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408F-4FA0-E8ED-B4BE-F6370889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1537C-191A-3791-EE9D-8C0E037DC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6E2C-5AA7-C220-135B-3D326587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A184-4AE4-4C8D-57A4-91030474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9143-AFAE-ADEE-636E-D00821B2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61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89F0-45BE-5BFE-F275-45BB9266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B17DA-505B-4596-45B8-021D943C5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BE09C-55CC-7C69-F735-C0F4CBE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71C4F-92F4-F974-8087-D101E580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0275-C4C4-6F53-D125-6F9FC3BF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82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CBD08-A42F-623A-F5B7-1091735C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5E6CD-C1CE-8294-3EB1-3282D1BCA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8DC2-7CEE-0FF7-5FAF-385E4D54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E5D9-4C3F-DD03-C254-E3E79A3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9576-F07D-7EAC-8ECB-464BFEA0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8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98CE-B0B9-42BC-CEFC-F06B93B5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0F7F-5AFE-BEA1-B386-C1B43823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B5B6-45F5-326A-4D8D-BEEB41CA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7031-BAA7-B82B-A023-97459016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AC16-BF8A-6409-A477-73AC526F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C557-A04E-1B83-F050-261C0EB8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2BCA-1792-93EA-7049-F5D03362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FB5C4-5F8B-BF2B-FD64-11B86BFE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8828-805E-6D3D-6C46-3EF5E787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D2A4-A72C-F193-6858-2D32496B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19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6C4E-8030-B953-8FB1-A810378D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0199-7607-1ADA-5414-3641469BA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A6AF7-3A7A-60C7-7E92-592A0C12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DA841-955A-01C4-7C0D-2D196B05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BA01-9F42-589C-F175-C386DDAD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B486-A571-ABCF-C7BE-0F3D8DA0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55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4958-FE21-3665-245A-1B051BD7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4CC1-9C7B-936D-1C79-7E777B71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481A8-B42D-5FED-C25E-0AA1E992F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FB75D-A05A-E36B-ABCE-576293B57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D4BC4-B194-47E2-7009-97AA321C3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1F7CE-7000-3B2F-C58B-AE766D37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CDC33-995F-E920-0B50-D657F47A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839DD-A1E5-401D-7B22-3EA94102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1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51C8-8DE3-E4D9-A405-354FC981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1C7A-63F0-78EF-EC19-7A9491E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5C873-1B61-99BD-34AD-62706324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F1214-D907-263C-D750-F6CDD48A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3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E53ED-55E1-5AF0-8EEB-44D47BB0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032C3-1D4E-0607-0F84-43446771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E8DAD-72AC-89ED-19E8-70CE12B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41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9137-164E-754D-909B-2DA1D595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618-3F92-F156-44E9-32F06E642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D2B43-7135-88D5-DC73-B8776928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B46A-66F5-E3DB-DC9C-BB1D93C6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26F64-75F1-8D5E-C01F-E5697BDF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99638-583F-B4D4-C750-67D7F8E2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9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DF02-A42E-58F6-FC5C-3D0A7ED2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3E9B1-BF4F-6465-0E93-EEE641EF2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D3848-6844-49CA-9DFF-930938315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26038-8D92-DE2A-2022-19C37FFE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0282-248B-A461-55E8-9D45794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4158-FE45-E4CD-DB1F-D31D18FA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90A58-00D6-5760-E724-3155D232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741F2-2A0A-1D79-76E1-D8995965F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152DD-6738-CCDA-0116-C13F805EC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DE11-805B-4C45-95CA-1DD2CD9A5A18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A6BC-3CC8-4C9A-D905-BA68F659E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B6A7-69D5-6F89-49FA-B88420524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1A3E-829B-49DE-99E6-28F2A160B5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71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27C5C3-6725-E3D7-78BF-5926D7F8BD95}"/>
              </a:ext>
            </a:extLst>
          </p:cNvPr>
          <p:cNvSpPr/>
          <p:nvPr/>
        </p:nvSpPr>
        <p:spPr>
          <a:xfrm>
            <a:off x="1235034" y="121699"/>
            <a:ext cx="961902" cy="93815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08EBA-67AD-9D6B-90CD-1739BD9B4DAF}"/>
              </a:ext>
            </a:extLst>
          </p:cNvPr>
          <p:cNvSpPr txBox="1"/>
          <p:nvPr/>
        </p:nvSpPr>
        <p:spPr>
          <a:xfrm>
            <a:off x="2505695" y="169199"/>
            <a:ext cx="359030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Boris</a:t>
            </a:r>
          </a:p>
          <a:p>
            <a:r>
              <a:rPr lang="en-US" dirty="0"/>
              <a:t>Is trying to do  a booking cause he want to eat whit his family</a:t>
            </a:r>
            <a:endParaRPr lang="es-MX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55491-C025-A738-5731-3349DAD52600}"/>
              </a:ext>
            </a:extLst>
          </p:cNvPr>
          <p:cNvSpPr txBox="1"/>
          <p:nvPr/>
        </p:nvSpPr>
        <p:spPr>
          <a:xfrm>
            <a:off x="6475318" y="155803"/>
            <a:ext cx="529639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USER EXPECTATIONS</a:t>
            </a:r>
          </a:p>
          <a:p>
            <a:r>
              <a:rPr lang="en-US" dirty="0"/>
              <a:t>Be sure he select the correct number of folks in the reservation.</a:t>
            </a:r>
          </a:p>
          <a:p>
            <a:r>
              <a:rPr lang="en-US" dirty="0"/>
              <a:t>Understand easily  the booking’s options</a:t>
            </a:r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9499-0E71-E0BB-4672-FF43197458A9}"/>
              </a:ext>
            </a:extLst>
          </p:cNvPr>
          <p:cNvSpPr txBox="1"/>
          <p:nvPr/>
        </p:nvSpPr>
        <p:spPr>
          <a:xfrm>
            <a:off x="813460" y="1487360"/>
            <a:ext cx="25294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WEBSITE</a:t>
            </a:r>
            <a:endParaRPr lang="es-MX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823A5-55E2-DEF0-CC0B-B7484C6CFB2B}"/>
              </a:ext>
            </a:extLst>
          </p:cNvPr>
          <p:cNvSpPr txBox="1"/>
          <p:nvPr/>
        </p:nvSpPr>
        <p:spPr>
          <a:xfrm>
            <a:off x="3540827" y="1487360"/>
            <a:ext cx="25294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&amp; CUSTOMIZE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8937-4379-46DF-16D4-F49BF3188D71}"/>
              </a:ext>
            </a:extLst>
          </p:cNvPr>
          <p:cNvSpPr txBox="1"/>
          <p:nvPr/>
        </p:nvSpPr>
        <p:spPr>
          <a:xfrm>
            <a:off x="6394862" y="1487360"/>
            <a:ext cx="25294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DETAILS</a:t>
            </a:r>
            <a:endParaRPr lang="es-MX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70DD1-919F-82C6-8937-C98E8272D210}"/>
              </a:ext>
            </a:extLst>
          </p:cNvPr>
          <p:cNvSpPr txBox="1"/>
          <p:nvPr/>
        </p:nvSpPr>
        <p:spPr>
          <a:xfrm>
            <a:off x="9334007" y="1487360"/>
            <a:ext cx="25294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</a:t>
            </a:r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8A816-CAC2-FE74-364F-350D2F988CE7}"/>
              </a:ext>
            </a:extLst>
          </p:cNvPr>
          <p:cNvSpPr txBox="1"/>
          <p:nvPr/>
        </p:nvSpPr>
        <p:spPr>
          <a:xfrm>
            <a:off x="813460" y="2069251"/>
            <a:ext cx="252944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Lemon web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make a booking option easy</a:t>
            </a:r>
            <a:endParaRPr lang="es-MX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2A0AA-7B67-5763-73EB-6630C34D2101}"/>
              </a:ext>
            </a:extLst>
          </p:cNvPr>
          <p:cNvSpPr txBox="1"/>
          <p:nvPr/>
        </p:nvSpPr>
        <p:spPr>
          <a:xfrm>
            <a:off x="191985" y="2031498"/>
            <a:ext cx="349006" cy="9780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wordArtVert" wrap="square" rtlCol="0">
            <a:spAutoFit/>
          </a:bodyPr>
          <a:lstStyle/>
          <a:p>
            <a:r>
              <a:rPr lang="en-US" sz="900" dirty="0"/>
              <a:t>DOING</a:t>
            </a:r>
            <a:endParaRPr lang="es-MX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2D4E3A-653C-A5FA-8BE8-4F52F7A6237A}"/>
              </a:ext>
            </a:extLst>
          </p:cNvPr>
          <p:cNvSpPr txBox="1"/>
          <p:nvPr/>
        </p:nvSpPr>
        <p:spPr>
          <a:xfrm>
            <a:off x="3507179" y="2069251"/>
            <a:ext cx="256309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 all the bookings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amount of people</a:t>
            </a:r>
            <a:endParaRPr lang="es-MX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44BE9-DBC2-6FE7-9592-6B127D6EA8E0}"/>
              </a:ext>
            </a:extLst>
          </p:cNvPr>
          <p:cNvSpPr txBox="1"/>
          <p:nvPr/>
        </p:nvSpPr>
        <p:spPr>
          <a:xfrm>
            <a:off x="6394862" y="2069251"/>
            <a:ext cx="25294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date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 price clearly</a:t>
            </a:r>
            <a:endParaRPr lang="es-MX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F68BD-CBA8-C626-465D-7E335E45174A}"/>
              </a:ext>
            </a:extLst>
          </p:cNvPr>
          <p:cNvSpPr txBox="1"/>
          <p:nvPr/>
        </p:nvSpPr>
        <p:spPr>
          <a:xfrm>
            <a:off x="9261072" y="2069251"/>
            <a:ext cx="26023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 any possibilities</a:t>
            </a:r>
            <a:endParaRPr lang="es-MX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C26AFA-81F1-53CE-2CC9-18EE1B325115}"/>
              </a:ext>
            </a:extLst>
          </p:cNvPr>
          <p:cNvSpPr txBox="1"/>
          <p:nvPr/>
        </p:nvSpPr>
        <p:spPr>
          <a:xfrm>
            <a:off x="188027" y="3123186"/>
            <a:ext cx="349006" cy="9780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wordArtVert" wrap="square" rtlCol="0">
            <a:spAutoFit/>
          </a:bodyPr>
          <a:lstStyle/>
          <a:p>
            <a:r>
              <a:rPr lang="en-US" sz="900" dirty="0"/>
              <a:t>Think</a:t>
            </a:r>
            <a:endParaRPr lang="es-MX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892C6-F5C4-CA18-6FED-BA59393CB9A1}"/>
              </a:ext>
            </a:extLst>
          </p:cNvPr>
          <p:cNvSpPr txBox="1"/>
          <p:nvPr/>
        </p:nvSpPr>
        <p:spPr>
          <a:xfrm>
            <a:off x="813460" y="3227073"/>
            <a:ext cx="25294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I'm exciting to taste this famous place</a:t>
            </a:r>
            <a:endParaRPr lang="es-MX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8F90E-D1E0-FB16-F54E-DC4136AF9BB4}"/>
              </a:ext>
            </a:extLst>
          </p:cNvPr>
          <p:cNvSpPr txBox="1"/>
          <p:nvPr/>
        </p:nvSpPr>
        <p:spPr>
          <a:xfrm>
            <a:off x="3418114" y="3170687"/>
            <a:ext cx="256309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Aaaa</a:t>
            </a:r>
            <a:r>
              <a:rPr lang="en-US" dirty="0"/>
              <a:t> – could I locate easily all the booking possibilities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DACAA-7A02-E7DE-0384-667F8D17F504}"/>
              </a:ext>
            </a:extLst>
          </p:cNvPr>
          <p:cNvSpPr txBox="1"/>
          <p:nvPr/>
        </p:nvSpPr>
        <p:spPr>
          <a:xfrm>
            <a:off x="6394862" y="3170687"/>
            <a:ext cx="252944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 here?, where I can choose  de date &amp; hour</a:t>
            </a:r>
            <a:endParaRPr lang="es-MX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ED555-0646-02B7-BE9D-966CB276E588}"/>
              </a:ext>
            </a:extLst>
          </p:cNvPr>
          <p:cNvSpPr txBox="1"/>
          <p:nvPr/>
        </p:nvSpPr>
        <p:spPr>
          <a:xfrm>
            <a:off x="9175965" y="3123186"/>
            <a:ext cx="26874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I choose my credit young card ?</a:t>
            </a:r>
            <a:endParaRPr lang="es-MX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8FA053-A18F-9B1A-C59E-88D2BB7D16B9}"/>
              </a:ext>
            </a:extLst>
          </p:cNvPr>
          <p:cNvSpPr txBox="1"/>
          <p:nvPr/>
        </p:nvSpPr>
        <p:spPr>
          <a:xfrm>
            <a:off x="188027" y="4214873"/>
            <a:ext cx="349006" cy="1084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wordArtVert" wrap="square" rtlCol="0">
            <a:spAutoFit/>
          </a:bodyPr>
          <a:lstStyle/>
          <a:p>
            <a:r>
              <a:rPr lang="en-US" sz="900" dirty="0"/>
              <a:t>SAYING</a:t>
            </a:r>
            <a:endParaRPr lang="es-MX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DE1A28-9800-6F44-F2EA-2824F0D05830}"/>
              </a:ext>
            </a:extLst>
          </p:cNvPr>
          <p:cNvSpPr txBox="1"/>
          <p:nvPr/>
        </p:nvSpPr>
        <p:spPr>
          <a:xfrm>
            <a:off x="813460" y="4214873"/>
            <a:ext cx="25294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Coool</a:t>
            </a:r>
            <a:r>
              <a:rPr lang="en-US" dirty="0"/>
              <a:t>..I can go with my family</a:t>
            </a:r>
            <a:endParaRPr lang="es-MX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DF2B1B-3F6B-B75D-2897-F12878CCE931}"/>
              </a:ext>
            </a:extLst>
          </p:cNvPr>
          <p:cNvSpPr txBox="1"/>
          <p:nvPr/>
        </p:nvSpPr>
        <p:spPr>
          <a:xfrm>
            <a:off x="3473533" y="4214873"/>
            <a:ext cx="25630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 can choose VIP booking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0A5673-4BAF-25F4-D511-09A679E21873}"/>
              </a:ext>
            </a:extLst>
          </p:cNvPr>
          <p:cNvSpPr txBox="1"/>
          <p:nvPr/>
        </p:nvSpPr>
        <p:spPr>
          <a:xfrm>
            <a:off x="6394862" y="4295440"/>
            <a:ext cx="25294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 can choose the day and hour</a:t>
            </a:r>
            <a:endParaRPr lang="es-MX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DEA07F-CF70-8F21-D6B6-CDE48A2B48DF}"/>
              </a:ext>
            </a:extLst>
          </p:cNvPr>
          <p:cNvSpPr txBox="1"/>
          <p:nvPr/>
        </p:nvSpPr>
        <p:spPr>
          <a:xfrm>
            <a:off x="9218518" y="4259929"/>
            <a:ext cx="268748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I'm not sure if my credit young card work in this case</a:t>
            </a:r>
            <a:endParaRPr lang="es-MX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96A105-4C45-EDD8-B93F-08C880717482}"/>
              </a:ext>
            </a:extLst>
          </p:cNvPr>
          <p:cNvSpPr/>
          <p:nvPr/>
        </p:nvSpPr>
        <p:spPr>
          <a:xfrm>
            <a:off x="770907" y="5240807"/>
            <a:ext cx="11092544" cy="6415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DC5D24-63E3-A76D-5BE4-07E03EADF795}"/>
              </a:ext>
            </a:extLst>
          </p:cNvPr>
          <p:cNvSpPr/>
          <p:nvPr/>
        </p:nvSpPr>
        <p:spPr>
          <a:xfrm>
            <a:off x="4572001" y="5465594"/>
            <a:ext cx="213756" cy="193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7887B3-3CD9-860F-60F6-129D3D7A5D4D}"/>
              </a:ext>
            </a:extLst>
          </p:cNvPr>
          <p:cNvSpPr/>
          <p:nvPr/>
        </p:nvSpPr>
        <p:spPr>
          <a:xfrm flipV="1">
            <a:off x="7623959" y="5664803"/>
            <a:ext cx="213757" cy="193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7D832D-7606-C6FF-5DFD-A247143ECA32}"/>
              </a:ext>
            </a:extLst>
          </p:cNvPr>
          <p:cNvSpPr/>
          <p:nvPr/>
        </p:nvSpPr>
        <p:spPr>
          <a:xfrm>
            <a:off x="10949049" y="5490267"/>
            <a:ext cx="190005" cy="165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B5E9AE-B134-5F21-4C62-1B53AC44EF94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2018806" y="5520967"/>
            <a:ext cx="2553195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F940DB-C175-B587-CB24-DB389D35BF47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4785757" y="5562530"/>
            <a:ext cx="2838202" cy="19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C1F2F2-D156-39EE-2028-0D4BA09C9314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7837716" y="5572963"/>
            <a:ext cx="3111333" cy="18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25C827B-FEAD-0D3D-2A04-55D91F90E49E}"/>
              </a:ext>
            </a:extLst>
          </p:cNvPr>
          <p:cNvSpPr/>
          <p:nvPr/>
        </p:nvSpPr>
        <p:spPr>
          <a:xfrm>
            <a:off x="1876301" y="5465594"/>
            <a:ext cx="190005" cy="165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59833-2247-1E90-B0D5-BA1EE4285D95}"/>
              </a:ext>
            </a:extLst>
          </p:cNvPr>
          <p:cNvSpPr txBox="1"/>
          <p:nvPr/>
        </p:nvSpPr>
        <p:spPr>
          <a:xfrm>
            <a:off x="218699" y="5382467"/>
            <a:ext cx="349006" cy="748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wordArtVert" wrap="square" rtlCol="0">
            <a:spAutoFit/>
          </a:bodyPr>
          <a:lstStyle/>
          <a:p>
            <a:r>
              <a:rPr lang="en-US" sz="900" dirty="0"/>
              <a:t>FEEL</a:t>
            </a:r>
            <a:endParaRPr lang="es-MX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0A59A7-7648-1FE3-0711-C481BB9BBB66}"/>
              </a:ext>
            </a:extLst>
          </p:cNvPr>
          <p:cNvSpPr txBox="1"/>
          <p:nvPr/>
        </p:nvSpPr>
        <p:spPr>
          <a:xfrm>
            <a:off x="781461" y="5915031"/>
            <a:ext cx="57172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OPPORTUNITIES</a:t>
            </a:r>
            <a:r>
              <a:rPr lang="en-US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have the option to add booking options depending on customer's preferences  </a:t>
            </a:r>
            <a:endParaRPr lang="es-MX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D074B1-2E6D-8A25-E7C9-3A584C5B0606}"/>
              </a:ext>
            </a:extLst>
          </p:cNvPr>
          <p:cNvSpPr txBox="1"/>
          <p:nvPr/>
        </p:nvSpPr>
        <p:spPr>
          <a:xfrm>
            <a:off x="6523435" y="5900982"/>
            <a:ext cx="53825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TO DO</a:t>
            </a:r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booking options with their hour and date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366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Leonardo Robelto Bayona</dc:creator>
  <cp:lastModifiedBy>Daniel Leonardo Robelto Bayona</cp:lastModifiedBy>
  <cp:revision>1</cp:revision>
  <dcterms:created xsi:type="dcterms:W3CDTF">2022-11-20T15:43:37Z</dcterms:created>
  <dcterms:modified xsi:type="dcterms:W3CDTF">2022-11-20T15:44:01Z</dcterms:modified>
</cp:coreProperties>
</file>