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09" r:id="rId28"/>
    <p:sldId id="310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 autoAdjust="0"/>
    <p:restoredTop sz="94538"/>
  </p:normalViewPr>
  <p:slideViewPr>
    <p:cSldViewPr snapToGrid="0" snapToObjects="1">
      <p:cViewPr varScale="1">
        <p:scale>
          <a:sx n="74" d="100"/>
          <a:sy n="74" d="100"/>
        </p:scale>
        <p:origin x="6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modSld">
      <pc:chgData name="cristiano tessarolo" userId="c36b394d4ec160dc" providerId="LiveId" clId="{7AF579D0-4467-4C07-B5C6-9E169660DA9B}" dt="2018-01-23T12:45:25.914" v="39" actId="20577"/>
      <pc:docMkLst>
        <pc:docMk/>
      </pc:docMkLst>
      <pc:sldChg chg="addSp delSp modSp modAnim">
        <pc:chgData name="cristiano tessarolo" userId="c36b394d4ec160dc" providerId="LiveId" clId="{7AF579D0-4467-4C07-B5C6-9E169660DA9B}" dt="2018-01-23T10:42:46.500" v="36" actId="20577"/>
        <pc:sldMkLst>
          <pc:docMk/>
          <pc:sldMk cId="944744598" sldId="288"/>
        </pc:sldMkLst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modSp">
        <pc:chgData name="cristiano tessarolo" userId="c36b394d4ec160dc" providerId="LiveId" clId="{7AF579D0-4467-4C07-B5C6-9E169660DA9B}" dt="2018-01-23T12:45:25.914" v="39" actId="20577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3T12:45:25.914" v="39" actId="20577"/>
          <ac:spMkLst>
            <pc:docMk/>
            <pc:sldMk cId="16807" sldId="304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5DEF7B-A403-4635-A96E-2BB07A00A0B8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 err="1">
                <a:solidFill>
                  <a:srgbClr val="1E1E1E"/>
                </a:solidFill>
              </a:rPr>
              <a:t>Incrementazione</a:t>
            </a:r>
            <a:r>
              <a:rPr lang="it-IT" sz="2000" dirty="0">
                <a:solidFill>
                  <a:srgbClr val="1E1E1E"/>
                </a:solidFill>
              </a:rPr>
              <a:t>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sequenziale.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 err="1">
                  <a:solidFill>
                    <a:schemeClr val="bg1"/>
                  </a:solidFill>
                  <a:latin typeface="+mj-lt"/>
                </a:rPr>
                <a:t>Vericatore</a:t>
              </a:r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 err="1">
                  <a:solidFill>
                    <a:schemeClr val="bg1"/>
                  </a:solidFill>
                  <a:latin typeface="+mj-lt"/>
                </a:rPr>
                <a:t>Vericatore</a:t>
              </a:r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B9FB0E-D7BB-44BC-9C33-D845D89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2" y="2558315"/>
            <a:ext cx="8683170" cy="36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A9C154-4344-4097-A673-17D7CC2C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69" y="2633474"/>
            <a:ext cx="4744137" cy="30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631</Words>
  <Application>Microsoft Office PowerPoint</Application>
  <PresentationFormat>Presentazione su schermo (4:3)</PresentationFormat>
  <Paragraphs>168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Giulio Rossetti</cp:lastModifiedBy>
  <cp:revision>230</cp:revision>
  <cp:lastPrinted>2018-01-23T10:35:57Z</cp:lastPrinted>
  <dcterms:created xsi:type="dcterms:W3CDTF">2010-04-12T23:12:02Z</dcterms:created>
  <dcterms:modified xsi:type="dcterms:W3CDTF">2018-01-24T09:04:52Z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