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7" r:id="rId6"/>
    <p:sldId id="271" r:id="rId7"/>
    <p:sldId id="270" r:id="rId8"/>
    <p:sldId id="268" r:id="rId9"/>
    <p:sldId id="274" r:id="rId10"/>
    <p:sldId id="272" r:id="rId11"/>
    <p:sldId id="273" r:id="rId12"/>
    <p:sldId id="269" r:id="rId13"/>
    <p:sldId id="276" r:id="rId14"/>
    <p:sldId id="264" r:id="rId15"/>
    <p:sldId id="27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5D32D-304D-4AA2-AD99-A4DF6981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6E0B70-8641-4C7B-9BE4-0369DC24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B3404-CFA2-48EC-99BF-1B47B2AB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663774-3B43-4D9C-93A3-50B2AE2F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92E544-5C95-4281-A355-13C5713C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77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2F960-D6B5-4C5C-B2D1-31EA1480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E17308-4E44-4A84-96FD-7EBB04CF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3CA734-07AC-4D14-B40B-AECF2E06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56A1F3-8E28-4CF9-8FA8-0FCB4ECB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89CC84-770E-4880-8636-A11735BD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7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C4FC02-B68B-4C4A-82F7-AFD8DB295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159D9B-F8E6-4CF9-A21A-C5A9A8C74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9CC1F5-7923-4B27-B154-1D655FBA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AE73AC-BF52-4512-8CB7-AF99F29A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10E8C4-F13B-4D28-81DB-3D1FB61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5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6BCCC4-EDB4-427E-B530-939F2886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71C11-0C35-403A-B4CD-B42E939F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82C91F-CBF3-45A4-833C-B994E5BE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FECC87-88F1-4D89-A27D-670A369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8D809-8A37-4BE8-A007-75707DBC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667FF-E644-4EBD-8E49-94D41802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270DBB-D622-4873-A830-0064F956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C66B7-A8EF-45D1-B71E-B435583C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E9FE8-6A06-4E78-B021-3609FCC4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DAAA5-75E3-4313-A225-4ED907FA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7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17768-895A-4FC7-900C-37D0C314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A4F31-4030-46EF-8244-396E779E0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EE5B1F-4627-46FF-91D1-BC79C0C1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6A2365-1B74-465A-B50D-4C62E8DF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C93B93-E396-4422-9ED1-65AC59E6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16A885-A8DE-4101-A22D-4643E367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8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3FF00-CC11-42D5-877C-09D9ADC5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4F0E4-5D72-4864-8E12-A8959F49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BEAD08-FE95-4ED7-8396-59174C34D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2CA61B-5D42-4628-928E-D52A5D614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F7FBFF-A153-4929-AED0-F126CCC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089A1-FBBE-461C-9BC7-291CAB3A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97A7EC-62E3-40F2-B24C-38B2C507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BA102D-78EA-4394-BA96-5F438D17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8D7F11-5D04-4588-B4CA-F26D5BC1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922312-C162-4B74-8EB0-C95CFF90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C4F67E-DC83-454B-A292-61D2F57B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DB677C-50FE-45CB-B014-C44DFB89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4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C49EF4-A257-41CE-80D0-0933831F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E344B1-5BC3-4E60-B363-D9ADF3C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2E2366-4CAC-4568-A8F1-A67843A8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7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643C3-AA52-43A8-AB6F-724A673D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C2C7B8-6D0E-4DB8-B505-8F07AF85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33086F-B3D6-4759-B3A6-55EEE4096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9B2D55-D89D-4B0F-ACEE-3352E17C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7F3379-2705-4D69-9BDD-D650D517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DF9907-0579-4E5F-A004-0465EF5F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8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484E4-8B85-4F92-B6B7-FAF023DA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8A35A4-0132-4F4B-AA81-5F2BD57B2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CA051F-1AE2-4379-B9B3-4791062C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6F1E52-4257-48F7-9ADB-A26EA065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80ACA2-4DEA-49CB-BD81-D3F3BC83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4D42C0-0DD6-4A19-9D20-D87ACB96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91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9BED70-A540-4228-A9EF-80B701B6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BD1519-49AE-4622-95DE-6BDA3F1B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F470F-0E3D-4EE3-BFB8-8A89CA56B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621C-1F67-4AF9-BEBE-F829DFAEBE10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4E19E4-5CFD-4C16-9DF8-8F499D378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2597D3-1BCA-47BB-8F9A-EDC851B72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29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ACABA-8E1B-48E1-ADB3-EA9A9CE1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 Presentazione RP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2781C-CFFD-424C-86F9-54137DEBD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Gruppo </a:t>
            </a:r>
            <a:r>
              <a:rPr lang="it-IT" dirty="0" err="1"/>
              <a:t>Graphite</a:t>
            </a:r>
            <a:r>
              <a:rPr lang="it-IT" dirty="0"/>
              <a:t> </a:t>
            </a:r>
            <a:r>
              <a:rPr lang="it-IT" dirty="0" err="1"/>
              <a:t>etc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59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8B556-AA44-4204-A800-DC46FF6D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96082D-EBA0-4C39-A680-AC9E362B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Da dove partivamo</a:t>
            </a:r>
          </a:p>
          <a:p>
            <a:pPr lvl="2"/>
            <a:r>
              <a:rPr lang="it-IT" dirty="0"/>
              <a:t>Partiti da una competenza gestionale nulla, siamo giunti al termine del primo periodo di progetto con un impianto normativo sommario e procedure di gestione del </a:t>
            </a:r>
            <a:r>
              <a:rPr lang="it-IT" dirty="0" err="1"/>
              <a:t>ticketing</a:t>
            </a:r>
            <a:r>
              <a:rPr lang="it-IT" dirty="0"/>
              <a:t> e dei rischi inadeguate </a:t>
            </a:r>
          </a:p>
          <a:p>
            <a:pPr lvl="1"/>
            <a:r>
              <a:rPr lang="it-IT" dirty="0"/>
              <a:t>Che cosa abbiamo migliorato</a:t>
            </a:r>
          </a:p>
          <a:p>
            <a:pPr lvl="2"/>
            <a:r>
              <a:rPr lang="it-IT" dirty="0"/>
              <a:t>L’ampliamento di alcuni aspetti normativi, la revisione della pianificazione e la selezione e maggiore comprensione di opportune tecnologie hanno reso più agevole, precisa ed efficace la gestione di progetto</a:t>
            </a:r>
          </a:p>
          <a:p>
            <a:pPr lvl="1"/>
            <a:r>
              <a:rPr lang="it-IT" dirty="0"/>
              <a:t>Che cosa rimane da migliorare</a:t>
            </a:r>
          </a:p>
          <a:p>
            <a:pPr lvl="2"/>
            <a:r>
              <a:rPr lang="it-IT" dirty="0"/>
              <a:t>Rimane margine di miglioramento sul coordinamento interno del gruppo</a:t>
            </a:r>
          </a:p>
        </p:txBody>
      </p:sp>
    </p:spTree>
    <p:extLst>
      <p:ext uri="{BB962C8B-B14F-4D97-AF65-F5344CB8AC3E}">
        <p14:creationId xmlns:p14="http://schemas.microsoft.com/office/powerpoint/2010/main" val="43278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23E67-919F-4D7C-B8B1-8744B0CA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6D7D4A-CEA0-47AE-8B15-259CDADC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it-IT" dirty="0"/>
          </a:p>
          <a:p>
            <a:pPr lvl="1"/>
            <a:r>
              <a:rPr lang="it-IT" dirty="0"/>
              <a:t>Da dove partivamo</a:t>
            </a:r>
          </a:p>
          <a:p>
            <a:pPr lvl="2"/>
            <a:r>
              <a:rPr lang="it-IT" dirty="0"/>
              <a:t>Partiti da una scarsa esperienza di sviluppo, siamo giunti al termine del primo periodo di progetto con un impianto normativo impreciso e uno studio delle tecnologie approssimativo</a:t>
            </a:r>
          </a:p>
          <a:p>
            <a:pPr lvl="1"/>
            <a:r>
              <a:rPr lang="it-IT" dirty="0"/>
              <a:t>Che cosa abbiamo migliorato</a:t>
            </a:r>
          </a:p>
          <a:p>
            <a:pPr lvl="2"/>
            <a:r>
              <a:rPr lang="it-IT" dirty="0"/>
              <a:t>Si è accertato in maniera soddisfacente l’integrabilità delle tecnologie e la loro coerenza con gli obiettivi di progetto</a:t>
            </a:r>
          </a:p>
          <a:p>
            <a:pPr lvl="1"/>
            <a:r>
              <a:rPr lang="it-IT" dirty="0"/>
              <a:t>Che cosa rimane da migliorare</a:t>
            </a:r>
          </a:p>
          <a:p>
            <a:pPr lvl="2"/>
            <a:r>
              <a:rPr lang="it-IT" dirty="0"/>
              <a:t>In base all’esperienza del </a:t>
            </a:r>
            <a:r>
              <a:rPr lang="it-IT" dirty="0" err="1"/>
              <a:t>PoC</a:t>
            </a:r>
            <a:r>
              <a:rPr lang="it-IT" dirty="0"/>
              <a:t> sono emerse difficoltà nel definire un’unità software e di conseguenza nel coordinamento degli sviluppatori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1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EE452CE-F067-4050-8C33-62DB0919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dirty="0"/>
              <a:t>Consuntivo di periodo RR-RP e preventivo a finire</a:t>
            </a:r>
          </a:p>
        </p:txBody>
      </p:sp>
    </p:spTree>
    <p:extLst>
      <p:ext uri="{BB962C8B-B14F-4D97-AF65-F5344CB8AC3E}">
        <p14:creationId xmlns:p14="http://schemas.microsoft.com/office/powerpoint/2010/main" val="47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77DC8D2D-7EF7-4BEB-B832-D470C739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Consuntivo di periodo RR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6F4650E-CF8D-41E0-B719-992F535F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Inserire Tabella Consuntivo (Piano di Progetto versione vecchia)</a:t>
            </a:r>
          </a:p>
        </p:txBody>
      </p:sp>
    </p:spTree>
    <p:extLst>
      <p:ext uri="{BB962C8B-B14F-4D97-AF65-F5344CB8AC3E}">
        <p14:creationId xmlns:p14="http://schemas.microsoft.com/office/powerpoint/2010/main" val="118947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74529-EA71-4962-9118-831AAB76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Consuntivo di periodo RP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BA70BE-AC6E-46B5-9F20-3FE74E08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Tabella Consuntivo (Piano di Progetto)</a:t>
            </a:r>
          </a:p>
        </p:txBody>
      </p:sp>
    </p:spTree>
    <p:extLst>
      <p:ext uri="{BB962C8B-B14F-4D97-AF65-F5344CB8AC3E}">
        <p14:creationId xmlns:p14="http://schemas.microsoft.com/office/powerpoint/2010/main" val="257232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FB5C6-B9CE-4B6E-B7DC-256C3BC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Preventivo a finire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73CDC2-BF59-440A-A9F3-5E393A2EE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Tabella Preventivo a finire (Piano di Progetto)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57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4B672-358C-487F-BAAE-B014E361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7D87E4-9797-4220-A2A3-9FDE31C0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Raffinamento della comprensione degli obiettivi di progetto</a:t>
            </a:r>
          </a:p>
          <a:p>
            <a:r>
              <a:rPr lang="it-IT" dirty="0"/>
              <a:t>Modifiche migliorative effettuate a seguito della RR</a:t>
            </a:r>
          </a:p>
          <a:p>
            <a:r>
              <a:rPr lang="it-IT" dirty="0"/>
              <a:t>Auto-valutazione dell'andamento generale del progetto</a:t>
            </a:r>
          </a:p>
          <a:p>
            <a:r>
              <a:rPr lang="it-IT" dirty="0"/>
              <a:t>Consuntivo di periodo RR-RP e il preventivo a finire</a:t>
            </a:r>
          </a:p>
        </p:txBody>
      </p:sp>
    </p:spTree>
    <p:extLst>
      <p:ext uri="{BB962C8B-B14F-4D97-AF65-F5344CB8AC3E}">
        <p14:creationId xmlns:p14="http://schemas.microsoft.com/office/powerpoint/2010/main" val="32937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AA1CCE-140B-455C-944A-A56B42BA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dirty="0"/>
              <a:t>Raffinamento della comprensione degli obiettivi di progetto</a:t>
            </a:r>
          </a:p>
        </p:txBody>
      </p:sp>
    </p:spTree>
    <p:extLst>
      <p:ext uri="{BB962C8B-B14F-4D97-AF65-F5344CB8AC3E}">
        <p14:creationId xmlns:p14="http://schemas.microsoft.com/office/powerpoint/2010/main" val="28084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900123E-2BB3-4B95-ABDE-702B4800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0" y="593418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Raffinamento della comprensione degli obiettivi di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A4A85F6-3D53-41A1-9F3C-C67EF8FB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20437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 questo periodo il gruppo ha studiato e selezionato le tecnologie più adatte alla realizzazione del progetto, attività culminate nella produzione di un </a:t>
            </a:r>
            <a:r>
              <a:rPr lang="it-IT" dirty="0" err="1"/>
              <a:t>PoC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Ciò ha aiutato il raffinamento degli obiettivi di progetto in termini di:</a:t>
            </a:r>
          </a:p>
          <a:p>
            <a:pPr lvl="1"/>
            <a:r>
              <a:rPr lang="it-IT" dirty="0"/>
              <a:t>Requisiti  -&gt; accertamento di fattibilità della maggior parte dei requisiti prefissati e necessità di confronto con la Proponente rispetto a dubbi sorti</a:t>
            </a:r>
          </a:p>
          <a:p>
            <a:pPr lvl="1"/>
            <a:r>
              <a:rPr lang="it-IT" dirty="0"/>
              <a:t>Qualità	 -&gt; comprensione della necessità di misurazioni metriche stringenti e di come impostare le stesse per il conseguimento degli obiettivi di qualità</a:t>
            </a:r>
          </a:p>
          <a:p>
            <a:pPr lvl="1"/>
            <a:r>
              <a:rPr lang="it-IT" dirty="0"/>
              <a:t>Fattibilità -&gt; accertamento di fattibilità in termini di risorse temporali </a:t>
            </a:r>
          </a:p>
        </p:txBody>
      </p:sp>
    </p:spTree>
    <p:extLst>
      <p:ext uri="{BB962C8B-B14F-4D97-AF65-F5344CB8AC3E}">
        <p14:creationId xmlns:p14="http://schemas.microsoft.com/office/powerpoint/2010/main" val="324507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DF582-16AF-4932-A917-65D6CC9D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dirty="0"/>
              <a:t>Modifiche migliorative effettuate a seguito della RR</a:t>
            </a:r>
          </a:p>
        </p:txBody>
      </p:sp>
    </p:spTree>
    <p:extLst>
      <p:ext uri="{BB962C8B-B14F-4D97-AF65-F5344CB8AC3E}">
        <p14:creationId xmlns:p14="http://schemas.microsoft.com/office/powerpoint/2010/main" val="359480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3E282-C36F-4AE9-A209-D4E5E0CD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migliorative riguardanti way of </a:t>
            </a:r>
            <a:r>
              <a:rPr lang="it-IT" dirty="0" err="1"/>
              <a:t>working</a:t>
            </a:r>
            <a:r>
              <a:rPr lang="it-IT" dirty="0"/>
              <a:t> e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48DA2-BA02-4262-BE79-13C8BCDA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it-IT" dirty="0"/>
              <a:t>Eliminata a livello normativo l’ambiguità tra prodotti e processi e chiarita la relazione tra processi primari e di supporto. In particolare, normata in maniera più dettagliata la gestione di progetto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Ampliamento del dettaglio dei requisiti supportati da diagrammi più precisi ed efficaci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Ristrutturazione profonda dei documenti in base al feedback ricevuto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59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B3BF2-1AD2-4C2D-B99F-1D379756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migliorative riguardanti le strategie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21D3DD-0941-4E6C-A75F-AB32E075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it-IT" dirty="0"/>
              <a:t>Rivista la pianificazione in modo da renderla coerente con il modello di sviluppo scelto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In ambito di qualità, eliminata l’ambiguità con alcuni elementi di carattere normativo ed aumentata la profondità delle strategie, in particolare di quelle riguardanti il conseguimento degli obiettivi di qualità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Ristrutturazione profonda dei documenti in base al feedback ricevuto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881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9692E30-13F3-4AB5-9C3B-ED508ADB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Auto-valutazione dell'andamento generale del progetto</a:t>
            </a:r>
          </a:p>
        </p:txBody>
      </p:sp>
    </p:spTree>
    <p:extLst>
      <p:ext uri="{BB962C8B-B14F-4D97-AF65-F5344CB8AC3E}">
        <p14:creationId xmlns:p14="http://schemas.microsoft.com/office/powerpoint/2010/main" val="392246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BE55C-EB95-445F-8E9F-68BE5D82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Amministrazione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CF803-FB8A-415B-BD07-7DEA0EB0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Da dove partivamo</a:t>
            </a:r>
          </a:p>
          <a:p>
            <a:pPr lvl="2"/>
            <a:r>
              <a:rPr lang="it-IT" dirty="0"/>
              <a:t>Partiti da una competenza amministrativa nulla, siamo giunti al termine del primo periodo di progetto con un impianto normativo impreciso e confusionario</a:t>
            </a:r>
          </a:p>
          <a:p>
            <a:pPr lvl="1"/>
            <a:r>
              <a:rPr lang="it-IT" dirty="0"/>
              <a:t>Che cosa abbiamo migliorato</a:t>
            </a:r>
          </a:p>
          <a:p>
            <a:pPr lvl="2"/>
            <a:r>
              <a:rPr lang="it-IT" dirty="0"/>
              <a:t>La continua revisione di alcuni aspetti normativi e delle strategie di conseguimento della qualità hanno reso più agevole, precisa ed efficace l’amministrazione</a:t>
            </a:r>
          </a:p>
          <a:p>
            <a:pPr lvl="1"/>
            <a:r>
              <a:rPr lang="it-IT" dirty="0"/>
              <a:t>Che cosa rimane da migliorare</a:t>
            </a:r>
          </a:p>
          <a:p>
            <a:pPr lvl="2"/>
            <a:r>
              <a:rPr lang="it-IT" dirty="0"/>
              <a:t>Rimane margine di miglioramento sull’efficacia e sull’efficienza dell’impianto amministrativo, in particolare sul dettaglio e qualità delle norme di progetto e sull’applicazione delle procedure di verifica e validazione di prodotti e processi</a:t>
            </a:r>
          </a:p>
        </p:txBody>
      </p:sp>
    </p:spTree>
    <p:extLst>
      <p:ext uri="{BB962C8B-B14F-4D97-AF65-F5344CB8AC3E}">
        <p14:creationId xmlns:p14="http://schemas.microsoft.com/office/powerpoint/2010/main" val="3352133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544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Titolo Presentazione RP</vt:lpstr>
      <vt:lpstr>Indice</vt:lpstr>
      <vt:lpstr>Raffinamento della comprensione degli obiettivi di progetto</vt:lpstr>
      <vt:lpstr>Raffinamento della comprensione degli obiettivi di progetto</vt:lpstr>
      <vt:lpstr>Modifiche migliorative effettuate a seguito della RR</vt:lpstr>
      <vt:lpstr>Modifiche migliorative riguardanti way of working e requisiti</vt:lpstr>
      <vt:lpstr>Modifiche migliorative riguardanti le strategie</vt:lpstr>
      <vt:lpstr>Auto-valutazione dell'andamento generale del progetto</vt:lpstr>
      <vt:lpstr>Amministrazione</vt:lpstr>
      <vt:lpstr>Gestione</vt:lpstr>
      <vt:lpstr>Sviluppo</vt:lpstr>
      <vt:lpstr>Consuntivo di periodo RR-RP e preventivo a finire</vt:lpstr>
      <vt:lpstr>Consuntivo di periodo RR</vt:lpstr>
      <vt:lpstr>Consuntivo di periodo RP</vt:lpstr>
      <vt:lpstr>Preventivo a finire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RP</dc:title>
  <dc:creator>Matteo Rizzo</dc:creator>
  <cp:lastModifiedBy>Matteo Rizzo</cp:lastModifiedBy>
  <cp:revision>24</cp:revision>
  <dcterms:created xsi:type="dcterms:W3CDTF">2018-03-15T08:31:47Z</dcterms:created>
  <dcterms:modified xsi:type="dcterms:W3CDTF">2018-03-17T16:31:03Z</dcterms:modified>
</cp:coreProperties>
</file>