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0" autoAdjust="0"/>
    <p:restoredTop sz="94538"/>
  </p:normalViewPr>
  <p:slideViewPr>
    <p:cSldViewPr snapToGrid="0" snapToObjects="1">
      <p:cViewPr varScale="1">
        <p:scale>
          <a:sx n="108" d="100"/>
          <a:sy n="108" d="100"/>
        </p:scale>
        <p:origin x="13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addSld delSld modSld">
      <pc:chgData name="cristiano tessarolo" userId="c36b394d4ec160dc" providerId="LiveId" clId="{7AF579D0-4467-4C07-B5C6-9E169660DA9B}" dt="2018-01-24T10:37:30.679" v="47" actId="2696"/>
      <pc:docMkLst>
        <pc:docMk/>
      </pc:docMkLst>
      <pc:sldChg chg="addSp delSp modSp modAnim">
        <pc:chgData name="cristiano tessarolo" userId="c36b394d4ec160dc" providerId="LiveId" clId="{7AF579D0-4467-4C07-B5C6-9E169660DA9B}" dt="2018-01-23T10:42:46.500" v="36" actId="20577"/>
        <pc:sldMkLst>
          <pc:docMk/>
          <pc:sldMk cId="944744598" sldId="288"/>
        </pc:sldMkLst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modSp">
        <pc:chgData name="cristiano tessarolo" userId="c36b394d4ec160dc" providerId="LiveId" clId="{7AF579D0-4467-4C07-B5C6-9E169660DA9B}" dt="2018-01-24T10:27:20.763" v="44" actId="20577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4T10:27:20.763" v="44" actId="20577"/>
          <ac:spMkLst>
            <pc:docMk/>
            <pc:sldMk cId="16807" sldId="304"/>
            <ac:spMk id="4" creationId="{00000000-0000-0000-0000-000000000000}"/>
          </ac:spMkLst>
        </pc:spChg>
      </pc:sldChg>
      <pc:sldChg chg="del">
        <pc:chgData name="cristiano tessarolo" userId="c36b394d4ec160dc" providerId="LiveId" clId="{7AF579D0-4467-4C07-B5C6-9E169660DA9B}" dt="2018-01-24T10:37:30.679" v="47" actId="2696"/>
        <pc:sldMkLst>
          <pc:docMk/>
          <pc:sldMk cId="16807" sldId="309"/>
        </pc:sldMkLst>
      </pc:sldChg>
      <pc:sldChg chg="del">
        <pc:chgData name="cristiano tessarolo" userId="c36b394d4ec160dc" providerId="LiveId" clId="{7AF579D0-4467-4C07-B5C6-9E169660DA9B}" dt="2018-01-24T10:37:29.085" v="46" actId="2696"/>
        <pc:sldMkLst>
          <pc:docMk/>
          <pc:sldMk cId="16807" sldId="310"/>
        </pc:sldMkLst>
      </pc:sldChg>
      <pc:sldChg chg="add">
        <pc:chgData name="cristiano tessarolo" userId="c36b394d4ec160dc" providerId="LiveId" clId="{7AF579D0-4467-4C07-B5C6-9E169660DA9B}" dt="2018-01-24T10:37:10.500" v="45" actId="2696"/>
        <pc:sldMkLst>
          <pc:docMk/>
          <pc:sldMk cId="740619066" sldId="311"/>
        </pc:sldMkLst>
      </pc:sldChg>
      <pc:sldChg chg="add">
        <pc:chgData name="cristiano tessarolo" userId="c36b394d4ec160dc" providerId="LiveId" clId="{7AF579D0-4467-4C07-B5C6-9E169660DA9B}" dt="2018-01-24T10:37:10.500" v="45" actId="2696"/>
        <pc:sldMkLst>
          <pc:docMk/>
          <pc:sldMk cId="1195765674" sldId="31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5DEF7B-A403-4635-A96E-2BB07A00A0B8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Per permettere di tenere traccia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/>
              <a:t>Per </a:t>
            </a: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472358" y="149789"/>
            <a:ext cx="62506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>
                <a:solidFill>
                  <a:srgbClr val="EE7633"/>
                </a:solidFill>
              </a:rPr>
              <a:t>per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l’organizzazione</a:t>
            </a:r>
            <a:r>
              <a:rPr lang="en-US" altLang="zh-CN" sz="3200" b="1" dirty="0">
                <a:solidFill>
                  <a:srgbClr val="EE7633"/>
                </a:solidFill>
              </a:rPr>
              <a:t> del </a:t>
            </a:r>
            <a:r>
              <a:rPr lang="en-US" altLang="zh-CN" sz="3200" b="1" dirty="0" err="1">
                <a:solidFill>
                  <a:srgbClr val="EE7633"/>
                </a:solidFill>
              </a:rPr>
              <a:t>lavoro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838641" y="3714586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Incremento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1670173"/>
            <a:ext cx="6858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manipolare la struttura dati interna di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: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caricamento</a:t>
            </a:r>
          </a:p>
          <a:p>
            <a:pPr marL="800089" lvl="1" indent="-342900"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 </a:t>
            </a:r>
            <a:r>
              <a:rPr lang="zh-CN" altLang="en-US" dirty="0">
                <a:solidFill>
                  <a:srgbClr val="1E1E1E"/>
                </a:solidFill>
              </a:rPr>
              <a:t>  </a:t>
            </a:r>
            <a:r>
              <a:rPr lang="it-IT" dirty="0">
                <a:solidFill>
                  <a:srgbClr val="1E1E1E"/>
                </a:solidFill>
              </a:rPr>
              <a:t>salvataggio 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modifica manuale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caricare ed eseguire manualmente singole componenti di analisi.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087668" y="303966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4"/>
          <p:cNvCxnSpPr/>
          <p:nvPr/>
        </p:nvCxnSpPr>
        <p:spPr>
          <a:xfrm flipH="1">
            <a:off x="2087668" y="525152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1499288" y="4945520"/>
            <a:ext cx="539137" cy="612000"/>
            <a:chOff x="182788" y="1226090"/>
            <a:chExt cx="1064103" cy="1234359"/>
          </a:xfrm>
        </p:grpSpPr>
        <p:sp>
          <p:nvSpPr>
            <p:cNvPr id="2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02878" y="2745166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</a:t>
            </a:r>
            <a:r>
              <a:rPr lang="it-IT" sz="2000" dirty="0" err="1">
                <a:solidFill>
                  <a:srgbClr val="1E1E1E"/>
                </a:solidFill>
              </a:rPr>
              <a:t>passo</a:t>
            </a:r>
            <a:r>
              <a:rPr lang="it-IT" sz="2000" dirty="0">
                <a:solidFill>
                  <a:srgbClr val="1E1E1E"/>
                </a:solidFill>
              </a:rPr>
              <a:t>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AC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AC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1624758" y="2538663"/>
          <a:ext cx="710871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ruolo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>
                <a:solidFill>
                  <a:srgbClr val="3E846F"/>
                </a:solidFill>
              </a:rPr>
              <a:t>Analisi </a:t>
            </a:r>
            <a:r>
              <a:rPr lang="it-IT" sz="3100" b="1" dirty="0">
                <a:solidFill>
                  <a:srgbClr val="3E846F"/>
                </a:solidFill>
              </a:rPr>
              <a:t>nel dettaglio delle ore suddivise per ruolo per l’ingresso </a:t>
            </a:r>
            <a:r>
              <a:rPr lang="it-IT" sz="3100" b="1">
                <a:solidFill>
                  <a:srgbClr val="3E846F"/>
                </a:solidFill>
              </a:rPr>
              <a:t>in RR</a:t>
            </a:r>
            <a:endParaRPr lang="it-IT" sz="3100" b="1" dirty="0">
              <a:solidFill>
                <a:srgbClr val="3E846F"/>
              </a:solidFill>
            </a:endParaRP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15244"/>
              </p:ext>
            </p:extLst>
          </p:nvPr>
        </p:nvGraphicFramePr>
        <p:xfrm>
          <a:off x="2860387" y="3033695"/>
          <a:ext cx="47676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Programmatore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707</Words>
  <Application>Microsoft Office PowerPoint</Application>
  <PresentationFormat>Presentazione su schermo (4:3)</PresentationFormat>
  <Paragraphs>232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微软雅黑</vt:lpstr>
      <vt:lpstr>微软雅黑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Matteo Rizzo</cp:lastModifiedBy>
  <cp:revision>231</cp:revision>
  <cp:lastPrinted>2018-01-23T10:35:57Z</cp:lastPrinted>
  <dcterms:created xsi:type="dcterms:W3CDTF">2010-04-12T23:12:02Z</dcterms:created>
  <dcterms:modified xsi:type="dcterms:W3CDTF">2018-01-24T11:01:07Z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