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52" d="100"/>
          <a:sy n="52" d="100"/>
        </p:scale>
        <p:origin x="6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 actId="1038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 actId="1076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 actId="1076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 actId="1076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 actId="1076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Tracciamento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986922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519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it-IT" sz="32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200" b="1" dirty="0">
                <a:solidFill>
                  <a:srgbClr val="EE7633"/>
                </a:solidFill>
              </a:rPr>
              <a:t>fi</a:t>
            </a:r>
            <a:r>
              <a:rPr lang="it-IT" sz="3200" b="1" dirty="0" err="1">
                <a:solidFill>
                  <a:srgbClr val="EE7633"/>
                </a:solidFill>
              </a:rPr>
              <a:t>ca</a:t>
            </a:r>
            <a:endParaRPr lang="it-IT" sz="32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2571578"/>
            <a:ext cx="685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Documentazione del lavoro in fase di analisi e documentazione tecnica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152006" y="3891916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57918" y="3580539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658834" y="3007955"/>
            <a:ext cx="7253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</a:t>
            </a:r>
            <a:r>
              <a:rPr lang="it-IT" sz="2000">
                <a:solidFill>
                  <a:srgbClr val="1E1E1E"/>
                </a:solidFill>
              </a:rPr>
              <a:t>le informazioni di </a:t>
            </a:r>
            <a:r>
              <a:rPr lang="it-IT" sz="2000" dirty="0">
                <a:solidFill>
                  <a:srgbClr val="1E1E1E"/>
                </a:solidFill>
              </a:rPr>
              <a:t>un nodo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624758" y="2538663"/>
          <a:ext cx="710871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ruolo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15244"/>
              </p:ext>
            </p:extLst>
          </p:nvPr>
        </p:nvGraphicFramePr>
        <p:xfrm>
          <a:off x="2860387" y="3033695"/>
          <a:ext cx="4767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698</Words>
  <Application>Microsoft Office PowerPoint</Application>
  <PresentationFormat>Presentazione su schermo (4:3)</PresentationFormat>
  <Paragraphs>252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Microsoft YaHei</vt:lpstr>
      <vt:lpstr>Microsoft YaHei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kevin</cp:lastModifiedBy>
  <cp:revision>234</cp:revision>
  <cp:lastPrinted>2018-01-23T10:35:57Z</cp:lastPrinted>
  <dcterms:created xsi:type="dcterms:W3CDTF">2010-04-12T23:12:02Z</dcterms:created>
  <dcterms:modified xsi:type="dcterms:W3CDTF">2018-01-25T09:29:22Z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