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Suddivisione delle attività a causa degli impegni dei componenti del gruppo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Progettazione  dell’architettura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Implementazione dei test del codice nella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repository</a:t>
            </a:r>
            <a:endParaRPr lang="it-IT" sz="2400" dirty="0"/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Risolto  problema riguardante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path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effettuato del studio personale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25593"/>
              </p:ext>
            </p:extLst>
          </p:nvPr>
        </p:nvGraphicFramePr>
        <p:xfrm>
          <a:off x="1348853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630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candidarci per la Revisione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Accettazione del 14-05-2018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486051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BetterCodeHub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A30996-7109-445C-8841-5993F5A9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4" y="5338509"/>
            <a:ext cx="745050" cy="745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376" y="5138004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A451CF-3976-4D24-9032-A79A2F434841}"/>
              </a:ext>
            </a:extLst>
          </p:cNvPr>
          <p:cNvSpPr txBox="1"/>
          <p:nvPr/>
        </p:nvSpPr>
        <p:spPr>
          <a:xfrm>
            <a:off x="153250" y="6231977"/>
            <a:ext cx="13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BetterCodeHub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364EBF-FC2E-4F07-9041-397132480549}"/>
              </a:ext>
            </a:extLst>
          </p:cNvPr>
          <p:cNvSpPr txBox="1"/>
          <p:nvPr/>
        </p:nvSpPr>
        <p:spPr>
          <a:xfrm>
            <a:off x="2842776" y="623601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SonarQube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3D4939-2BA0-4616-BE8A-1ACE6C2D6F02}"/>
              </a:ext>
            </a:extLst>
          </p:cNvPr>
          <p:cNvSpPr/>
          <p:nvPr/>
        </p:nvSpPr>
        <p:spPr>
          <a:xfrm>
            <a:off x="1899073" y="4975676"/>
            <a:ext cx="134234" cy="7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0FFEDB25-4648-4EF9-AF77-8D192D616680}"/>
              </a:ext>
            </a:extLst>
          </p:cNvPr>
          <p:cNvSpPr/>
          <p:nvPr/>
        </p:nvSpPr>
        <p:spPr>
          <a:xfrm>
            <a:off x="1307826" y="5626359"/>
            <a:ext cx="1316728" cy="223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esporre l’architettura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senza nessuna conoscenza pregressa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744</Words>
  <Application>Microsoft Office PowerPoint</Application>
  <PresentationFormat>Widescreen</PresentationFormat>
  <Paragraphs>230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微软雅黑</vt:lpstr>
      <vt:lpstr>微软雅黑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100</cp:revision>
  <dcterms:created xsi:type="dcterms:W3CDTF">2015-08-18T02:51:41Z</dcterms:created>
  <dcterms:modified xsi:type="dcterms:W3CDTF">2018-04-22T19:43:19Z</dcterms:modified>
  <cp:category/>
</cp:coreProperties>
</file>