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0"/>
    <a:srgbClr val="F65400"/>
    <a:srgbClr val="424A53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Suddivisione delle attività a causa degli impegni dei componenti del gruppo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Progettazione  dell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architettura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Implementazione dei test del codice nella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repository</a:t>
            </a:r>
            <a:endParaRPr lang="it-IT" sz="2400" dirty="0"/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Risolto  problema riguardante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path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effettuato del studio personale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25593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630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candidarci per la Revisione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Accettazione del 14-05-2018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6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6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rgbClr val="FFD600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86051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esporre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senza nessuna conoscenza pregressa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747</Words>
  <Application>Microsoft Office PowerPoint</Application>
  <PresentationFormat>Widescreen</PresentationFormat>
  <Paragraphs>235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微软雅黑</vt:lpstr>
      <vt:lpstr>微软雅黑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100</cp:revision>
  <dcterms:created xsi:type="dcterms:W3CDTF">2015-08-18T02:51:41Z</dcterms:created>
  <dcterms:modified xsi:type="dcterms:W3CDTF">2018-04-22T21:36:50Z</dcterms:modified>
  <cp:category/>
</cp:coreProperties>
</file>