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74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79EE1-4806-4D48-AC25-143CF3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2A7BB-D608-4382-A834-7175069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3E4A3-958F-4023-AD08-651789A0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9442-6091-4152-BA8C-2AE606F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619B5-C331-46DA-A566-643D7E0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0F2E-3EC7-4C54-ACE6-BFA3666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9A828-7D0C-44A4-A5A5-C1B05BFF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2431-D088-47D3-B7F8-B5B0706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DD3D-7298-481B-81C3-F8B4A2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06781-147A-4C03-9E92-1C5F88E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4A9CE1-55E8-4A97-A6DC-AE456142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7AA64-658F-405F-9FAB-F2EEF2E2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73F50-BA8A-45BE-BDF4-4EDDB6B6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29872-83D0-416D-BEE6-7F45387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BC3F0-9941-4524-AE4E-176DC37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691C0-C59F-459E-87F1-9790A57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AE085-98D8-4DA5-9ACC-2F7885B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BD84-126A-4295-80A1-C72FB382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B603-1355-442E-B256-0E3F7E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22214-5E7C-4670-88F9-A6F904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6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E2CF9-F259-46E6-A8DB-E60CF87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BE4C2-58E8-4706-98FB-AEB2C33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3AA65-FA49-45DB-AB13-FB5F1EB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771E3-6383-4702-9930-DDCCCFF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FEC8-8802-4E46-8617-36B2749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DF8D4-12B1-4E71-A8FC-8AD34F8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89A83-AFEB-40B6-97D3-2DDEC7B6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DA204D-85E9-41AD-A7DF-D03C2C0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CB05B-EE0E-4FC0-8DA7-4000E1B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1D3CE-060B-447E-812B-79EFB5C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74B81-0E5A-4821-839D-CDC23C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8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84C75-3ED9-4ED0-AD48-9CF71FF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D86EC0-465A-4AE8-8F29-8D10EE0D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29FD4-1809-48A5-BDF8-1FFAC83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14504-DDA8-467E-AB84-99C64519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AE66FC-2553-45EE-B234-57BB1CEC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F9486F-A276-4C35-ACFC-386C176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A06AB-CCAA-4757-BAD8-7C9475B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B5011-1313-4F24-843B-9EE9743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5507F-DDD2-4DBF-BAE2-4261576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0D4B49-4125-4FC8-9B34-56F7D28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679E0C-13C2-4AEF-9830-1B063E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864B5-F6DF-4E73-9009-E4D54DF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F6158-A70E-482F-B279-2D1CFD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8849B-6403-4994-BDD0-EA600C4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02A00-2727-49F2-84D2-F8CB300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24BBD-3B61-413A-992A-88019D68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81CA3-62BD-4251-A0AE-9B2382F8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BE906-54E4-40D1-B5FD-E483753F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4744F-F08D-4033-B444-CEA91F13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A6604-EC72-4E9D-9586-9D9EFC9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3E82E-A741-44CB-803C-9814B4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21F74-124E-48C6-AF76-E2B9D0E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9C5328-3183-45B2-AF82-DC45388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64B95-2419-47CC-A1BD-AB1A1ED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4ACE8-AB60-4A61-A258-F1EAFE6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9F86A-D4AA-4B04-844B-911E8C53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BB11-6052-4D37-A3FA-37D537C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DA5C40-CB73-487C-A755-FFF930F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09D56-8A21-46AD-B3B5-A781E599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7A8F8-F29C-4A70-A256-4F33124A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5FE8-80A6-42EB-B376-7F3BFD602E63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B6B62B-A8C5-47F7-88D8-2CD68046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CAF3F-9E2F-4E58-ADA9-EBF32FE4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D5389-C8EC-4CD1-AAB8-E35642FD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Product Baseline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5775-9D03-4E8C-AAF1-8017FA77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0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74DFA-03FE-4134-A1AD-A403F5F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D7ABD-E71B-49E5-9B15-9135D1A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Caricamento della voice</a:t>
            </a:r>
          </a:p>
        </p:txBody>
      </p:sp>
    </p:spTree>
    <p:extLst>
      <p:ext uri="{BB962C8B-B14F-4D97-AF65-F5344CB8AC3E}">
        <p14:creationId xmlns:p14="http://schemas.microsoft.com/office/powerpoint/2010/main" val="3642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82B6-0392-491B-8105-950520B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B9507-9421-4A15-8B07-4E825906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Esecuzione </a:t>
            </a:r>
            <a:r>
              <a:rPr lang="it-IT" dirty="0" err="1"/>
              <a:t>proccessor</a:t>
            </a:r>
            <a:r>
              <a:rPr lang="it-IT" dirty="0"/>
              <a:t> selezionati</a:t>
            </a:r>
          </a:p>
        </p:txBody>
      </p:sp>
    </p:spTree>
    <p:extLst>
      <p:ext uri="{BB962C8B-B14F-4D97-AF65-F5344CB8AC3E}">
        <p14:creationId xmlns:p14="http://schemas.microsoft.com/office/powerpoint/2010/main" val="8895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42B86-D846-434A-9207-B1EE92D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DA7B9-9D82-4BC2-A184-B6DEEDE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Stampa grafo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7FA4A4E-16BE-45A2-A524-69BD8CFE51A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Aggiunta linee</a:t>
            </a:r>
          </a:p>
        </p:txBody>
      </p:sp>
    </p:spTree>
    <p:extLst>
      <p:ext uri="{BB962C8B-B14F-4D97-AF65-F5344CB8AC3E}">
        <p14:creationId xmlns:p14="http://schemas.microsoft.com/office/powerpoint/2010/main" val="251364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CE1A-0135-4ECF-94BE-0B88CAA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85"/>
            <a:ext cx="10515600" cy="1325563"/>
          </a:xfrm>
        </p:spPr>
        <p:txBody>
          <a:bodyPr/>
          <a:lstStyle/>
          <a:p>
            <a:r>
              <a:rPr lang="it-IT" dirty="0"/>
              <a:t>Casi d’uso coperti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95642"/>
              </p:ext>
            </p:extLst>
          </p:nvPr>
        </p:nvGraphicFramePr>
        <p:xfrm>
          <a:off x="838201" y="1396699"/>
          <a:ext cx="354916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944"/>
              </p:ext>
            </p:extLst>
          </p:nvPr>
        </p:nvGraphicFramePr>
        <p:xfrm>
          <a:off x="4387363" y="1396929"/>
          <a:ext cx="37425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32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247532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247532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774111"/>
              </p:ext>
            </p:extLst>
          </p:nvPr>
        </p:nvGraphicFramePr>
        <p:xfrm>
          <a:off x="8447454" y="1402715"/>
          <a:ext cx="2906346" cy="256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974630"/>
              </p:ext>
            </p:extLst>
          </p:nvPr>
        </p:nvGraphicFramePr>
        <p:xfrm>
          <a:off x="8447454" y="3965331"/>
          <a:ext cx="2906346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71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A2C4-43DE-4C42-9247-A07C657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it-IT" dirty="0"/>
              <a:t>Requisiti obbligatori funzionali soddisfatti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84333"/>
              </p:ext>
            </p:extLst>
          </p:nvPr>
        </p:nvGraphicFramePr>
        <p:xfrm>
          <a:off x="556846" y="1510518"/>
          <a:ext cx="3777762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01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442418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618248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5335"/>
              </p:ext>
            </p:extLst>
          </p:nvPr>
        </p:nvGraphicFramePr>
        <p:xfrm>
          <a:off x="4431323" y="1510514"/>
          <a:ext cx="3777763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50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371828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8085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614312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ROF9.3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15657"/>
              </p:ext>
            </p:extLst>
          </p:nvPr>
        </p:nvGraphicFramePr>
        <p:xfrm>
          <a:off x="8305801" y="1510514"/>
          <a:ext cx="2906346" cy="25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71480"/>
              </p:ext>
            </p:extLst>
          </p:nvPr>
        </p:nvGraphicFramePr>
        <p:xfrm>
          <a:off x="8305801" y="4049808"/>
          <a:ext cx="2906346" cy="244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5D953-7B6B-45BF-A5A5-0060ADD4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23497-F5B8-423D-A940-A524D286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viewmodel</a:t>
            </a:r>
            <a:endParaRPr lang="it-IT" dirty="0"/>
          </a:p>
          <a:p>
            <a:r>
              <a:rPr lang="it-IT" dirty="0" err="1"/>
              <a:t>View</a:t>
            </a:r>
            <a:endParaRPr lang="it-IT" dirty="0"/>
          </a:p>
          <a:p>
            <a:r>
              <a:rPr lang="it-IT" dirty="0"/>
              <a:t>Model</a:t>
            </a:r>
          </a:p>
          <a:p>
            <a:r>
              <a:rPr lang="it-IT" dirty="0" err="1"/>
              <a:t>ViewModel</a:t>
            </a:r>
            <a:endParaRPr lang="it-IT" dirty="0"/>
          </a:p>
          <a:p>
            <a:r>
              <a:rPr lang="it-IT" dirty="0"/>
              <a:t>Casi d’uso coperti</a:t>
            </a:r>
          </a:p>
          <a:p>
            <a:r>
              <a:rPr lang="it-IT" dirty="0"/>
              <a:t>Requisiti soddisfatti</a:t>
            </a:r>
          </a:p>
        </p:txBody>
      </p:sp>
    </p:spTree>
    <p:extLst>
      <p:ext uri="{BB962C8B-B14F-4D97-AF65-F5344CB8AC3E}">
        <p14:creationId xmlns:p14="http://schemas.microsoft.com/office/powerpoint/2010/main" val="14930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37D75-57CD-4C1E-A98C-3A872F4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3" y="409086"/>
            <a:ext cx="5134708" cy="1325563"/>
          </a:xfrm>
        </p:spPr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072B8-C034-4843-B83A-24555604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869586"/>
            <a:ext cx="4958862" cy="4351338"/>
          </a:xfrm>
        </p:spPr>
        <p:txBody>
          <a:bodyPr/>
          <a:lstStyle/>
          <a:p>
            <a:r>
              <a:rPr lang="it-IT" dirty="0"/>
              <a:t>Interfaccia grafica incompleta</a:t>
            </a:r>
          </a:p>
          <a:p>
            <a:r>
              <a:rPr lang="it-IT" dirty="0"/>
              <a:t>Architettura inadeguata e superficiale</a:t>
            </a:r>
          </a:p>
          <a:p>
            <a:r>
              <a:rPr lang="it-IT" dirty="0" err="1"/>
              <a:t>voice.json</a:t>
            </a:r>
            <a:r>
              <a:rPr lang="it-IT" dirty="0"/>
              <a:t> caricato da linea di comando all’avvio</a:t>
            </a:r>
          </a:p>
          <a:p>
            <a:r>
              <a:rPr lang="it-IT" dirty="0"/>
              <a:t>Stampa di una sola relazione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B43823-12DC-49AD-B44F-C92D95D6BE1B}"/>
              </a:ext>
            </a:extLst>
          </p:cNvPr>
          <p:cNvSpPr txBox="1">
            <a:spLocks/>
          </p:cNvSpPr>
          <p:nvPr/>
        </p:nvSpPr>
        <p:spPr>
          <a:xfrm>
            <a:off x="5794131" y="485285"/>
            <a:ext cx="5802923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Alla PB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58DA27E-E8B4-46C4-8767-500B39A6DE31}"/>
              </a:ext>
            </a:extLst>
          </p:cNvPr>
          <p:cNvSpPr txBox="1">
            <a:spLocks/>
          </p:cNvSpPr>
          <p:nvPr/>
        </p:nvSpPr>
        <p:spPr>
          <a:xfrm>
            <a:off x="5729654" y="1810848"/>
            <a:ext cx="5802923" cy="38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Interfaccia grafica quasi completa</a:t>
            </a:r>
          </a:p>
          <a:p>
            <a:r>
              <a:rPr lang="it-IT" dirty="0"/>
              <a:t>Architettura definita</a:t>
            </a:r>
          </a:p>
          <a:p>
            <a:r>
              <a:rPr lang="it-IT" dirty="0"/>
              <a:t>Metodo di stampa revisionato</a:t>
            </a:r>
          </a:p>
          <a:p>
            <a:pPr lvl="1"/>
            <a:r>
              <a:rPr lang="it-IT" dirty="0"/>
              <a:t>Introdotti elementi grafici aggiuntivi</a:t>
            </a:r>
          </a:p>
          <a:p>
            <a:pPr lvl="1"/>
            <a:r>
              <a:rPr lang="it-IT" dirty="0"/>
              <a:t>Aggiunte più relazioni visibili contemporaneamente</a:t>
            </a:r>
          </a:p>
          <a:p>
            <a:r>
              <a:rPr lang="it-IT" dirty="0"/>
              <a:t>Progettato metodo di configurazione</a:t>
            </a:r>
          </a:p>
          <a:p>
            <a:pPr lvl="1"/>
            <a:r>
              <a:rPr lang="it-IT" dirty="0"/>
              <a:t>Caricamento file di configurazione per GUI (colori,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7D3A-962D-4F6A-B347-FAB243F9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369158"/>
            <a:ext cx="6542117" cy="196263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A7E9AC-F08D-473F-BE0F-18137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Model-</a:t>
            </a:r>
            <a:r>
              <a:rPr lang="it-IT" sz="3600" dirty="0" err="1">
                <a:solidFill>
                  <a:schemeClr val="bg1"/>
                </a:solidFill>
              </a:rPr>
              <a:t>view</a:t>
            </a:r>
            <a:r>
              <a:rPr lang="it-IT" sz="3600" dirty="0">
                <a:solidFill>
                  <a:schemeClr val="bg1"/>
                </a:solidFill>
              </a:rPr>
              <a:t>-</a:t>
            </a:r>
            <a:r>
              <a:rPr lang="it-IT" sz="3600" dirty="0" err="1">
                <a:solidFill>
                  <a:schemeClr val="bg1"/>
                </a:solidFill>
              </a:rPr>
              <a:t>viewmodel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F0626-3701-4D26-BB21-3ED16BDA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Diagramma Model-</a:t>
            </a:r>
            <a:r>
              <a:rPr lang="it-IT" sz="2000" dirty="0" err="1">
                <a:solidFill>
                  <a:schemeClr val="bg1"/>
                </a:solidFill>
              </a:rPr>
              <a:t>view</a:t>
            </a:r>
            <a:r>
              <a:rPr lang="it-IT" sz="2000" dirty="0">
                <a:solidFill>
                  <a:schemeClr val="bg1"/>
                </a:solidFill>
              </a:rPr>
              <a:t>-</a:t>
            </a:r>
            <a:r>
              <a:rPr lang="it-IT" sz="2000" dirty="0" err="1">
                <a:solidFill>
                  <a:schemeClr val="bg1"/>
                </a:solidFill>
              </a:rPr>
              <a:t>viewmodel</a:t>
            </a:r>
            <a:r>
              <a:rPr lang="it-IT" sz="2000" dirty="0">
                <a:solidFill>
                  <a:schemeClr val="bg1"/>
                </a:solidFill>
              </a:rPr>
              <a:t> (eventualmente da rifare in PP)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AF5B1-9225-42CF-956E-9349A00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8678BA7-C572-4E8F-8885-EE40E239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277"/>
            <a:ext cx="5941625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3E8342-7A7C-4428-B360-41438B5BE458}"/>
              </a:ext>
            </a:extLst>
          </p:cNvPr>
          <p:cNvSpPr txBox="1"/>
          <p:nvPr/>
        </p:nvSpPr>
        <p:spPr>
          <a:xfrm>
            <a:off x="7069493" y="1512277"/>
            <a:ext cx="3994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dirty="0" err="1"/>
              <a:t>View</a:t>
            </a:r>
            <a:r>
              <a:rPr lang="it-IT" sz="2400" dirty="0"/>
              <a:t>, conseguentemente all’uso del framework </a:t>
            </a:r>
            <a:r>
              <a:rPr lang="it-IT" sz="2400" dirty="0" err="1"/>
              <a:t>Qt</a:t>
            </a:r>
            <a:r>
              <a:rPr lang="it-IT" sz="2400" dirty="0"/>
              <a:t>, consiste di un file </a:t>
            </a:r>
            <a:r>
              <a:rPr lang="it-IT" sz="2400" dirty="0" err="1"/>
              <a:t>qml</a:t>
            </a:r>
            <a:r>
              <a:rPr lang="it-IT" sz="2400" dirty="0"/>
              <a:t> trasformato durante la compilazione in classi compatibili C++. </a:t>
            </a:r>
          </a:p>
          <a:p>
            <a:endParaRPr lang="it-IT" sz="2400" dirty="0"/>
          </a:p>
          <a:p>
            <a:r>
              <a:rPr lang="it-IT" sz="2400" dirty="0"/>
              <a:t>Il comportamento della </a:t>
            </a:r>
            <a:r>
              <a:rPr lang="it-IT" sz="2400" dirty="0" err="1"/>
              <a:t>View</a:t>
            </a:r>
            <a:r>
              <a:rPr lang="it-IT" sz="2400" dirty="0"/>
              <a:t> è gestito dal package </a:t>
            </a:r>
            <a:r>
              <a:rPr lang="it-IT" sz="2400" dirty="0" err="1"/>
              <a:t>ViewModel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26669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pattern</a:t>
            </a:r>
          </a:p>
          <a:p>
            <a:pPr lvl="1"/>
            <a:r>
              <a:rPr lang="it-IT" sz="2800" dirty="0" err="1"/>
              <a:t>Command</a:t>
            </a:r>
            <a:endParaRPr lang="it-IT" sz="2800" dirty="0"/>
          </a:p>
          <a:p>
            <a:pPr lvl="2"/>
            <a:r>
              <a:rPr lang="it-IT" sz="2800" dirty="0"/>
              <a:t>Incapsulamento delle varie funzionalità, così da renderle facilmente estensibili</a:t>
            </a:r>
          </a:p>
          <a:p>
            <a:pPr lvl="1"/>
            <a:r>
              <a:rPr lang="it-IT" sz="2800" dirty="0"/>
              <a:t>Builder</a:t>
            </a:r>
          </a:p>
          <a:p>
            <a:pPr lvl="2"/>
            <a:r>
              <a:rPr lang="it-IT" sz="2800" dirty="0"/>
              <a:t>Costruzione della lista di comandi da eseguire</a:t>
            </a:r>
          </a:p>
          <a:p>
            <a:pPr lvl="1"/>
            <a:r>
              <a:rPr lang="it-IT" sz="2800" dirty="0"/>
              <a:t>Adapter</a:t>
            </a:r>
          </a:p>
          <a:p>
            <a:pPr lvl="2"/>
            <a:r>
              <a:rPr lang="it-IT" sz="2800" dirty="0"/>
              <a:t>Incapsulamento di classi di </a:t>
            </a:r>
            <a:r>
              <a:rPr lang="it-IT" sz="2800" dirty="0" err="1"/>
              <a:t>Speect</a:t>
            </a:r>
            <a:r>
              <a:rPr lang="it-IT" sz="2800" dirty="0"/>
              <a:t> al fine di renderle pienamente compatibili con il paradigma ad oggetti e con il framework </a:t>
            </a:r>
            <a:r>
              <a:rPr lang="it-IT" sz="2800" dirty="0" err="1"/>
              <a:t>Qt</a:t>
            </a:r>
            <a:endParaRPr lang="it-IT" sz="2800" dirty="0"/>
          </a:p>
          <a:p>
            <a:pPr lvl="2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12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18802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Design pattern</a:t>
            </a:r>
          </a:p>
          <a:p>
            <a:pPr lvl="1"/>
            <a:r>
              <a:rPr lang="it-IT" sz="3200" dirty="0" err="1"/>
              <a:t>Observer</a:t>
            </a:r>
            <a:endParaRPr lang="it-IT" sz="3200" dirty="0"/>
          </a:p>
          <a:p>
            <a:pPr lvl="2"/>
            <a:r>
              <a:rPr lang="it-IT" sz="3200" dirty="0"/>
              <a:t>Implementati all’interno del framework per la gestione di slot e </a:t>
            </a:r>
            <a:r>
              <a:rPr lang="it-IT" sz="3200" dirty="0" err="1"/>
              <a:t>signals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2772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362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Product Baseline</vt:lpstr>
      <vt:lpstr>Sommario</vt:lpstr>
      <vt:lpstr>Dal PoC</vt:lpstr>
      <vt:lpstr>Model-view-viewmodel</vt:lpstr>
      <vt:lpstr>View</vt:lpstr>
      <vt:lpstr>Model</vt:lpstr>
      <vt:lpstr>Model</vt:lpstr>
      <vt:lpstr>ViewModel</vt:lpstr>
      <vt:lpstr>ViewModel</vt:lpstr>
      <vt:lpstr>Diagramma di sequenza - 1</vt:lpstr>
      <vt:lpstr>Diagramma di sequenza - 2</vt:lpstr>
      <vt:lpstr>Diagramma di sequenza - 3</vt:lpstr>
      <vt:lpstr>Casi d’uso coperti</vt:lpstr>
      <vt:lpstr>Requisiti obbligatori funzionali soddisfatti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Baseline</dc:title>
  <dc:creator>Giulio Rossetti</dc:creator>
  <cp:lastModifiedBy>Kevin</cp:lastModifiedBy>
  <cp:revision>39</cp:revision>
  <dcterms:created xsi:type="dcterms:W3CDTF">2018-03-31T14:50:51Z</dcterms:created>
  <dcterms:modified xsi:type="dcterms:W3CDTF">2018-04-08T07:52:02Z</dcterms:modified>
</cp:coreProperties>
</file>