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2C79EE1-4806-4D48-AC25-143CF3357C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4A2A7BB-D608-4382-A834-7175069F18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5D3E4A3-958F-4023-AD08-651789A0D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95FE8-80A6-42EB-B376-7F3BFD602E63}" type="datetimeFigureOut">
              <a:rPr lang="it-IT" smtClean="0"/>
              <a:t>31/03/2018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9529442-6091-4152-BA8C-2AE606FF7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65619B5-C331-46DA-A566-643D7E0B6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9F902-5A52-44A7-A178-CF911375CAD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97120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020F2E-3EC7-4C54-ACE6-BFA366613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3BB9A828-7D0C-44A4-A5A5-C1B05BFF74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5702431-D088-47D3-B7F8-B5B07069C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95FE8-80A6-42EB-B376-7F3BFD602E63}" type="datetimeFigureOut">
              <a:rPr lang="it-IT" smtClean="0"/>
              <a:t>31/03/2018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12FDD3D-7298-481B-81C3-F8B4A2A2A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8E06781-147A-4C03-9E92-1C5F88E0C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9F902-5A52-44A7-A178-CF911375CAD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70585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174A9CE1-55E8-4A97-A6DC-AE45614284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3427AA64-658F-405F-9FAB-F2EEF2E297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5A73F50-BA8A-45BE-BDF4-4EDDB6B6C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95FE8-80A6-42EB-B376-7F3BFD602E63}" type="datetimeFigureOut">
              <a:rPr lang="it-IT" smtClean="0"/>
              <a:t>31/03/2018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2029872-83D0-416D-BEE6-7F45387AB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91BC3F0-9941-4524-AE4E-176DC372B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9F902-5A52-44A7-A178-CF911375CAD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75758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EF691C0-C59F-459E-87F1-9790A5718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DCAE085-98D8-4DA5-9ACC-2F7885B015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DA5BD84-126A-4295-80A1-C72FB3823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95FE8-80A6-42EB-B376-7F3BFD602E63}" type="datetimeFigureOut">
              <a:rPr lang="it-IT" smtClean="0"/>
              <a:t>31/03/2018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736B603-1355-442E-B256-0E3F7E699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4D22214-5E7C-4670-88F9-A6F9045AE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9F902-5A52-44A7-A178-CF911375CAD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10648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24E2CF9-F259-46E6-A8DB-E60CF873C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D4BE4C2-58E8-4706-98FB-AEB2C33B5A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963AA65-FA49-45DB-AB13-FB5F1EBEB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95FE8-80A6-42EB-B376-7F3BFD602E63}" type="datetimeFigureOut">
              <a:rPr lang="it-IT" smtClean="0"/>
              <a:t>31/03/2018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19771E3-6383-4702-9930-DDCCCFFCD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A5CFEC8-8802-4E46-8617-36B2749C3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9F902-5A52-44A7-A178-CF911375CAD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55847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40DF8D4-12B1-4E71-A8FC-8AD34F8F2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3F89A83-AFEB-40B6-97D3-2DDEC7B6E8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1DA204D-85E9-41AD-A7DF-D03C2C02AA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1DCB05B-EE0E-4FC0-8DA7-4000E1B84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95FE8-80A6-42EB-B376-7F3BFD602E63}" type="datetimeFigureOut">
              <a:rPr lang="it-IT" smtClean="0"/>
              <a:t>31/03/2018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5A1D3CE-060B-447E-812B-79EFB5C18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B774B81-0E5A-4821-839D-CDC23C359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9F902-5A52-44A7-A178-CF911375CAD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65986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8E84C75-3ED9-4ED0-AD48-9CF71FF09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2D86EC0-465A-4AE8-8F29-8D10EE0D6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3A29FD4-1809-48A5-BDF8-1FFAC836A8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8214504-DDA8-467E-AB84-99C6451952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6DAE66FC-2553-45EE-B234-57BB1CEC39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CEF9486F-A276-4C35-ACFC-386C176EE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95FE8-80A6-42EB-B376-7F3BFD602E63}" type="datetimeFigureOut">
              <a:rPr lang="it-IT" smtClean="0"/>
              <a:t>31/03/2018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B11A06AB-CCAA-4757-BAD8-7C9475BBB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2ABB5011-1313-4F24-843B-9EE97431F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9F902-5A52-44A7-A178-CF911375CAD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36166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B25507F-DDD2-4DBF-BAE2-426157635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AA0D4B49-4125-4FC8-9B34-56F7D28EA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95FE8-80A6-42EB-B376-7F3BFD602E63}" type="datetimeFigureOut">
              <a:rPr lang="it-IT" smtClean="0"/>
              <a:t>31/03/2018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1679E0C-13C2-4AEF-9830-1B063EEB7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CB864B5-F6DF-4E73-9009-E4D54DF5A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9F902-5A52-44A7-A178-CF911375CAD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97825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B75F6158-A70E-482F-B279-2D1CFDE79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95FE8-80A6-42EB-B376-7F3BFD602E63}" type="datetimeFigureOut">
              <a:rPr lang="it-IT" smtClean="0"/>
              <a:t>31/03/2018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D5D8849B-6403-4994-BDD0-EA600C4E6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8702A00-2727-49F2-84D2-F8CB3007D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9F902-5A52-44A7-A178-CF911375CAD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2055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D24BBD-3B61-413A-992A-88019D684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E681CA3-62BD-4251-A0AE-9B2382F84E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4EBE906-54E4-40D1-B5FD-E483753F94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904744F-F08D-4033-B444-CEA91F13E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95FE8-80A6-42EB-B376-7F3BFD602E63}" type="datetimeFigureOut">
              <a:rPr lang="it-IT" smtClean="0"/>
              <a:t>31/03/2018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B6A6604-EC72-4E9D-9586-9D9EFC9A0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A03E82E-A741-44CB-803C-9814B4EAA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9F902-5A52-44A7-A178-CF911375CAD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07241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B021F74-124E-48C6-AF76-E2B9D0E80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8D9C5328-3183-45B2-AF82-DC45388357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E0764B95-2419-47CC-A1BD-AB1A1ED091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F84ACE8-AB60-4A61-A258-F1EAFE682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95FE8-80A6-42EB-B376-7F3BFD602E63}" type="datetimeFigureOut">
              <a:rPr lang="it-IT" smtClean="0"/>
              <a:t>31/03/2018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C99F86A-D4AA-4B04-844B-911E8C53D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37BBB11-6052-4D37-A3FA-37D537C4D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9F902-5A52-44A7-A178-CF911375CAD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10724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53DA5C40-CB73-487C-A755-FFF930F94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5E09D56-8A21-46AD-B3B5-A781E59970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167A8F8-F29C-4A70-A256-4F33124A85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F95FE8-80A6-42EB-B376-7F3BFD602E63}" type="datetimeFigureOut">
              <a:rPr lang="it-IT" smtClean="0"/>
              <a:t>31/03/2018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8B6B62B-A8C5-47F7-88D8-2CD6804664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33CAF3F-9E2F-4E58-ADA9-EBF32FE42E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C9F902-5A52-44A7-A178-CF911375CAD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43786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F7D5389-C8EC-4CD1-AAB8-E35642FDFB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Product Baseline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DF65775-9D03-4E8C-AAF1-8017FA77D4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38000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7037D75-57CD-4C1E-A98C-3A872F43B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Dal </a:t>
            </a:r>
            <a:r>
              <a:rPr lang="it-IT" dirty="0" err="1"/>
              <a:t>PoC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B3072B8-C034-4843-B83A-24555604C4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Interfaccia incompleta</a:t>
            </a:r>
          </a:p>
          <a:p>
            <a:r>
              <a:rPr lang="it-IT" dirty="0"/>
              <a:t>Architettura non adeguatamente definita</a:t>
            </a:r>
          </a:p>
          <a:p>
            <a:r>
              <a:rPr lang="it-IT" dirty="0" err="1"/>
              <a:t>voice.json</a:t>
            </a:r>
            <a:r>
              <a:rPr lang="it-IT" dirty="0"/>
              <a:t> caricato da linea di comando all’avvio</a:t>
            </a:r>
          </a:p>
          <a:p>
            <a:r>
              <a:rPr lang="it-IT" dirty="0"/>
              <a:t>Stampa di una sola relazione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29160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AA062E4-3BB8-43F0-A629-6BF91D147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Alla PB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C5F680F-9B09-4341-9524-585476D705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Interfaccia più completa</a:t>
            </a:r>
          </a:p>
          <a:p>
            <a:r>
              <a:rPr lang="it-IT" dirty="0"/>
              <a:t>Architettura più definita</a:t>
            </a:r>
          </a:p>
          <a:p>
            <a:r>
              <a:rPr lang="it-IT" dirty="0"/>
              <a:t>Applicazione di Design Pattern (con spiegazione)</a:t>
            </a:r>
          </a:p>
        </p:txBody>
      </p:sp>
    </p:spTree>
    <p:extLst>
      <p:ext uri="{BB962C8B-B14F-4D97-AF65-F5344CB8AC3E}">
        <p14:creationId xmlns:p14="http://schemas.microsoft.com/office/powerpoint/2010/main" val="1123599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B9596FA-3771-4840-9C89-EFB596544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Differenze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E2B4727-F305-46DC-91C2-503A54ECB8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Metodo di stampa revisionato</a:t>
            </a:r>
          </a:p>
          <a:p>
            <a:pPr lvl="1"/>
            <a:r>
              <a:rPr lang="it-IT" dirty="0"/>
              <a:t>Archi e nodi non erano sufficienti</a:t>
            </a:r>
          </a:p>
          <a:p>
            <a:pPr lvl="1"/>
            <a:r>
              <a:rPr lang="it-IT" dirty="0"/>
              <a:t>Aggiunte linee</a:t>
            </a:r>
          </a:p>
          <a:p>
            <a:pPr lvl="1"/>
            <a:r>
              <a:rPr lang="it-IT" dirty="0"/>
              <a:t>Aggiunte più relazioni visibili contemporaneamente</a:t>
            </a:r>
          </a:p>
          <a:p>
            <a:r>
              <a:rPr lang="it-IT" dirty="0"/>
              <a:t>Progettato metodo di configurazione</a:t>
            </a:r>
          </a:p>
          <a:p>
            <a:pPr lvl="1"/>
            <a:r>
              <a:rPr lang="it-IT" dirty="0"/>
              <a:t>Caricamento file di configurazione per GUI (colori, </a:t>
            </a:r>
            <a:r>
              <a:rPr lang="it-IT" dirty="0" err="1"/>
              <a:t>path</a:t>
            </a:r>
            <a:r>
              <a:rPr lang="it-IT" dirty="0"/>
              <a:t>)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6608272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73</Words>
  <Application>Microsoft Office PowerPoint</Application>
  <PresentationFormat>Widescreen</PresentationFormat>
  <Paragraphs>17</Paragraphs>
  <Slides>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di Office</vt:lpstr>
      <vt:lpstr>Product Baseline</vt:lpstr>
      <vt:lpstr>Dal PoC</vt:lpstr>
      <vt:lpstr>Alla PB</vt:lpstr>
      <vt:lpstr>Differenze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Product Baseline</dc:title>
  <dc:creator>Giulio Rossetti</dc:creator>
  <cp:lastModifiedBy>Giulio Rossetti</cp:lastModifiedBy>
  <cp:revision>2</cp:revision>
  <dcterms:created xsi:type="dcterms:W3CDTF">2018-03-31T14:50:51Z</dcterms:created>
  <dcterms:modified xsi:type="dcterms:W3CDTF">2018-03-31T14:57:22Z</dcterms:modified>
</cp:coreProperties>
</file>