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 actId="1038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 actId="1076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 actId="1076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 actId="1076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 actId="1076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7183"/>
              </p:ext>
            </p:extLst>
          </p:nvPr>
        </p:nvGraphicFramePr>
        <p:xfrm>
          <a:off x="1624758" y="2165797"/>
          <a:ext cx="71087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effettive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previste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Analisi dei costi per ruolo in relazione all’ingresso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57258"/>
              </p:ext>
            </p:extLst>
          </p:nvPr>
        </p:nvGraphicFramePr>
        <p:xfrm>
          <a:off x="1721011" y="2423977"/>
          <a:ext cx="68182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190714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effettivi in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preventivati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1675,00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3465,00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750</Words>
  <Application>Microsoft Office PowerPoint</Application>
  <PresentationFormat>Presentazione su schermo (4:3)</PresentationFormat>
  <Paragraphs>271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Matteo Rizzo</cp:lastModifiedBy>
  <cp:revision>234</cp:revision>
  <cp:lastPrinted>2018-01-23T10:35:57Z</cp:lastPrinted>
  <dcterms:created xsi:type="dcterms:W3CDTF">2010-04-12T23:12:02Z</dcterms:created>
  <dcterms:modified xsi:type="dcterms:W3CDTF">2018-01-25T09:44:16Z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