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0" autoAdjust="0"/>
    <p:restoredTop sz="94538"/>
  </p:normalViewPr>
  <p:slideViewPr>
    <p:cSldViewPr snapToGrid="0" snapToObjects="1">
      <p:cViewPr varScale="1">
        <p:scale>
          <a:sx n="108" d="100"/>
          <a:sy n="108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undo custSel addSld delSld modSld sldOrd">
      <pc:chgData name="cristiano tessarolo" userId="c36b394d4ec160dc" providerId="LiveId" clId="{7AF579D0-4467-4C07-B5C6-9E169660DA9B}" dt="2018-01-24T21:39:56.798" v="431"/>
      <pc:docMkLst>
        <pc:docMk/>
      </pc:docMkLst>
      <pc:sldChg chg="addSp">
        <pc:chgData name="cristiano tessarolo" userId="c36b394d4ec160dc" providerId="LiveId" clId="{7AF579D0-4467-4C07-B5C6-9E169660DA9B}" dt="2018-01-24T21:39:56.798" v="431"/>
        <pc:sldMkLst>
          <pc:docMk/>
          <pc:sldMk cId="4262530129" sldId="259"/>
        </pc:sldMkLst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0" creationId="{FA827243-4C19-405D-967C-4182EC6F7DC7}"/>
          </ac:spMkLst>
        </pc:spChg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1" creationId="{54CC62D4-2D4F-4EF0-B935-7060381FD73A}"/>
          </ac:spMkLst>
        </pc:spChg>
      </pc:sldChg>
      <pc:sldChg chg="addSp">
        <pc:chgData name="cristiano tessarolo" userId="c36b394d4ec160dc" providerId="LiveId" clId="{7AF579D0-4467-4C07-B5C6-9E169660DA9B}" dt="2018-01-24T21:38:53.203" v="401"/>
        <pc:sldMkLst>
          <pc:docMk/>
          <pc:sldMk cId="3769355618" sldId="264"/>
        </pc:sldMkLst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7" creationId="{8E0FA9C0-03B2-45B7-B85B-768204A9A9E2}"/>
          </ac:spMkLst>
        </pc:spChg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8" creationId="{D069E102-5C0B-4E7E-B3C9-317DF5E487E8}"/>
          </ac:spMkLst>
        </pc:spChg>
      </pc:sldChg>
      <pc:sldChg chg="addSp">
        <pc:chgData name="cristiano tessarolo" userId="c36b394d4ec160dc" providerId="LiveId" clId="{7AF579D0-4467-4C07-B5C6-9E169660DA9B}" dt="2018-01-24T21:39:22.314" v="417"/>
        <pc:sldMkLst>
          <pc:docMk/>
          <pc:sldMk cId="3377809729" sldId="265"/>
        </pc:sldMkLst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6" creationId="{F4811C53-18E9-4E1F-BC09-C2A1E878D641}"/>
          </ac:spMkLst>
        </pc:spChg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7" creationId="{50287E6C-60F8-4711-9730-7EF370C18770}"/>
          </ac:spMkLst>
        </pc:spChg>
      </pc:sldChg>
      <pc:sldChg chg="addSp">
        <pc:chgData name="cristiano tessarolo" userId="c36b394d4ec160dc" providerId="LiveId" clId="{7AF579D0-4467-4C07-B5C6-9E169660DA9B}" dt="2018-01-24T21:39:31.379" v="421"/>
        <pc:sldMkLst>
          <pc:docMk/>
          <pc:sldMk cId="3249092174" sldId="266"/>
        </pc:sldMkLst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5" creationId="{2A87FFD8-CCC3-45E0-91BF-802EFBA893A9}"/>
          </ac:spMkLst>
        </pc:spChg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6" creationId="{50563ADC-7238-40C1-91B6-FA96EE94FDB7}"/>
          </ac:spMkLst>
        </pc:spChg>
      </pc:sldChg>
      <pc:sldChg chg="addSp">
        <pc:chgData name="cristiano tessarolo" userId="c36b394d4ec160dc" providerId="LiveId" clId="{7AF579D0-4467-4C07-B5C6-9E169660DA9B}" dt="2018-01-24T21:39:36.988" v="424"/>
        <pc:sldMkLst>
          <pc:docMk/>
          <pc:sldMk cId="4070083652" sldId="267"/>
        </pc:sldMkLst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4" creationId="{9E3BA82D-5331-47D4-AFE6-0AB554B0819B}"/>
          </ac:spMkLst>
        </pc:spChg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5" creationId="{A68F2F16-28EF-4D7F-BB78-DF83EA86A382}"/>
          </ac:spMkLst>
        </pc:spChg>
      </pc:sldChg>
      <pc:sldChg chg="addSp">
        <pc:chgData name="cristiano tessarolo" userId="c36b394d4ec160dc" providerId="LiveId" clId="{7AF579D0-4467-4C07-B5C6-9E169660DA9B}" dt="2018-01-24T21:38:42.625" v="400"/>
        <pc:sldMkLst>
          <pc:docMk/>
          <pc:sldMk cId="1840984257" sldId="271"/>
        </pc:sldMkLst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3" creationId="{F06A42AC-3796-4738-9BD3-5E784390933B}"/>
          </ac:spMkLst>
        </pc:spChg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4" creationId="{58B16EDB-E9EE-45C2-8824-232000731AD5}"/>
          </ac:spMkLst>
        </pc:spChg>
      </pc:sldChg>
      <pc:sldChg chg="addSp modSp">
        <pc:chgData name="cristiano tessarolo" userId="c36b394d4ec160dc" providerId="LiveId" clId="{7AF579D0-4467-4C07-B5C6-9E169660DA9B}" dt="2018-01-24T21:39:13.073" v="415" actId="1038"/>
        <pc:sldMkLst>
          <pc:docMk/>
          <pc:sldMk cId="825880097" sldId="272"/>
        </pc:sldMkLst>
        <pc:spChg chg="add">
          <ac:chgData name="cristiano tessarolo" userId="c36b394d4ec160dc" providerId="LiveId" clId="{7AF579D0-4467-4C07-B5C6-9E169660DA9B}" dt="2018-01-24T21:38:55.862" v="402" actId="1038"/>
          <ac:spMkLst>
            <pc:docMk/>
            <pc:sldMk cId="825880097" sldId="272"/>
            <ac:spMk id="10" creationId="{F0546063-D4FC-42B7-9FB3-3CF7EEE2239C}"/>
          </ac:spMkLst>
        </pc:spChg>
        <pc:spChg chg="add mod">
          <ac:chgData name="cristiano tessarolo" userId="c36b394d4ec160dc" providerId="LiveId" clId="{7AF579D0-4467-4C07-B5C6-9E169660DA9B}" dt="2018-01-24T21:39:13.073" v="415" actId="1038"/>
          <ac:spMkLst>
            <pc:docMk/>
            <pc:sldMk cId="825880097" sldId="272"/>
            <ac:spMk id="11" creationId="{4F59A709-7ECE-479B-B302-606E74E79B78}"/>
          </ac:spMkLst>
        </pc:spChg>
      </pc:sldChg>
      <pc:sldChg chg="addSp delSp modSp modAnim">
        <pc:chgData name="cristiano tessarolo" userId="c36b394d4ec160dc" providerId="LiveId" clId="{7AF579D0-4467-4C07-B5C6-9E169660DA9B}" dt="2018-01-24T21:38:30.767" v="398"/>
        <pc:sldMkLst>
          <pc:docMk/>
          <pc:sldMk cId="944744598" sldId="288"/>
        </pc:sldMkLst>
        <pc:spChg chg="add del">
          <ac:chgData name="cristiano tessarolo" userId="c36b394d4ec160dc" providerId="LiveId" clId="{7AF579D0-4467-4C07-B5C6-9E169660DA9B}" dt="2018-01-24T21:38:30.014" v="397" actId="478"/>
          <ac:spMkLst>
            <pc:docMk/>
            <pc:sldMk cId="944744598" sldId="288"/>
            <ac:spMk id="30" creationId="{10BCA92A-3333-4B37-BB24-59A29AA4D48C}"/>
          </ac:spMkLst>
        </pc:spChg>
        <pc:spChg chg="add del">
          <ac:chgData name="cristiano tessarolo" userId="c36b394d4ec160dc" providerId="LiveId" clId="{7AF579D0-4467-4C07-B5C6-9E169660DA9B}" dt="2018-01-24T21:38:28.799" v="396" actId="478"/>
          <ac:spMkLst>
            <pc:docMk/>
            <pc:sldMk cId="944744598" sldId="288"/>
            <ac:spMk id="32" creationId="{DE06F405-249B-4D4E-9138-19941A0D428F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3" creationId="{21DADF2E-BE56-46F5-93AA-6CF311334060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5" creationId="{4AA8E067-8062-43A2-B816-4E48EA7B7BF2}"/>
          </ac:spMkLst>
        </pc:spChg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addSp delSp modSp">
        <pc:chgData name="cristiano tessarolo" userId="c36b394d4ec160dc" providerId="LiveId" clId="{7AF579D0-4467-4C07-B5C6-9E169660DA9B}" dt="2018-01-24T21:36:16.465" v="378" actId="1076"/>
        <pc:sldMkLst>
          <pc:docMk/>
          <pc:sldMk cId="1788027839" sldId="290"/>
        </pc:sldMkLst>
        <pc:spChg chg="del">
          <ac:chgData name="cristiano tessarolo" userId="c36b394d4ec160dc" providerId="LiveId" clId="{7AF579D0-4467-4C07-B5C6-9E169660DA9B}" dt="2018-01-24T21:28:22.720" v="57" actId="1076"/>
          <ac:spMkLst>
            <pc:docMk/>
            <pc:sldMk cId="1788027839" sldId="290"/>
            <ac:spMk id="2" creationId="{1803527A-1F1C-4BEB-9F8D-E9C872F5523A}"/>
          </ac:spMkLst>
        </pc:spChg>
        <pc:spChg chg="mod ord">
          <ac:chgData name="cristiano tessarolo" userId="c36b394d4ec160dc" providerId="LiveId" clId="{7AF579D0-4467-4C07-B5C6-9E169660DA9B}" dt="2018-01-24T21:35:12.939" v="374" actId="1076"/>
          <ac:spMkLst>
            <pc:docMk/>
            <pc:sldMk cId="1788027839" sldId="290"/>
            <ac:spMk id="11" creationId="{70D85DDB-88B2-499A-BE1B-42AC54A2B3EB}"/>
          </ac:spMkLst>
        </pc:spChg>
        <pc:spChg chg="add mod">
          <ac:chgData name="cristiano tessarolo" userId="c36b394d4ec160dc" providerId="LiveId" clId="{7AF579D0-4467-4C07-B5C6-9E169660DA9B}" dt="2018-01-24T21:35:02.118" v="372" actId="1076"/>
          <ac:spMkLst>
            <pc:docMk/>
            <pc:sldMk cId="1788027839" sldId="290"/>
            <ac:spMk id="12" creationId="{561CE458-15EF-432E-A780-F7607658207F}"/>
          </ac:spMkLst>
        </pc:spChg>
        <pc:picChg chg="add mod ord">
          <ac:chgData name="cristiano tessarolo" userId="c36b394d4ec160dc" providerId="LiveId" clId="{7AF579D0-4467-4C07-B5C6-9E169660DA9B}" dt="2018-01-24T21:36:16.465" v="378" actId="1076"/>
          <ac:picMkLst>
            <pc:docMk/>
            <pc:sldMk cId="1788027839" sldId="290"/>
            <ac:picMk id="18" creationId="{3E534187-B17F-4E75-8249-C326A33455CC}"/>
          </ac:picMkLst>
        </pc:picChg>
        <pc:picChg chg="del mod">
          <ac:chgData name="cristiano tessarolo" userId="c36b394d4ec160dc" providerId="LiveId" clId="{7AF579D0-4467-4C07-B5C6-9E169660DA9B}" dt="2018-01-24T21:31:25.271" v="169" actId="1076"/>
          <ac:picMkLst>
            <pc:docMk/>
            <pc:sldMk cId="1788027839" sldId="290"/>
            <ac:picMk id="1026" creationId="{00000000-0000-0000-0000-000000000000}"/>
          </ac:picMkLst>
        </pc:picChg>
      </pc:sldChg>
      <pc:sldChg chg="addSp delSp ord">
        <pc:chgData name="cristiano tessarolo" userId="c36b394d4ec160dc" providerId="LiveId" clId="{7AF579D0-4467-4C07-B5C6-9E169660DA9B}" dt="2018-01-24T21:36:47.836" v="379"/>
        <pc:sldMkLst>
          <pc:docMk/>
          <pc:sldMk cId="16807" sldId="293"/>
        </pc:sldMkLst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5" creationId="{48BE0D64-894C-4F36-8057-913063AD1D02}"/>
          </ac:spMkLst>
        </pc:spChg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6" creationId="{17178B41-05A8-4BF1-B3C5-78A62782DAA3}"/>
          </ac:spMkLst>
        </pc:spChg>
        <pc:picChg chg="add del">
          <ac:chgData name="cristiano tessarolo" userId="c36b394d4ec160dc" providerId="LiveId" clId="{7AF579D0-4467-4C07-B5C6-9E169660DA9B}" dt="2018-01-24T21:36:04.921" v="376"/>
          <ac:picMkLst>
            <pc:docMk/>
            <pc:sldMk cId="16807" sldId="293"/>
            <ac:picMk id="53" creationId="{61B18038-2AB6-4E0E-9325-67622ACECA3C}"/>
          </ac:picMkLst>
        </pc:picChg>
      </pc:sldChg>
      <pc:sldChg chg="addSp delSp modSp">
        <pc:chgData name="cristiano tessarolo" userId="c36b394d4ec160dc" providerId="LiveId" clId="{7AF579D0-4467-4C07-B5C6-9E169660DA9B}" dt="2018-01-24T21:38:02.660" v="389" actId="27309"/>
        <pc:sldMkLst>
          <pc:docMk/>
          <pc:sldMk cId="585640194" sldId="294"/>
        </pc:sldMkLst>
        <pc:spChg chg="add del">
          <ac:chgData name="cristiano tessarolo" userId="c36b394d4ec160dc" providerId="LiveId" clId="{7AF579D0-4467-4C07-B5C6-9E169660DA9B}" dt="2018-01-24T21:37:49.641" v="384" actId="478"/>
          <ac:spMkLst>
            <pc:docMk/>
            <pc:sldMk cId="585640194" sldId="294"/>
            <ac:spMk id="10" creationId="{93629381-1A64-44EA-9916-C9F1E951C666}"/>
          </ac:spMkLst>
        </pc:spChg>
        <pc:spChg chg="add del">
          <ac:chgData name="cristiano tessarolo" userId="c36b394d4ec160dc" providerId="LiveId" clId="{7AF579D0-4467-4C07-B5C6-9E169660DA9B}" dt="2018-01-24T21:37:55.567" v="385" actId="478"/>
          <ac:spMkLst>
            <pc:docMk/>
            <pc:sldMk cId="585640194" sldId="294"/>
            <ac:spMk id="11" creationId="{1FE67F7D-0BC0-454E-BA76-F4A6BA34F51D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2" creationId="{D50A4ADB-377A-4C7F-A063-73512827AF45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3" creationId="{336356C0-69D3-4F98-9BA3-D9CD427D3FB1}"/>
          </ac:spMkLst>
        </pc:spChg>
        <pc:graphicFrameChg chg="add del modGraphic">
          <ac:chgData name="cristiano tessarolo" userId="c36b394d4ec160dc" providerId="LiveId" clId="{7AF579D0-4467-4C07-B5C6-9E169660DA9B}" dt="2018-01-24T21:38:02.660" v="389" actId="27309"/>
          <ac:graphicFrameMkLst>
            <pc:docMk/>
            <pc:sldMk cId="585640194" sldId="294"/>
            <ac:graphicFrameMk id="4" creationId="{DB47B004-5B61-48B3-85F4-EB4566E28D18}"/>
          </ac:graphicFrameMkLst>
        </pc:graphicFrameChg>
      </pc:sldChg>
      <pc:sldChg chg="addSp delSp">
        <pc:chgData name="cristiano tessarolo" userId="c36b394d4ec160dc" providerId="LiveId" clId="{7AF579D0-4467-4C07-B5C6-9E169660DA9B}" dt="2018-01-24T21:38:23.163" v="395"/>
        <pc:sldMkLst>
          <pc:docMk/>
          <pc:sldMk cId="937186357" sldId="295"/>
        </pc:sldMkLst>
        <pc:spChg chg="add del">
          <ac:chgData name="cristiano tessarolo" userId="c36b394d4ec160dc" providerId="LiveId" clId="{7AF579D0-4467-4C07-B5C6-9E169660DA9B}" dt="2018-01-24T21:38:18.556" v="393" actId="478"/>
          <ac:spMkLst>
            <pc:docMk/>
            <pc:sldMk cId="937186357" sldId="295"/>
            <ac:spMk id="16" creationId="{88EA1456-A383-45D3-9031-C96DAB5554B0}"/>
          </ac:spMkLst>
        </pc:spChg>
        <pc:spChg chg="add del">
          <ac:chgData name="cristiano tessarolo" userId="c36b394d4ec160dc" providerId="LiveId" clId="{7AF579D0-4467-4C07-B5C6-9E169660DA9B}" dt="2018-01-24T21:38:21.707" v="394" actId="478"/>
          <ac:spMkLst>
            <pc:docMk/>
            <pc:sldMk cId="937186357" sldId="295"/>
            <ac:spMk id="17" creationId="{C9684CEE-22E0-4457-8880-4AFDED110B1C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8" creationId="{B68FC554-5306-41FC-81B8-51C139A6A873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9" creationId="{0FAF21A0-BAC6-4352-92F9-C42232A50EE7}"/>
          </ac:spMkLst>
        </pc:spChg>
      </pc:sldChg>
      <pc:sldChg chg="addSp">
        <pc:chgData name="cristiano tessarolo" userId="c36b394d4ec160dc" providerId="LiveId" clId="{7AF579D0-4467-4C07-B5C6-9E169660DA9B}" dt="2018-01-24T21:38:38.435" v="399"/>
        <pc:sldMkLst>
          <pc:docMk/>
          <pc:sldMk cId="16807" sldId="296"/>
        </pc:sldMkLst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0" creationId="{8CF9B273-C103-4D07-BF71-9B9AAEB1DFE3}"/>
          </ac:spMkLst>
        </pc:spChg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1" creationId="{AEF53ABF-FDB2-4278-9412-9FD436D2206E}"/>
          </ac:spMkLst>
        </pc:spChg>
      </pc:sldChg>
      <pc:sldChg chg="addSp delSp">
        <pc:chgData name="cristiano tessarolo" userId="c36b394d4ec160dc" providerId="LiveId" clId="{7AF579D0-4467-4C07-B5C6-9E169660DA9B}" dt="2018-01-24T21:38:11.645" v="392"/>
        <pc:sldMkLst>
          <pc:docMk/>
          <pc:sldMk cId="16807" sldId="297"/>
        </pc:sldMkLst>
        <pc:spChg chg="add del">
          <ac:chgData name="cristiano tessarolo" userId="c36b394d4ec160dc" providerId="LiveId" clId="{7AF579D0-4467-4C07-B5C6-9E169660DA9B}" dt="2018-01-24T21:38:08.187" v="390" actId="478"/>
          <ac:spMkLst>
            <pc:docMk/>
            <pc:sldMk cId="16807" sldId="297"/>
            <ac:spMk id="6" creationId="{3F110DCB-410C-46E6-8D89-7F2A6EB23E0B}"/>
          </ac:spMkLst>
        </pc:spChg>
        <pc:spChg chg="add del">
          <ac:chgData name="cristiano tessarolo" userId="c36b394d4ec160dc" providerId="LiveId" clId="{7AF579D0-4467-4C07-B5C6-9E169660DA9B}" dt="2018-01-24T21:38:10.560" v="391" actId="478"/>
          <ac:spMkLst>
            <pc:docMk/>
            <pc:sldMk cId="16807" sldId="297"/>
            <ac:spMk id="7" creationId="{9A11A551-8B86-4334-9B6E-47FD6DF99FED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8" creationId="{5731464A-34B6-46DD-B4D6-BC60B5D2CD73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9" creationId="{0F91B99E-E673-4A93-AF45-AC74B5C1C33B}"/>
          </ac:spMkLst>
        </pc:spChg>
      </pc:sldChg>
      <pc:sldChg chg="addSp delSp modSp">
        <pc:chgData name="cristiano tessarolo" userId="c36b394d4ec160dc" providerId="LiveId" clId="{7AF579D0-4467-4C07-B5C6-9E169660DA9B}" dt="2018-01-24T21:39:19.963" v="416"/>
        <pc:sldMkLst>
          <pc:docMk/>
          <pc:sldMk cId="1137522503" sldId="298"/>
        </pc:sldMkLst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1" creationId="{245B46A8-E2E4-4EB0-B1A4-13AEB3E51F28}"/>
          </ac:spMkLst>
        </pc:spChg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2" creationId="{D0A454A6-62DE-4B5F-9E88-95FDD8522D69}"/>
          </ac:spMkLst>
        </pc:spChg>
        <pc:graphicFrameChg chg="add del modGraphic">
          <ac:chgData name="cristiano tessarolo" userId="c36b394d4ec160dc" providerId="LiveId" clId="{7AF579D0-4467-4C07-B5C6-9E169660DA9B}" dt="2018-01-24T21:39:03.855" v="405" actId="27309"/>
          <ac:graphicFrameMkLst>
            <pc:docMk/>
            <pc:sldMk cId="1137522503" sldId="298"/>
            <ac:graphicFrameMk id="5" creationId="{06C0DE7B-96F3-469A-9FD1-DE88E3407FE1}"/>
          </ac:graphicFrameMkLst>
        </pc:graphicFrameChg>
      </pc:sldChg>
      <pc:sldChg chg="addSp">
        <pc:chgData name="cristiano tessarolo" userId="c36b394d4ec160dc" providerId="LiveId" clId="{7AF579D0-4467-4C07-B5C6-9E169660DA9B}" dt="2018-01-24T21:39:24.805" v="418"/>
        <pc:sldMkLst>
          <pc:docMk/>
          <pc:sldMk cId="16807" sldId="299"/>
        </pc:sldMkLst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0" creationId="{AE83EB38-EF14-4100-94EC-FA57951964F8}"/>
          </ac:spMkLst>
        </pc:spChg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1" creationId="{AD799F3F-BFA0-486B-93F5-6C1EC26740E7}"/>
          </ac:spMkLst>
        </pc:spChg>
      </pc:sldChg>
      <pc:sldChg chg="addSp">
        <pc:chgData name="cristiano tessarolo" userId="c36b394d4ec160dc" providerId="LiveId" clId="{7AF579D0-4467-4C07-B5C6-9E169660DA9B}" dt="2018-01-24T21:39:27.324" v="419"/>
        <pc:sldMkLst>
          <pc:docMk/>
          <pc:sldMk cId="16807" sldId="300"/>
        </pc:sldMkLst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2" creationId="{10D5894C-CFB7-44C5-A888-EA435AB12270}"/>
          </ac:spMkLst>
        </pc:spChg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3" creationId="{674CDBC2-0882-41A3-9BB5-AA6C0A0D9DDC}"/>
          </ac:spMkLst>
        </pc:spChg>
      </pc:sldChg>
      <pc:sldChg chg="addSp">
        <pc:chgData name="cristiano tessarolo" userId="c36b394d4ec160dc" providerId="LiveId" clId="{7AF579D0-4467-4C07-B5C6-9E169660DA9B}" dt="2018-01-24T21:39:29.517" v="420"/>
        <pc:sldMkLst>
          <pc:docMk/>
          <pc:sldMk cId="156091745" sldId="301"/>
        </pc:sldMkLst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3" creationId="{F934B7F0-0549-445F-ACB9-1ABA2DA8D6EC}"/>
          </ac:spMkLst>
        </pc:spChg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6" creationId="{F42068EA-97C8-43E8-A93C-7C78BEBBE760}"/>
          </ac:spMkLst>
        </pc:spChg>
      </pc:sldChg>
      <pc:sldChg chg="addSp">
        <pc:chgData name="cristiano tessarolo" userId="c36b394d4ec160dc" providerId="LiveId" clId="{7AF579D0-4467-4C07-B5C6-9E169660DA9B}" dt="2018-01-24T21:39:33.389" v="422"/>
        <pc:sldMkLst>
          <pc:docMk/>
          <pc:sldMk cId="1622650073" sldId="302"/>
        </pc:sldMkLst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0" creationId="{2DC95690-546E-4D14-8BDC-76D1B8FCFE6E}"/>
          </ac:spMkLst>
        </pc:spChg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1" creationId="{601B61F4-1C89-4337-A035-EF5718D4F47B}"/>
          </ac:spMkLst>
        </pc:spChg>
      </pc:sldChg>
      <pc:sldChg chg="addSp modSp">
        <pc:chgData name="cristiano tessarolo" userId="c36b394d4ec160dc" providerId="LiveId" clId="{7AF579D0-4467-4C07-B5C6-9E169660DA9B}" dt="2018-01-24T21:39:35.203" v="423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4T10:27:20.763" v="44" actId="20577"/>
          <ac:spMkLst>
            <pc:docMk/>
            <pc:sldMk cId="16807" sldId="304"/>
            <ac:spMk id="4" creationId="{00000000-0000-0000-0000-000000000000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7" creationId="{B4D2913E-060F-4B50-87F7-13E42BB17F91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8" creationId="{3315F6DE-FF52-4406-B785-FF1B2EE88267}"/>
          </ac:spMkLst>
        </pc:spChg>
      </pc:sldChg>
      <pc:sldChg chg="addSp">
        <pc:chgData name="cristiano tessarolo" userId="c36b394d4ec160dc" providerId="LiveId" clId="{7AF579D0-4467-4C07-B5C6-9E169660DA9B}" dt="2018-01-24T21:39:38.945" v="425"/>
        <pc:sldMkLst>
          <pc:docMk/>
          <pc:sldMk cId="16807" sldId="305"/>
        </pc:sldMkLst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6" creationId="{708EA82E-4FC4-4EF9-A5C7-3029AF7D5BE3}"/>
          </ac:spMkLst>
        </pc:spChg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7" creationId="{6BA64E11-DE94-4C87-8957-BD1E7BC04185}"/>
          </ac:spMkLst>
        </pc:spChg>
      </pc:sldChg>
      <pc:sldChg chg="addSp modSp">
        <pc:chgData name="cristiano tessarolo" userId="c36b394d4ec160dc" providerId="LiveId" clId="{7AF579D0-4467-4C07-B5C6-9E169660DA9B}" dt="2018-01-24T21:39:40.989" v="426"/>
        <pc:sldMkLst>
          <pc:docMk/>
          <pc:sldMk cId="16807" sldId="306"/>
        </pc:sldMkLst>
        <pc:spChg chg="mod">
          <ac:chgData name="cristiano tessarolo" userId="c36b394d4ec160dc" providerId="LiveId" clId="{7AF579D0-4467-4C07-B5C6-9E169660DA9B}" dt="2018-01-24T21:23:17.444" v="56" actId="20577"/>
          <ac:spMkLst>
            <pc:docMk/>
            <pc:sldMk cId="16807" sldId="306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2" creationId="{69448F9A-6459-4874-8FE5-4F6291F4CCCC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3" creationId="{1A13698B-F843-4084-A9CD-C063FF90455D}"/>
          </ac:spMkLst>
        </pc:spChg>
      </pc:sldChg>
      <pc:sldChg chg="addSp modSp">
        <pc:chgData name="cristiano tessarolo" userId="c36b394d4ec160dc" providerId="LiveId" clId="{7AF579D0-4467-4C07-B5C6-9E169660DA9B}" dt="2018-01-24T21:39:42.807" v="427"/>
        <pc:sldMkLst>
          <pc:docMk/>
          <pc:sldMk cId="16807" sldId="307"/>
        </pc:sldMkLst>
        <pc:spChg chg="mod">
          <ac:chgData name="cristiano tessarolo" userId="c36b394d4ec160dc" providerId="LiveId" clId="{7AF579D0-4467-4C07-B5C6-9E169660DA9B}" dt="2018-01-24T21:22:57.439" v="50" actId="20577"/>
          <ac:spMkLst>
            <pc:docMk/>
            <pc:sldMk cId="16807" sldId="307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2" creationId="{CC033BB8-7834-47B3-88F5-BD0657240AF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9" creationId="{757E1710-85EC-4DFC-8758-79FA1B0660B9}"/>
          </ac:spMkLst>
        </pc:spChg>
      </pc:sldChg>
      <pc:sldChg chg="addSp">
        <pc:chgData name="cristiano tessarolo" userId="c36b394d4ec160dc" providerId="LiveId" clId="{7AF579D0-4467-4C07-B5C6-9E169660DA9B}" dt="2018-01-24T21:39:44.595" v="428"/>
        <pc:sldMkLst>
          <pc:docMk/>
          <pc:sldMk cId="1817129560" sldId="308"/>
        </pc:sldMkLst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4" creationId="{CE947E0C-97C8-4D31-BDDD-6253C61BBBCD}"/>
          </ac:spMkLst>
        </pc:spChg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5" creationId="{9712F275-03EB-4332-B7E9-E5546C6124DD}"/>
          </ac:spMkLst>
        </pc:spChg>
      </pc:sldChg>
      <pc:sldChg chg="del">
        <pc:chgData name="cristiano tessarolo" userId="c36b394d4ec160dc" providerId="LiveId" clId="{7AF579D0-4467-4C07-B5C6-9E169660DA9B}" dt="2018-01-24T10:37:30.679" v="47" actId="2696"/>
        <pc:sldMkLst>
          <pc:docMk/>
          <pc:sldMk cId="16807" sldId="309"/>
        </pc:sldMkLst>
      </pc:sldChg>
      <pc:sldChg chg="del">
        <pc:chgData name="cristiano tessarolo" userId="c36b394d4ec160dc" providerId="LiveId" clId="{7AF579D0-4467-4C07-B5C6-9E169660DA9B}" dt="2018-01-24T10:37:29.085" v="46" actId="2696"/>
        <pc:sldMkLst>
          <pc:docMk/>
          <pc:sldMk cId="16807" sldId="310"/>
        </pc:sldMkLst>
      </pc:sldChg>
      <pc:sldChg chg="addSp add">
        <pc:chgData name="cristiano tessarolo" userId="c36b394d4ec160dc" providerId="LiveId" clId="{7AF579D0-4467-4C07-B5C6-9E169660DA9B}" dt="2018-01-24T21:39:46.305" v="429"/>
        <pc:sldMkLst>
          <pc:docMk/>
          <pc:sldMk cId="740619066" sldId="311"/>
        </pc:sldMkLst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6" creationId="{13031C59-E859-4579-AD91-91622DA7291C}"/>
          </ac:spMkLst>
        </pc:spChg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7" creationId="{B718A68D-830C-454E-8B2D-BD4EB1813C17}"/>
          </ac:spMkLst>
        </pc:spChg>
      </pc:sldChg>
      <pc:sldChg chg="addSp add">
        <pc:chgData name="cristiano tessarolo" userId="c36b394d4ec160dc" providerId="LiveId" clId="{7AF579D0-4467-4C07-B5C6-9E169660DA9B}" dt="2018-01-24T21:39:47.925" v="430"/>
        <pc:sldMkLst>
          <pc:docMk/>
          <pc:sldMk cId="1195765674" sldId="312"/>
        </pc:sldMkLst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6" creationId="{7B633744-0388-4BC3-A49E-7A9D67C5612B}"/>
          </ac:spMkLst>
        </pc:spChg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8" creationId="{622323D8-46BF-4815-959B-765DA801A1C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hf hdr="0" ftr="0" dt="0"/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E534187-B17F-4E75-8249-C326A334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561CE458-15EF-432E-A780-F7607658207F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3986" y="6391960"/>
            <a:ext cx="637446" cy="365125"/>
          </a:xfrm>
        </p:spPr>
        <p:txBody>
          <a:bodyPr/>
          <a:lstStyle/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0546063-D4FC-42B7-9FB3-3CF7EEE2239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59A709-7ECE-479B-B302-606E74E79B78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Triangolo isoscele 10">
            <a:extLst>
              <a:ext uri="{FF2B5EF4-FFF2-40B4-BE49-F238E27FC236}">
                <a16:creationId xmlns:a16="http://schemas.microsoft.com/office/drawing/2014/main" id="{245B46A8-E2E4-4EB0-B1A4-13AEB3E51F2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D0A454A6-62DE-4B5F-9E88-95FDD8522D6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F4811C53-18E9-4E1F-BC09-C2A1E878D64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50287E6C-60F8-4711-9730-7EF370C1877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Tracciamento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573008" y="274806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it-IT" altLang="zh-CN" sz="3200" b="1" dirty="0">
                <a:solidFill>
                  <a:srgbClr val="EE7633"/>
                </a:solidFill>
              </a:rPr>
              <a:t>e strumenti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965391" y="3714586"/>
            <a:ext cx="4768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AE83EB38-EF14-4100-94EC-FA57951964F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D799F3F-BFA0-486B-93F5-6C1EC26740E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10D5894C-CFB7-44C5-A888-EA435AB1227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674CDBC2-0882-41A3-9BB5-AA6C0A0D9DDC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F934B7F0-0549-445F-ACB9-1ABA2DA8D6E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F42068EA-97C8-43E8-A93C-7C78BEBBE76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A87FFD8-CCC3-45E0-91BF-802EFBA893A9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50563ADC-7238-40C1-91B6-FA96EE94FDB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2834470"/>
            <a:ext cx="685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Documentazione relativa ad analisi dei requisiti e descrizione tecnica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087668" y="4203957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4"/>
          <p:cNvCxnSpPr/>
          <p:nvPr/>
        </p:nvCxnSpPr>
        <p:spPr>
          <a:xfrm flipH="1">
            <a:off x="2087668" y="525152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1499288" y="4945520"/>
            <a:ext cx="539137" cy="612000"/>
            <a:chOff x="182788" y="1226090"/>
            <a:chExt cx="1064103" cy="1234359"/>
          </a:xfrm>
        </p:grpSpPr>
        <p:sp>
          <p:nvSpPr>
            <p:cNvPr id="2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02878" y="3909463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2DC95690-546E-4D14-8BDC-76D1B8FCFE6E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Segnaposto numero diapositiva 10">
            <a:extLst>
              <a:ext uri="{FF2B5EF4-FFF2-40B4-BE49-F238E27FC236}">
                <a16:creationId xmlns:a16="http://schemas.microsoft.com/office/drawing/2014/main" id="{601B61F4-1C89-4337-A035-EF5718D4F47B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  <p:sp>
        <p:nvSpPr>
          <p:cNvPr id="17" name="Triangolo isoscele 16">
            <a:extLst>
              <a:ext uri="{FF2B5EF4-FFF2-40B4-BE49-F238E27FC236}">
                <a16:creationId xmlns:a16="http://schemas.microsoft.com/office/drawing/2014/main" id="{B4D2913E-060F-4B50-87F7-13E42BB17F9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Segnaposto numero diapositiva 10">
            <a:extLst>
              <a:ext uri="{FF2B5EF4-FFF2-40B4-BE49-F238E27FC236}">
                <a16:creationId xmlns:a16="http://schemas.microsoft.com/office/drawing/2014/main" id="{3315F6DE-FF52-4406-B785-FF1B2EE8826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E3BA82D-5331-47D4-AFE6-0AB554B0819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A68F2F16-28EF-4D7F-BB78-DF83EA86A382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riangolo isoscele 54">
            <a:extLst>
              <a:ext uri="{FF2B5EF4-FFF2-40B4-BE49-F238E27FC236}">
                <a16:creationId xmlns:a16="http://schemas.microsoft.com/office/drawing/2014/main" id="{48BE0D64-894C-4F36-8057-913063AD1D0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Segnaposto numero diapositiva 10">
            <a:extLst>
              <a:ext uri="{FF2B5EF4-FFF2-40B4-BE49-F238E27FC236}">
                <a16:creationId xmlns:a16="http://schemas.microsoft.com/office/drawing/2014/main" id="{17178B41-05A8-4BF1-B3C5-78A62782DAA3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08EA82E-4FC4-4EF9-A5C7-3029AF7D5B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6BA64E11-DE94-4C87-8957-BD1E7BC04185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69448F9A-6459-4874-8FE5-4F6291F4CCC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1A13698B-F843-4084-A9CD-C063FF90455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CC033BB8-7834-47B3-88F5-BD0657240AF4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757E1710-85EC-4DFC-8758-79FA1B0660B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CE947E0C-97C8-4D31-BDDD-6253C61BBBCD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9712F275-03EB-4332-B7E9-E5546C6124D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47183"/>
              </p:ext>
            </p:extLst>
          </p:nvPr>
        </p:nvGraphicFramePr>
        <p:xfrm>
          <a:off x="1624758" y="2165797"/>
          <a:ext cx="710871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effettive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previste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13031C59-E859-4579-AD91-91622DA7291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B718A68D-830C-454E-8B2D-BD4EB1813C1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Analisi dei costi per ruolo in relazione all’ingresso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57258"/>
              </p:ext>
            </p:extLst>
          </p:nvPr>
        </p:nvGraphicFramePr>
        <p:xfrm>
          <a:off x="1721011" y="2423977"/>
          <a:ext cx="681822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190714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effettivi in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preventivati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380,00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1675,00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3465,00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B633744-0388-4BC3-A49E-7A9D67C5612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22323D8-46BF-4815-959B-765DA801A1C3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A827243-4C19-405D-967C-4182EC6F7DC7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4CC62D4-2D4F-4EF0-B935-7060381FD73A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D50A4ADB-377A-4C7F-A063-73512827AF45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336356C0-69D3-4F98-9BA3-D9CD427D3FB1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5731464A-34B6-46DD-B4D6-BC60B5D2CD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0F91B99E-E673-4A93-AF45-AC74B5C1C33B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  <p:sp>
        <p:nvSpPr>
          <p:cNvPr id="18" name="Triangolo isoscele 17">
            <a:extLst>
              <a:ext uri="{FF2B5EF4-FFF2-40B4-BE49-F238E27FC236}">
                <a16:creationId xmlns:a16="http://schemas.microsoft.com/office/drawing/2014/main" id="{B68FC554-5306-41FC-81B8-51C139A6A8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0FAF21A0-BAC6-4352-92F9-C42232A50EE7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1DADF2E-BE56-46F5-93AA-6CF31133406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Segnaposto numero diapositiva 10">
            <a:extLst>
              <a:ext uri="{FF2B5EF4-FFF2-40B4-BE49-F238E27FC236}">
                <a16:creationId xmlns:a16="http://schemas.microsoft.com/office/drawing/2014/main" id="{4AA8E067-8062-43A2-B816-4E48EA7B7BF2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CF9B273-C103-4D07-BF71-9B9AAEB1DF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EF53ABF-FDB2-4278-9412-9FD436D2206E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F06A42AC-3796-4738-9BD3-5E784390933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Segnaposto numero diapositiva 10">
            <a:extLst>
              <a:ext uri="{FF2B5EF4-FFF2-40B4-BE49-F238E27FC236}">
                <a16:creationId xmlns:a16="http://schemas.microsoft.com/office/drawing/2014/main" id="{58B16EDB-E9EE-45C2-8824-232000731AD5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8E0FA9C0-03B2-45B7-B85B-768204A9A9E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D069E102-5C0B-4E7E-B3C9-317DF5E487E8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724</Words>
  <Application>Microsoft Office PowerPoint</Application>
  <PresentationFormat>Presentazione su schermo (4:3)</PresentationFormat>
  <Paragraphs>266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Microsoft YaHei</vt:lpstr>
      <vt:lpstr>Microsoft YaHei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Giulio Rossetti</cp:lastModifiedBy>
  <cp:revision>236</cp:revision>
  <cp:lastPrinted>2018-01-23T10:35:57Z</cp:lastPrinted>
  <dcterms:created xsi:type="dcterms:W3CDTF">2010-04-12T23:12:02Z</dcterms:created>
  <dcterms:modified xsi:type="dcterms:W3CDTF">2018-01-25T10:11:18Z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