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CD965"/>
    <a:srgbClr val="000000"/>
    <a:srgbClr val="4D4D4C"/>
    <a:srgbClr val="BFBFBF"/>
    <a:srgbClr val="D9D9D9"/>
    <a:srgbClr val="70AD47"/>
    <a:srgbClr val="CCD351"/>
    <a:srgbClr val="3E846F"/>
    <a:srgbClr val="7E1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>
        <p:scale>
          <a:sx n="87" d="100"/>
          <a:sy n="87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0.11672514987962423"/>
                  <c:y val="8.56983978764255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1.0568806758406666E-2"/>
                  <c:y val="-0.28162941510188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72C403-9A12-4609-9E57-D686D94651B9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6D60A8DB-2BDF-43E7-835E-C021D8D4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694"/>
          <a:stretch/>
        </p:blipFill>
        <p:spPr>
          <a:xfrm>
            <a:off x="442052" y="917357"/>
            <a:ext cx="8306964" cy="5595923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D9AA691C-7F54-4D9E-8340-A566566B2927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9614362-9EAE-4DAF-A3F3-0D0722D094E1}"/>
              </a:ext>
            </a:extLst>
          </p:cNvPr>
          <p:cNvSpPr/>
          <p:nvPr/>
        </p:nvSpPr>
        <p:spPr>
          <a:xfrm>
            <a:off x="1120051" y="178115"/>
            <a:ext cx="6870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Stampa grafo</a:t>
            </a:r>
          </a:p>
        </p:txBody>
      </p:sp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587023"/>
              </p:ext>
            </p:extLst>
          </p:nvPr>
        </p:nvGraphicFramePr>
        <p:xfrm>
          <a:off x="4897316" y="2136529"/>
          <a:ext cx="3578470" cy="376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00603"/>
              </p:ext>
            </p:extLst>
          </p:nvPr>
        </p:nvGraphicFramePr>
        <p:xfrm>
          <a:off x="668215" y="2136529"/>
          <a:ext cx="3560885" cy="376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86180"/>
              </p:ext>
            </p:extLst>
          </p:nvPr>
        </p:nvGraphicFramePr>
        <p:xfrm>
          <a:off x="835268" y="2083776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242329"/>
              </p:ext>
            </p:extLst>
          </p:nvPr>
        </p:nvGraphicFramePr>
        <p:xfrm>
          <a:off x="5081957" y="2083776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Dal </a:t>
            </a:r>
            <a:r>
              <a:rPr lang="it-IT" dirty="0" err="1">
                <a:solidFill>
                  <a:schemeClr val="bg1"/>
                </a:solidFill>
              </a:rPr>
              <a:t>PoC</a:t>
            </a:r>
            <a:r>
              <a:rPr lang="it-IT" dirty="0">
                <a:solidFill>
                  <a:schemeClr val="bg1"/>
                </a:solidFill>
              </a:rPr>
              <a:t> alla PB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12593" y="1259246"/>
            <a:ext cx="347492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chemeClr val="accent5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7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1941505" y="2729934"/>
            <a:ext cx="3174002" cy="340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852299" y="2766721"/>
            <a:ext cx="1239706" cy="4323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>
                <a:solidFill>
                  <a:schemeClr val="bg1"/>
                </a:solidFill>
              </a:rPr>
              <a:t>Design pattern</a:t>
            </a:r>
          </a:p>
          <a:p>
            <a:pPr marL="0" indent="0">
              <a:buNone/>
            </a:pPr>
            <a:endParaRPr lang="it-IT" sz="4000" b="1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Command</a:t>
            </a:r>
            <a:endParaRPr lang="it-IT" sz="28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delle varie funzionalità, </a:t>
            </a: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così da renderle facilmente estensibili</a:t>
            </a:r>
          </a:p>
          <a:p>
            <a:pPr marL="514350" lvl="2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>
                <a:solidFill>
                  <a:schemeClr val="bg1"/>
                </a:solidFill>
              </a:rPr>
              <a:t>Builder</a:t>
            </a:r>
          </a:p>
          <a:p>
            <a:pPr marL="257175" lvl="1" indent="0">
              <a:buNone/>
            </a:pPr>
            <a:r>
              <a:rPr lang="it-IT" sz="2800" b="1" dirty="0">
                <a:solidFill>
                  <a:schemeClr val="bg1"/>
                </a:solidFill>
              </a:rPr>
              <a:t>	</a:t>
            </a:r>
            <a:r>
              <a:rPr lang="it-IT" sz="2200" dirty="0">
                <a:solidFill>
                  <a:schemeClr val="bg1"/>
                </a:solidFill>
              </a:rPr>
              <a:t>Costruzione della lista di comandi da eseguire</a:t>
            </a:r>
          </a:p>
          <a:p>
            <a:pPr marL="257175" lvl="1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Facade</a:t>
            </a:r>
            <a:endParaRPr lang="it-IT" sz="22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di classi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al fine di fornire un’interfaccia semplice e facile da implementare</a:t>
            </a:r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6F2FAF8-EB9A-411B-89B8-66C3F577FF71}"/>
              </a:ext>
            </a:extLst>
          </p:cNvPr>
          <p:cNvSpPr/>
          <p:nvPr/>
        </p:nvSpPr>
        <p:spPr>
          <a:xfrm>
            <a:off x="1388691" y="0"/>
            <a:ext cx="7755309" cy="6858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2222663" y="2183093"/>
            <a:ext cx="7663814" cy="249181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it-IT" sz="3700" b="1" dirty="0"/>
              <a:t>Design pattern</a:t>
            </a:r>
          </a:p>
          <a:p>
            <a:pPr marL="0" indent="0">
              <a:buNone/>
            </a:pPr>
            <a:endParaRPr lang="it-IT" dirty="0"/>
          </a:p>
          <a:p>
            <a:pPr lvl="2"/>
            <a:r>
              <a:rPr lang="it-IT" sz="2800" dirty="0"/>
              <a:t> </a:t>
            </a:r>
            <a:r>
              <a:rPr lang="it-IT" sz="2800" b="1" dirty="0" err="1"/>
              <a:t>Observer</a:t>
            </a:r>
            <a:endParaRPr lang="it-IT" sz="2800" b="1" dirty="0"/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Implementati all’interno del framework </a:t>
            </a:r>
            <a:r>
              <a:rPr lang="it-IT" sz="2000" dirty="0" err="1">
                <a:solidFill>
                  <a:schemeClr val="bg1"/>
                </a:solidFill>
              </a:rPr>
              <a:t>Qt</a:t>
            </a:r>
            <a:endParaRPr lang="it-IT" sz="2000" dirty="0">
              <a:solidFill>
                <a:schemeClr val="bg1"/>
              </a:solidFill>
            </a:endParaRPr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per la gestione di slot e </a:t>
            </a:r>
            <a:r>
              <a:rPr lang="it-IT" sz="2000" dirty="0" err="1">
                <a:solidFill>
                  <a:schemeClr val="bg1"/>
                </a:solidFill>
              </a:rPr>
              <a:t>signals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70DB40C-C91B-493A-B602-7BF74CDC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919" b="38503"/>
          <a:stretch/>
        </p:blipFill>
        <p:spPr>
          <a:xfrm>
            <a:off x="840881" y="995747"/>
            <a:ext cx="7495794" cy="5528346"/>
          </a:xfrm>
          <a:prstGeom prst="rect">
            <a:avLst/>
          </a:prstGeom>
        </p:spPr>
      </p:pic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800BBE8F-12A8-42AC-81B0-33070B2C1750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2B7FB71-D015-415A-B86F-B27CE68AD407}"/>
              </a:ext>
            </a:extLst>
          </p:cNvPr>
          <p:cNvSpPr/>
          <p:nvPr/>
        </p:nvSpPr>
        <p:spPr>
          <a:xfrm>
            <a:off x="1134061" y="208893"/>
            <a:ext cx="684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Caricamento Voice</a:t>
            </a:r>
          </a:p>
        </p:txBody>
      </p:sp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18491" y="71864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0756" y="54809"/>
            <a:ext cx="42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</a:p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  <a:p>
            <a:pPr algn="ctr"/>
            <a:endParaRPr lang="it-IT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5AC4679A-A0E3-46DD-80EF-A910ABDAB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431" b="22857"/>
          <a:stretch/>
        </p:blipFill>
        <p:spPr>
          <a:xfrm>
            <a:off x="461067" y="987113"/>
            <a:ext cx="7911145" cy="5816078"/>
          </a:xfrm>
          <a:prstGeom prst="rect">
            <a:avLst/>
          </a:prstGeom>
        </p:spPr>
      </p:pic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749</TotalTime>
  <Words>255</Words>
  <Application>Microsoft Office PowerPoint</Application>
  <PresentationFormat>Presentazione su schermo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Matteo Rizzo</cp:lastModifiedBy>
  <cp:revision>325</cp:revision>
  <cp:lastPrinted>2018-03-11T14:03:18Z</cp:lastPrinted>
  <dcterms:created xsi:type="dcterms:W3CDTF">2018-03-10T20:16:12Z</dcterms:created>
  <dcterms:modified xsi:type="dcterms:W3CDTF">2018-04-08T17:06:56Z</dcterms:modified>
</cp:coreProperties>
</file>