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00"/>
    <a:srgbClr val="424A53"/>
    <a:srgbClr val="FFD600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Test del codice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Tempistiche nella la sincronizzazione dei lavori a causa degli impegni dei componenti del gruppo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che i sviluppatori hanno concluso la parte di sviluppo hanno dovuto aggiungersi ai programmatori e questo ha rallentato, in prima battuta, il lavoro dei programmatori</a:t>
            </a: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la fase di test abbiamo utilizzato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 e Sonar</a:t>
            </a:r>
          </a:p>
          <a:p>
            <a:pPr marL="1257300" lvl="2" indent="-342900">
              <a:buClr>
                <a:srgbClr val="FFD600"/>
              </a:buCl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Contro: il test dura parecchi minuti </a:t>
            </a: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l’organizzazione dei lavori 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affiancato un programmatore per poi proseguire per conto proprio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09654"/>
              </p:ext>
            </p:extLst>
          </p:nvPr>
        </p:nvGraphicFramePr>
        <p:xfrm>
          <a:off x="1493322" y="2097178"/>
          <a:ext cx="9143575" cy="43575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742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finire il progetto per il 07-05-2018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chemeClr val="accent4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130062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BetterCodeHub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A30996-7109-445C-8841-5993F5A96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54" y="5338509"/>
            <a:ext cx="745050" cy="7450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376" y="5138004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A451CF-3976-4D24-9032-A79A2F434841}"/>
              </a:ext>
            </a:extLst>
          </p:cNvPr>
          <p:cNvSpPr txBox="1"/>
          <p:nvPr/>
        </p:nvSpPr>
        <p:spPr>
          <a:xfrm>
            <a:off x="153250" y="6231977"/>
            <a:ext cx="13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BetterCodeHub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364EBF-FC2E-4F07-9041-397132480549}"/>
              </a:ext>
            </a:extLst>
          </p:cNvPr>
          <p:cNvSpPr txBox="1"/>
          <p:nvPr/>
        </p:nvSpPr>
        <p:spPr>
          <a:xfrm>
            <a:off x="2842776" y="623601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SonarQube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33D4939-2BA0-4616-BE8A-1ACE6C2D6F02}"/>
              </a:ext>
            </a:extLst>
          </p:cNvPr>
          <p:cNvSpPr/>
          <p:nvPr/>
        </p:nvSpPr>
        <p:spPr>
          <a:xfrm>
            <a:off x="1899073" y="4975676"/>
            <a:ext cx="134234" cy="7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bidirezionale orizzontale 28">
            <a:extLst>
              <a:ext uri="{FF2B5EF4-FFF2-40B4-BE49-F238E27FC236}">
                <a16:creationId xmlns:a16="http://schemas.microsoft.com/office/drawing/2014/main" id="{0FFEDB25-4648-4EF9-AF77-8D192D616680}"/>
              </a:ext>
            </a:extLst>
          </p:cNvPr>
          <p:cNvSpPr/>
          <p:nvPr/>
        </p:nvSpPr>
        <p:spPr>
          <a:xfrm>
            <a:off x="1307826" y="5626359"/>
            <a:ext cx="1316728" cy="223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includere il funzionamento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788</Words>
  <Application>Microsoft Office PowerPoint</Application>
  <PresentationFormat>Widescreen</PresentationFormat>
  <Paragraphs>235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Microsoft YaHei</vt:lpstr>
      <vt:lpstr>Microsoft YaHei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97</cp:revision>
  <dcterms:created xsi:type="dcterms:W3CDTF">2015-08-18T02:51:41Z</dcterms:created>
  <dcterms:modified xsi:type="dcterms:W3CDTF">2018-04-22T18:58:07Z</dcterms:modified>
  <cp:category/>
</cp:coreProperties>
</file>