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400"/>
    <a:srgbClr val="424A53"/>
    <a:srgbClr val="FFD600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22/04/2018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Test del codice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Tempistiche nella la sincronizzazione dei lavori a causa degli impegni dei componenti del gruppo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che i sviluppatori hanno concluso la parte di sviluppo hanno dovuto aggiungersi ai programmatori e questo ha rallentato, in prima battuta, il lavoro dei programmatori</a:t>
            </a: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la fase di test abbiamo utilizzato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 e Sonar</a:t>
            </a:r>
          </a:p>
          <a:p>
            <a:pPr marL="1257300" lvl="2" indent="-342900">
              <a:buClr>
                <a:srgbClr val="FFD600"/>
              </a:buCl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Contro: il test dura parecchi minuti </a:t>
            </a: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l’organizzazione dei lavori 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affiancato un programmatore per poi proseguire per conto proprio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09654"/>
              </p:ext>
            </p:extLst>
          </p:nvPr>
        </p:nvGraphicFramePr>
        <p:xfrm>
          <a:off x="1493322" y="2097178"/>
          <a:ext cx="9143575" cy="43575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742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finire il progetto per il 07-05-2018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424A5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chemeClr val="accent4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379715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130062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835175" y="2382787"/>
            <a:ext cx="104601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Nella fase di test abbiamo configurato Sonar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</a:t>
            </a:r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includere il funzionamento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776</Words>
  <Application>Microsoft Office PowerPoint</Application>
  <PresentationFormat>Widescreen</PresentationFormat>
  <Paragraphs>225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Microsoft YaHei</vt:lpstr>
      <vt:lpstr>Microsoft YaHei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96</cp:revision>
  <dcterms:created xsi:type="dcterms:W3CDTF">2015-08-18T02:51:41Z</dcterms:created>
  <dcterms:modified xsi:type="dcterms:W3CDTF">2018-04-22T18:15:30Z</dcterms:modified>
  <cp:category/>
</cp:coreProperties>
</file>