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715"/>
  </p:normalViewPr>
  <p:slideViewPr>
    <p:cSldViewPr snapToGrid="0" snapToObjects="1">
      <p:cViewPr varScale="1">
        <p:scale>
          <a:sx n="70" d="100"/>
          <a:sy n="7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Suddivisione delle 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attività a causa degli impegni dei componenti del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gruppo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Progettazione  dell’architettura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Implementazione dei test 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del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codice nella </a:t>
            </a:r>
            <a:r>
              <a:rPr lang="it-IT" sz="2400" dirty="0" err="1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repository</a:t>
            </a:r>
            <a:endParaRPr lang="it-IT" sz="2400" dirty="0"/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Risolto  problema riguardante </a:t>
            </a:r>
            <a:r>
              <a:rPr lang="it-IT" sz="2400" dirty="0" err="1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path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</a:t>
            </a:r>
            <a:r>
              <a:rPr lang="it-IT" sz="2400" dirty="0" err="1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gni 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effettuato del studio personale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630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candidarci per la Revisione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di Accettazione del </a:t>
            </a:r>
            <a:r>
              <a:rPr lang="it-IT" sz="2400" dirty="0" smtClean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14-05-2018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86051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734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宋体</vt:lpstr>
      <vt:lpstr>Arial</vt:lpstr>
      <vt:lpstr>ArialUnicodeMS</vt:lpstr>
      <vt:lpstr>Calibri</vt:lpstr>
      <vt:lpstr>Century Gothic</vt:lpstr>
      <vt:lpstr>新細明體</vt:lpstr>
      <vt:lpstr>Segoe UI Light</vt:lpstr>
      <vt:lpstr>黑体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pumas95 samu</cp:lastModifiedBy>
  <cp:revision>100</cp:revision>
  <dcterms:created xsi:type="dcterms:W3CDTF">2015-08-18T02:51:41Z</dcterms:created>
  <dcterms:modified xsi:type="dcterms:W3CDTF">2018-04-22T19:23:48Z</dcterms:modified>
  <cp:category/>
</cp:coreProperties>
</file>