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97" r:id="rId3"/>
    <p:sldId id="298" r:id="rId4"/>
    <p:sldId id="269" r:id="rId5"/>
    <p:sldId id="299" r:id="rId6"/>
    <p:sldId id="270" r:id="rId7"/>
    <p:sldId id="303" r:id="rId8"/>
    <p:sldId id="300" r:id="rId9"/>
    <p:sldId id="271" r:id="rId10"/>
    <p:sldId id="304" r:id="rId11"/>
    <p:sldId id="305" r:id="rId12"/>
    <p:sldId id="301" r:id="rId13"/>
    <p:sldId id="290" r:id="rId14"/>
    <p:sldId id="308" r:id="rId15"/>
    <p:sldId id="306" r:id="rId16"/>
    <p:sldId id="307" r:id="rId17"/>
    <p:sldId id="293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351"/>
    <a:srgbClr val="3E846F"/>
    <a:srgbClr val="7E1D19"/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A78FC0F4-31DE-4513-8F51-57FE8187F33F}"/>
    <pc:docChg chg="undo custSel addSld modSld">
      <pc:chgData name="cristiano tessarolo" userId="c36b394d4ec160dc" providerId="LiveId" clId="{A78FC0F4-31DE-4513-8F51-57FE8187F33F}" dt="2018-03-17T20:36:43.585" v="279" actId="20577"/>
      <pc:docMkLst>
        <pc:docMk/>
      </pc:docMkLst>
      <pc:sldChg chg="addSp delSp modSp">
        <pc:chgData name="cristiano tessarolo" userId="c36b394d4ec160dc" providerId="LiveId" clId="{A78FC0F4-31DE-4513-8F51-57FE8187F33F}" dt="2018-03-17T20:35:12.607" v="249" actId="20577"/>
        <pc:sldMkLst>
          <pc:docMk/>
          <pc:sldMk cId="1361080845" sldId="268"/>
        </pc:sldMkLst>
        <pc:spChg chg="add del mod">
          <ac:chgData name="cristiano tessarolo" userId="c36b394d4ec160dc" providerId="LiveId" clId="{A78FC0F4-31DE-4513-8F51-57FE8187F33F}" dt="2018-03-17T20:35:12.607" v="249" actId="20577"/>
          <ac:spMkLst>
            <pc:docMk/>
            <pc:sldMk cId="1361080845" sldId="268"/>
            <ac:spMk id="20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29.092" v="255" actId="20577"/>
        <pc:sldMkLst>
          <pc:docMk/>
          <pc:sldMk cId="252822887" sldId="269"/>
        </pc:sldMkLst>
        <pc:spChg chg="add del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8" creationId="{93B07E7E-9C16-4D23-BA0E-0357CFF05A13}"/>
          </ac:spMkLst>
        </pc:spChg>
        <pc:spChg chg="add del mod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9" creationId="{1AEEAD36-836F-47A1-B61A-C2FC6ED5AB7E}"/>
          </ac:spMkLst>
        </pc:spChg>
        <pc:spChg chg="add">
          <ac:chgData name="cristiano tessarolo" userId="c36b394d4ec160dc" providerId="LiveId" clId="{A78FC0F4-31DE-4513-8F51-57FE8187F33F}" dt="2018-03-17T19:10:17.515" v="11" actId="27636"/>
          <ac:spMkLst>
            <pc:docMk/>
            <pc:sldMk cId="252822887" sldId="269"/>
            <ac:spMk id="21" creationId="{7598056C-5FC9-4514-9DE7-DE37F413F1F5}"/>
          </ac:spMkLst>
        </pc:spChg>
        <pc:spChg chg="add mod">
          <ac:chgData name="cristiano tessarolo" userId="c36b394d4ec160dc" providerId="LiveId" clId="{A78FC0F4-31DE-4513-8F51-57FE8187F33F}" dt="2018-03-17T20:35:29.092" v="255" actId="20577"/>
          <ac:spMkLst>
            <pc:docMk/>
            <pc:sldMk cId="252822887" sldId="269"/>
            <ac:spMk id="23" creationId="{B647FA8E-D7AE-430C-86CE-6D913974815C}"/>
          </ac:spMkLst>
        </pc:spChg>
        <pc:spChg chg="del">
          <ac:chgData name="cristiano tessarolo" userId="c36b394d4ec160dc" providerId="LiveId" clId="{A78FC0F4-31DE-4513-8F51-57FE8187F33F}" dt="2018-03-17T19:10:07.295" v="8" actId="478"/>
          <ac:spMkLst>
            <pc:docMk/>
            <pc:sldMk cId="252822887" sldId="269"/>
            <ac:spMk id="27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16.827" v="10" actId="478"/>
          <ac:spMkLst>
            <pc:docMk/>
            <pc:sldMk cId="252822887" sldId="269"/>
            <ac:spMk id="28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44.857" v="259" actId="20577"/>
        <pc:sldMkLst>
          <pc:docMk/>
          <pc:sldMk cId="1726892731" sldId="270"/>
        </pc:sldMkLst>
        <pc:spChg chg="add">
          <ac:chgData name="cristiano tessarolo" userId="c36b394d4ec160dc" providerId="LiveId" clId="{A78FC0F4-31DE-4513-8F51-57FE8187F33F}" dt="2018-03-17T19:10:28.713" v="16" actId="27636"/>
          <ac:spMkLst>
            <pc:docMk/>
            <pc:sldMk cId="1726892731" sldId="270"/>
            <ac:spMk id="12" creationId="{5F88CD2F-0323-4377-AE9A-6AB70F848293}"/>
          </ac:spMkLst>
        </pc:spChg>
        <pc:spChg chg="add mod">
          <ac:chgData name="cristiano tessarolo" userId="c36b394d4ec160dc" providerId="LiveId" clId="{A78FC0F4-31DE-4513-8F51-57FE8187F33F}" dt="2018-03-17T20:35:44.857" v="259" actId="20577"/>
          <ac:spMkLst>
            <pc:docMk/>
            <pc:sldMk cId="1726892731" sldId="270"/>
            <ac:spMk id="16" creationId="{3D0F841C-8899-402F-898F-D4D93B48E394}"/>
          </ac:spMkLst>
        </pc:spChg>
        <pc:spChg chg="mod">
          <ac:chgData name="cristiano tessarolo" userId="c36b394d4ec160dc" providerId="LiveId" clId="{A78FC0F4-31DE-4513-8F51-57FE8187F33F}" dt="2018-03-17T20:15:27.918" v="49" actId="20577"/>
          <ac:spMkLst>
            <pc:docMk/>
            <pc:sldMk cId="1726892731" sldId="270"/>
            <ac:spMk id="24" creationId="{5A34E0A1-D021-4B61-BFA2-24329E99D334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09.318" v="265" actId="20577"/>
        <pc:sldMkLst>
          <pc:docMk/>
          <pc:sldMk cId="42859897" sldId="271"/>
        </pc:sldMkLst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4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48.266" v="25" actId="167"/>
          <ac:spMkLst>
            <pc:docMk/>
            <pc:sldMk cId="42859897" sldId="271"/>
            <ac:spMk id="35" creationId="{CCC9B205-E901-455E-BCC7-94D8A29FCC64}"/>
          </ac:spMkLst>
        </pc:spChg>
        <pc:spChg chg="add mod">
          <ac:chgData name="cristiano tessarolo" userId="c36b394d4ec160dc" providerId="LiveId" clId="{A78FC0F4-31DE-4513-8F51-57FE8187F33F}" dt="2018-03-17T20:36:09.318" v="265" actId="20577"/>
          <ac:spMkLst>
            <pc:docMk/>
            <pc:sldMk cId="42859897" sldId="271"/>
            <ac:spMk id="38" creationId="{DF40B327-D86B-4DAF-916E-C4200C995CAF}"/>
          </ac:spMkLst>
        </pc:spChg>
      </pc:sldChg>
      <pc:sldChg chg="addSp delSp modSp">
        <pc:chgData name="cristiano tessarolo" userId="c36b394d4ec160dc" providerId="LiveId" clId="{A78FC0F4-31DE-4513-8F51-57FE8187F33F}" dt="2018-03-17T20:36:28.690" v="273" actId="20577"/>
        <pc:sldMkLst>
          <pc:docMk/>
          <pc:sldMk cId="704870328" sldId="290"/>
        </pc:sldMkLst>
        <pc:spChg chg="add">
          <ac:chgData name="cristiano tessarolo" userId="c36b394d4ec160dc" providerId="LiveId" clId="{A78FC0F4-31DE-4513-8F51-57FE8187F33F}" dt="2018-03-17T19:11:15.213" v="36" actId="167"/>
          <ac:spMkLst>
            <pc:docMk/>
            <pc:sldMk cId="704870328" sldId="290"/>
            <ac:spMk id="20" creationId="{83243109-1104-4651-AF59-EAF854EDCD52}"/>
          </ac:spMkLst>
        </pc:spChg>
        <pc:spChg chg="add mod">
          <ac:chgData name="cristiano tessarolo" userId="c36b394d4ec160dc" providerId="LiveId" clId="{A78FC0F4-31DE-4513-8F51-57FE8187F33F}" dt="2018-03-17T20:36:28.690" v="273" actId="20577"/>
          <ac:spMkLst>
            <pc:docMk/>
            <pc:sldMk cId="704870328" sldId="290"/>
            <ac:spMk id="21" creationId="{17349CBC-9266-4E32-A21D-33ADC48C77DB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7" creationId="{70D85DDB-88B2-499A-BE1B-42AC54A2B3EB}"/>
          </ac:spMkLst>
        </pc:spChg>
      </pc:sldChg>
      <pc:sldChg chg="addSp modSp">
        <pc:chgData name="cristiano tessarolo" userId="c36b394d4ec160dc" providerId="LiveId" clId="{A78FC0F4-31DE-4513-8F51-57FE8187F33F}" dt="2018-03-17T20:35:18.515" v="251" actId="20577"/>
        <pc:sldMkLst>
          <pc:docMk/>
          <pc:sldMk cId="1889776334" sldId="297"/>
        </pc:sldMkLst>
        <pc:spChg chg="add">
          <ac:chgData name="cristiano tessarolo" userId="c36b394d4ec160dc" providerId="LiveId" clId="{A78FC0F4-31DE-4513-8F51-57FE8187F33F}" dt="2018-03-17T19:09:57.645" v="2" actId="167"/>
          <ac:spMkLst>
            <pc:docMk/>
            <pc:sldMk cId="1889776334" sldId="297"/>
            <ac:spMk id="46" creationId="{E72A71C1-FA16-426D-A2A2-96B1EECE9219}"/>
          </ac:spMkLst>
        </pc:spChg>
        <pc:spChg chg="add mod">
          <ac:chgData name="cristiano tessarolo" userId="c36b394d4ec160dc" providerId="LiveId" clId="{A78FC0F4-31DE-4513-8F51-57FE8187F33F}" dt="2018-03-17T20:35:18.515" v="251" actId="20577"/>
          <ac:spMkLst>
            <pc:docMk/>
            <pc:sldMk cId="1889776334" sldId="297"/>
            <ac:spMk id="47" creationId="{1E5671A9-1BE4-4A53-A3A3-C15B90020FC5}"/>
          </ac:spMkLst>
        </pc:spChg>
      </pc:sldChg>
      <pc:sldChg chg="addSp modSp">
        <pc:chgData name="cristiano tessarolo" userId="c36b394d4ec160dc" providerId="LiveId" clId="{A78FC0F4-31DE-4513-8F51-57FE8187F33F}" dt="2018-03-17T20:35:24.109" v="253" actId="20577"/>
        <pc:sldMkLst>
          <pc:docMk/>
          <pc:sldMk cId="913422963" sldId="298"/>
        </pc:sldMkLst>
        <pc:spChg chg="add">
          <ac:chgData name="cristiano tessarolo" userId="c36b394d4ec160dc" providerId="LiveId" clId="{A78FC0F4-31DE-4513-8F51-57FE8187F33F}" dt="2018-03-17T19:10:00.977" v="3" actId="167"/>
          <ac:spMkLst>
            <pc:docMk/>
            <pc:sldMk cId="913422963" sldId="298"/>
            <ac:spMk id="7" creationId="{F0ED929E-E136-4314-AD73-A8B2A9BD0605}"/>
          </ac:spMkLst>
        </pc:spChg>
        <pc:spChg chg="add mod">
          <ac:chgData name="cristiano tessarolo" userId="c36b394d4ec160dc" providerId="LiveId" clId="{A78FC0F4-31DE-4513-8F51-57FE8187F33F}" dt="2018-03-17T20:35:24.109" v="253" actId="20577"/>
          <ac:spMkLst>
            <pc:docMk/>
            <pc:sldMk cId="913422963" sldId="298"/>
            <ac:spMk id="8" creationId="{BEE56A9D-6D5A-4874-97E9-63D24F64B42C}"/>
          </ac:spMkLst>
        </pc:spChg>
      </pc:sldChg>
      <pc:sldChg chg="addSp modSp">
        <pc:chgData name="cristiano tessarolo" userId="c36b394d4ec160dc" providerId="LiveId" clId="{A78FC0F4-31DE-4513-8F51-57FE8187F33F}" dt="2018-03-17T20:35:40.788" v="257" actId="20577"/>
        <pc:sldMkLst>
          <pc:docMk/>
          <pc:sldMk cId="1686630385" sldId="299"/>
        </pc:sldMkLst>
        <pc:spChg chg="add">
          <ac:chgData name="cristiano tessarolo" userId="c36b394d4ec160dc" providerId="LiveId" clId="{A78FC0F4-31DE-4513-8F51-57FE8187F33F}" dt="2018-03-17T19:10:21.161" v="13" actId="167"/>
          <ac:spMkLst>
            <pc:docMk/>
            <pc:sldMk cId="1686630385" sldId="299"/>
            <ac:spMk id="7" creationId="{2137D804-6C64-46F5-8CD5-F5BCCA327394}"/>
          </ac:spMkLst>
        </pc:spChg>
        <pc:spChg chg="add mod">
          <ac:chgData name="cristiano tessarolo" userId="c36b394d4ec160dc" providerId="LiveId" clId="{A78FC0F4-31DE-4513-8F51-57FE8187F33F}" dt="2018-03-17T20:35:40.788" v="257" actId="20577"/>
          <ac:spMkLst>
            <pc:docMk/>
            <pc:sldMk cId="1686630385" sldId="299"/>
            <ac:spMk id="8" creationId="{C235E876-225C-4368-88C3-D2795B2BF30C}"/>
          </ac:spMkLst>
        </pc:spChg>
      </pc:sldChg>
      <pc:sldChg chg="addSp modSp">
        <pc:chgData name="cristiano tessarolo" userId="c36b394d4ec160dc" providerId="LiveId" clId="{A78FC0F4-31DE-4513-8F51-57FE8187F33F}" dt="2018-03-17T20:36:03.916" v="263" actId="20577"/>
        <pc:sldMkLst>
          <pc:docMk/>
          <pc:sldMk cId="412740295" sldId="300"/>
        </pc:sldMkLst>
        <pc:spChg chg="add">
          <ac:chgData name="cristiano tessarolo" userId="c36b394d4ec160dc" providerId="LiveId" clId="{A78FC0F4-31DE-4513-8F51-57FE8187F33F}" dt="2018-03-17T19:10:40.196" v="23" actId="167"/>
          <ac:spMkLst>
            <pc:docMk/>
            <pc:sldMk cId="412740295" sldId="300"/>
            <ac:spMk id="6" creationId="{1074E66F-D57D-4A66-BA33-3700CEB8C433}"/>
          </ac:spMkLst>
        </pc:spChg>
        <pc:spChg chg="add mod">
          <ac:chgData name="cristiano tessarolo" userId="c36b394d4ec160dc" providerId="LiveId" clId="{A78FC0F4-31DE-4513-8F51-57FE8187F33F}" dt="2018-03-17T20:36:03.916" v="263" actId="20577"/>
          <ac:spMkLst>
            <pc:docMk/>
            <pc:sldMk cId="412740295" sldId="300"/>
            <ac:spMk id="8" creationId="{6D81C54C-1CD5-476F-817F-E7835633FF2E}"/>
          </ac:spMkLst>
        </pc:spChg>
      </pc:sldChg>
      <pc:sldChg chg="addSp modSp">
        <pc:chgData name="cristiano tessarolo" userId="c36b394d4ec160dc" providerId="LiveId" clId="{A78FC0F4-31DE-4513-8F51-57FE8187F33F}" dt="2018-03-17T20:36:23.074" v="271" actId="20577"/>
        <pc:sldMkLst>
          <pc:docMk/>
          <pc:sldMk cId="41789328" sldId="301"/>
        </pc:sldMkLst>
        <pc:spChg chg="add">
          <ac:chgData name="cristiano tessarolo" userId="c36b394d4ec160dc" providerId="LiveId" clId="{A78FC0F4-31DE-4513-8F51-57FE8187F33F}" dt="2018-03-17T19:11:07.336" v="32" actId="167"/>
          <ac:spMkLst>
            <pc:docMk/>
            <pc:sldMk cId="41789328" sldId="301"/>
            <ac:spMk id="6" creationId="{8F58926B-54C1-4343-89A1-B52A58BE9A51}"/>
          </ac:spMkLst>
        </pc:spChg>
        <pc:spChg chg="add mod">
          <ac:chgData name="cristiano tessarolo" userId="c36b394d4ec160dc" providerId="LiveId" clId="{A78FC0F4-31DE-4513-8F51-57FE8187F33F}" dt="2018-03-17T20:36:23.074" v="271" actId="20577"/>
          <ac:spMkLst>
            <pc:docMk/>
            <pc:sldMk cId="41789328" sldId="301"/>
            <ac:spMk id="7" creationId="{90D0FE85-716E-4189-B619-B6FDCB3B49BE}"/>
          </ac:spMkLst>
        </pc:spChg>
      </pc:sldChg>
      <pc:sldChg chg="addSp delSp modSp">
        <pc:chgData name="cristiano tessarolo" userId="c36b394d4ec160dc" providerId="LiveId" clId="{A78FC0F4-31DE-4513-8F51-57FE8187F33F}" dt="2018-03-17T20:35:58.406" v="261" actId="20577"/>
        <pc:sldMkLst>
          <pc:docMk/>
          <pc:sldMk cId="159514195" sldId="303"/>
        </pc:sldMkLst>
        <pc:spChg chg="add">
          <ac:chgData name="cristiano tessarolo" userId="c36b394d4ec160dc" providerId="LiveId" clId="{A78FC0F4-31DE-4513-8F51-57FE8187F33F}" dt="2018-03-17T19:10:35.645" v="21" actId="27636"/>
          <ac:spMkLst>
            <pc:docMk/>
            <pc:sldMk cId="159514195" sldId="303"/>
            <ac:spMk id="14" creationId="{411BC818-8029-485F-9AB3-14E67754C8CF}"/>
          </ac:spMkLst>
        </pc:spChg>
        <pc:spChg chg="add mod">
          <ac:chgData name="cristiano tessarolo" userId="c36b394d4ec160dc" providerId="LiveId" clId="{A78FC0F4-31DE-4513-8F51-57FE8187F33F}" dt="2018-03-17T20:35:58.406" v="261" actId="20577"/>
          <ac:spMkLst>
            <pc:docMk/>
            <pc:sldMk cId="159514195" sldId="303"/>
            <ac:spMk id="15" creationId="{2678C12D-B89C-49E7-892C-268D5300BD16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14.613" v="267" actId="20577"/>
        <pc:sldMkLst>
          <pc:docMk/>
          <pc:sldMk cId="2015855851" sldId="304"/>
        </pc:sldMkLst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56.611" v="28" actId="167"/>
          <ac:spMkLst>
            <pc:docMk/>
            <pc:sldMk cId="2015855851" sldId="304"/>
            <ac:spMk id="36" creationId="{148D749B-D498-4556-BA63-8E3160465E29}"/>
          </ac:spMkLst>
        </pc:spChg>
        <pc:spChg chg="add mod">
          <ac:chgData name="cristiano tessarolo" userId="c36b394d4ec160dc" providerId="LiveId" clId="{A78FC0F4-31DE-4513-8F51-57FE8187F33F}" dt="2018-03-17T20:36:14.613" v="267" actId="20577"/>
          <ac:spMkLst>
            <pc:docMk/>
            <pc:sldMk cId="2015855851" sldId="304"/>
            <ac:spMk id="37" creationId="{EB4C1CE4-1CDD-42B0-A2DB-D79828555250}"/>
          </ac:spMkLst>
        </pc:spChg>
      </pc:sldChg>
      <pc:sldChg chg="addSp delSp modSp">
        <pc:chgData name="cristiano tessarolo" userId="c36b394d4ec160dc" providerId="LiveId" clId="{A78FC0F4-31DE-4513-8F51-57FE8187F33F}" dt="2018-03-17T20:36:19.670" v="269" actId="20577"/>
        <pc:sldMkLst>
          <pc:docMk/>
          <pc:sldMk cId="1787272685" sldId="305"/>
        </pc:sldMkLst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1:01.866" v="31" actId="167"/>
          <ac:spMkLst>
            <pc:docMk/>
            <pc:sldMk cId="1787272685" sldId="305"/>
            <ac:spMk id="57" creationId="{159059AE-9186-4EA7-9297-EE25237D1603}"/>
          </ac:spMkLst>
        </pc:spChg>
        <pc:spChg chg="add mod">
          <ac:chgData name="cristiano tessarolo" userId="c36b394d4ec160dc" providerId="LiveId" clId="{A78FC0F4-31DE-4513-8F51-57FE8187F33F}" dt="2018-03-17T20:36:19.670" v="269" actId="20577"/>
          <ac:spMkLst>
            <pc:docMk/>
            <pc:sldMk cId="1787272685" sldId="305"/>
            <ac:spMk id="58" creationId="{7A174011-695E-4D76-8770-661B213DA5F7}"/>
          </ac:spMkLst>
        </pc:spChg>
      </pc:sldChg>
      <pc:sldChg chg="addSp delSp modSp">
        <pc:chgData name="cristiano tessarolo" userId="c36b394d4ec160dc" providerId="LiveId" clId="{A78FC0F4-31DE-4513-8F51-57FE8187F33F}" dt="2018-03-17T20:36:38.292" v="277" actId="20577"/>
        <pc:sldMkLst>
          <pc:docMk/>
          <pc:sldMk cId="1563339388" sldId="306"/>
        </pc:sldMkLst>
        <pc:spChg chg="mod">
          <ac:chgData name="cristiano tessarolo" userId="c36b394d4ec160dc" providerId="LiveId" clId="{A78FC0F4-31DE-4513-8F51-57FE8187F33F}" dt="2018-03-17T20:19:14.135" v="121" actId="1035"/>
          <ac:spMkLst>
            <pc:docMk/>
            <pc:sldMk cId="1563339388" sldId="306"/>
            <ac:spMk id="21" creationId="{00000000-0000-0000-0000-000000000000}"/>
          </ac:spMkLst>
        </pc:spChg>
        <pc:spChg chg="add">
          <ac:chgData name="cristiano tessarolo" userId="c36b394d4ec160dc" providerId="LiveId" clId="{A78FC0F4-31DE-4513-8F51-57FE8187F33F}" dt="2018-03-17T19:11:23.108" v="39" actId="167"/>
          <ac:spMkLst>
            <pc:docMk/>
            <pc:sldMk cId="1563339388" sldId="306"/>
            <ac:spMk id="25" creationId="{8E2A885D-7C71-4669-A528-6CB399D173A4}"/>
          </ac:spMkLst>
        </pc:spChg>
        <pc:spChg chg="add mod">
          <ac:chgData name="cristiano tessarolo" userId="c36b394d4ec160dc" providerId="LiveId" clId="{A78FC0F4-31DE-4513-8F51-57FE8187F33F}" dt="2018-03-17T20:36:38.292" v="277" actId="20577"/>
          <ac:spMkLst>
            <pc:docMk/>
            <pc:sldMk cId="1563339388" sldId="306"/>
            <ac:spMk id="28" creationId="{D266C487-D09F-42E6-A1FB-E4C7C23D19C0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43.585" v="279" actId="20577"/>
        <pc:sldMkLst>
          <pc:docMk/>
          <pc:sldMk cId="1118525605" sldId="307"/>
        </pc:sldMkLst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0" creationId="{BBE875C3-16DD-4E9D-9AD0-035C2298D124}"/>
          </ac:spMkLst>
        </pc:spChg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1" creationId="{67926526-A853-415F-8CB6-D1CF36FA3856}"/>
          </ac:spMkLst>
        </pc:spChg>
        <pc:spChg chg="add ord">
          <ac:chgData name="cristiano tessarolo" userId="c36b394d4ec160dc" providerId="LiveId" clId="{A78FC0F4-31DE-4513-8F51-57FE8187F33F}" dt="2018-03-17T19:12:42.058" v="47" actId="167"/>
          <ac:spMkLst>
            <pc:docMk/>
            <pc:sldMk cId="1118525605" sldId="307"/>
            <ac:spMk id="25" creationId="{C079C448-B83B-4C99-B97F-4F12A4FEB747}"/>
          </ac:spMkLst>
        </pc:spChg>
        <pc:spChg chg="add mod">
          <ac:chgData name="cristiano tessarolo" userId="c36b394d4ec160dc" providerId="LiveId" clId="{A78FC0F4-31DE-4513-8F51-57FE8187F33F}" dt="2018-03-17T20:36:43.585" v="279" actId="20577"/>
          <ac:spMkLst>
            <pc:docMk/>
            <pc:sldMk cId="1118525605" sldId="307"/>
            <ac:spMk id="27" creationId="{EE163A97-2212-4D64-B50C-9D9368983B1E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6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7" creationId="{70D85DDB-88B2-499A-BE1B-42AC54A2B3EB}"/>
          </ac:spMkLst>
        </pc:spChg>
        <pc:graphicFrameChg chg="ord">
          <ac:chgData name="cristiano tessarolo" userId="c36b394d4ec160dc" providerId="LiveId" clId="{A78FC0F4-31DE-4513-8F51-57FE8187F33F}" dt="2018-03-17T19:12:36.100" v="46" actId="166"/>
          <ac:graphicFrameMkLst>
            <pc:docMk/>
            <pc:sldMk cId="1118525605" sldId="307"/>
            <ac:graphicFrameMk id="2" creationId="{00000000-0000-0000-0000-000000000000}"/>
          </ac:graphicFrameMkLst>
        </pc:graphicFrameChg>
      </pc:sldChg>
      <pc:sldChg chg="modSp add">
        <pc:chgData name="cristiano tessarolo" userId="c36b394d4ec160dc" providerId="LiveId" clId="{A78FC0F4-31DE-4513-8F51-57FE8187F33F}" dt="2018-03-17T20:36:33.230" v="275" actId="20577"/>
        <pc:sldMkLst>
          <pc:docMk/>
          <pc:sldMk cId="2967424957" sldId="308"/>
        </pc:sldMkLst>
        <pc:spChg chg="mod">
          <ac:chgData name="cristiano tessarolo" userId="c36b394d4ec160dc" providerId="LiveId" clId="{A78FC0F4-31DE-4513-8F51-57FE8187F33F}" dt="2018-03-17T20:36:33.230" v="275" actId="20577"/>
          <ac:spMkLst>
            <pc:docMk/>
            <pc:sldMk cId="2967424957" sldId="308"/>
            <ac:spMk id="21" creationId="{17349CBC-9266-4E32-A21D-33ADC48C77DB}"/>
          </ac:spMkLst>
        </pc:spChg>
        <pc:spChg chg="mod">
          <ac:chgData name="cristiano tessarolo" userId="c36b394d4ec160dc" providerId="LiveId" clId="{A78FC0F4-31DE-4513-8F51-57FE8187F33F}" dt="2018-03-17T20:17:58.636" v="95" actId="1035"/>
          <ac:spMkLst>
            <pc:docMk/>
            <pc:sldMk cId="2967424957" sldId="308"/>
            <ac:spMk id="44" creationId="{00000000-0000-0000-0000-000000000000}"/>
          </ac:spMkLst>
        </pc:spChg>
        <pc:graphicFrameChg chg="modGraphic">
          <ac:chgData name="cristiano tessarolo" userId="c36b394d4ec160dc" providerId="LiveId" clId="{A78FC0F4-31DE-4513-8F51-57FE8187F33F}" dt="2018-03-17T20:22:56.823" v="239" actId="20577"/>
          <ac:graphicFrameMkLst>
            <pc:docMk/>
            <pc:sldMk cId="2967424957" sldId="308"/>
            <ac:graphicFrameMk id="3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630A-A191-4D78-A2CC-1A31F7303213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6A37-6032-4039-BBE4-CD05C4720589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8BF2-6F7A-458C-9C5B-3DB488A375C3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8A2A-46E6-4C1C-B6C8-22CCA6B495FE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564-F969-4A5F-8BC5-42B7C76692A1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F812-6856-4A3C-B940-E453B1402049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BCF1-EEFC-42AB-9194-F6DB3122BB29}" type="datetime1">
              <a:rPr lang="it-IT" smtClean="0"/>
              <a:t>17/03/2018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FD3-C8F3-4129-B93B-058EACB35CBF}" type="datetime1">
              <a:rPr lang="it-IT" smtClean="0"/>
              <a:t>17/03/2018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1F44-237F-492E-AAA2-3284A9096FDA}" type="datetime1">
              <a:rPr lang="it-IT" smtClean="0"/>
              <a:t>17/03/2018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375-3C0E-4B65-BA06-3A5CDD1CEAA6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D0B-2939-4DC5-9791-537DAA128E42}" type="datetime1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E2E-430B-451F-B246-BDB936C800E9}" type="datetime1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265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28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703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Gestione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1243019" y="4949720"/>
            <a:ext cx="7592066" cy="1110922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827155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44265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gestionale nulla, siamo giunti al termine del primo periodo di progetto con un impianto normativo sommario e procedure di gestione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ticketing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dei rischi inadeguate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 coordinamento interno del gruppo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40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Gruppo 40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2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6" name="Triangolo isoscele 20">
            <a:extLst>
              <a:ext uri="{FF2B5EF4-FFF2-40B4-BE49-F238E27FC236}">
                <a16:creationId xmlns:a16="http://schemas.microsoft.com/office/drawing/2014/main" id="{148D749B-D498-4556-BA63-8E3160465E2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EB4C1CE4-1CDD-42B0-A2DB-D7982855525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55513" y="4652713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102025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65013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Sviluppo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5645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scarsa esperienza di sviluppo, siamo giunti al termine del primo periodo di progetto con un impianto normativo impreciso e uno studio delle tecnologie approssimativo</a:t>
            </a:r>
          </a:p>
          <a:p>
            <a:pPr marL="514350" lvl="2" indent="0">
              <a:buNone/>
            </a:pPr>
            <a:endParaRPr lang="it-IT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è accertato in maniera soddisfacente l’integrabilità delle tecnologie e la loro coerenza con gli obiettivi di progetto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endParaRPr lang="it-IT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base all’esperienza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sono emerse difficoltà nel definire un’unità software e di conseguenza nel coordinamento degli sviluppatori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8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7" name="Triangolo isoscele 20">
            <a:extLst>
              <a:ext uri="{FF2B5EF4-FFF2-40B4-BE49-F238E27FC236}">
                <a16:creationId xmlns:a16="http://schemas.microsoft.com/office/drawing/2014/main" id="{159059AE-9186-4EA7-9297-EE25237D160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Segnaposto numero diapositiva 10">
            <a:extLst>
              <a:ext uri="{FF2B5EF4-FFF2-40B4-BE49-F238E27FC236}">
                <a16:creationId xmlns:a16="http://schemas.microsoft.com/office/drawing/2014/main" id="{7A174011-695E-4D76-8770-661B213DA5F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522159" y="2644170"/>
            <a:ext cx="6099682" cy="1569660"/>
            <a:chOff x="1941075" y="2644170"/>
            <a:chExt cx="6099682" cy="156966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CCD351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52100" y="2951946"/>
              <a:ext cx="4488657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Consuntivo di periodo RR-RP e preventivo a finire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ttangolo 1"/>
            <p:cNvSpPr/>
            <p:nvPr/>
          </p:nvSpPr>
          <p:spPr>
            <a:xfrm>
              <a:off x="2293258" y="2644170"/>
              <a:ext cx="8082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it-IT" altLang="zh-CN" sz="9600">
                  <a:solidFill>
                    <a:srgbClr val="CCD351"/>
                  </a:solidFill>
                </a:rPr>
                <a:t>4</a:t>
              </a:r>
              <a:endParaRPr lang="it-IT"/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8F58926B-54C1-4343-89A1-B52A58BE9A5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90D0FE85-716E-4189-B619-B6FDCB3B49B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99410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it-IT" sz="1800" baseline="0" dirty="0">
                          <a:solidFill>
                            <a:schemeClr val="bg1"/>
                          </a:solidFill>
                        </a:rPr>
                        <a:t> (+1)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380,00 (+20)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67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1675,00</a:t>
                      </a:r>
                      <a:r>
                        <a:rPr lang="it-IT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(-150)</a:t>
                      </a:r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3355,00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-5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43010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dei requisiti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63757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2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0" name="Freccia curva 19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68297" y="1228142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delle tecnologie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19694"/>
              </p:ext>
            </p:extLst>
          </p:nvPr>
        </p:nvGraphicFramePr>
        <p:xfrm>
          <a:off x="636884" y="2223477"/>
          <a:ext cx="7870232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 (+25)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96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2134,00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2112,00 (+22)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(-2)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 (-30)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+ 17,00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8E2A885D-7C71-4669-A528-6CB399D173A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D266C487-D09F-42E6-A1FB-E4C7C23D19C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C079C448-B83B-4C99-B97F-4F12A4FEB747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Preventivo a finire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EE163A97-2212-4D64-B50C-9D9368983B1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22709"/>
              </p:ext>
            </p:extLst>
          </p:nvPr>
        </p:nvGraphicFramePr>
        <p:xfrm>
          <a:off x="892629" y="1951712"/>
          <a:ext cx="7358742" cy="4605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Periodo</a:t>
                      </a:r>
                      <a:endParaRPr lang="it-IT" sz="2400" dirty="0"/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Preventivo</a:t>
                      </a:r>
                    </a:p>
                    <a:p>
                      <a:pPr algn="ctr"/>
                      <a:r>
                        <a:rPr lang="it-IT" sz="2400" dirty="0"/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Consuntivo</a:t>
                      </a:r>
                      <a:r>
                        <a:rPr lang="it-IT" sz="2400" baseline="0" dirty="0"/>
                        <a:t> </a:t>
                      </a:r>
                    </a:p>
                    <a:p>
                      <a:pPr algn="ctr"/>
                      <a:r>
                        <a:rPr lang="it-IT" sz="2400" baseline="0" dirty="0"/>
                        <a:t>(in euro)</a:t>
                      </a:r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17892,00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13400,00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43"/>
          <p:cNvSpPr/>
          <p:nvPr/>
        </p:nvSpPr>
        <p:spPr>
          <a:xfrm rot="1800000">
            <a:off x="1698260" y="16368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77632" y="926492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3151666" y="1805869"/>
            <a:ext cx="5755259" cy="802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degli obiettivi di progetto</a:t>
            </a:r>
          </a:p>
        </p:txBody>
      </p:sp>
      <p:sp>
        <p:nvSpPr>
          <p:cNvPr id="6" name="Segnaposto testo 5"/>
          <p:cNvSpPr txBox="1">
            <a:spLocks/>
          </p:cNvSpPr>
          <p:nvPr/>
        </p:nvSpPr>
        <p:spPr>
          <a:xfrm>
            <a:off x="3151666" y="2868212"/>
            <a:ext cx="5711223" cy="88328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effettuate a seguito della RR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3195701" y="4213841"/>
            <a:ext cx="5711224" cy="66355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generale del progetto</a:t>
            </a:r>
          </a:p>
        </p:txBody>
      </p:sp>
      <p:sp>
        <p:nvSpPr>
          <p:cNvPr id="8" name="Segnaposto testo 5"/>
          <p:cNvSpPr txBox="1">
            <a:spLocks/>
          </p:cNvSpPr>
          <p:nvPr/>
        </p:nvSpPr>
        <p:spPr>
          <a:xfrm>
            <a:off x="3173683" y="5305800"/>
            <a:ext cx="5667188" cy="82705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RR-RP e il preventivo a finire</a:t>
            </a:r>
          </a:p>
        </p:txBody>
      </p:sp>
      <p:sp>
        <p:nvSpPr>
          <p:cNvPr id="9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0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Gruppo 1"/>
          <p:cNvGrpSpPr/>
          <p:nvPr/>
        </p:nvGrpSpPr>
        <p:grpSpPr>
          <a:xfrm>
            <a:off x="1986555" y="4245076"/>
            <a:ext cx="576000" cy="571010"/>
            <a:chOff x="1986555" y="4245076"/>
            <a:chExt cx="576000" cy="571010"/>
          </a:xfrm>
        </p:grpSpPr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986555" y="4245076"/>
              <a:ext cx="494829" cy="571010"/>
              <a:chOff x="836142" y="2356202"/>
              <a:chExt cx="2022508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39316" y="4574757"/>
              <a:ext cx="523239" cy="143299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6" name="Freeform 263"/>
          <p:cNvSpPr>
            <a:spLocks noChangeAspect="1" noEditPoints="1"/>
          </p:cNvSpPr>
          <p:nvPr/>
        </p:nvSpPr>
        <p:spPr bwMode="auto">
          <a:xfrm>
            <a:off x="2112705" y="3071302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grpSp>
        <p:nvGrpSpPr>
          <p:cNvPr id="59" name="组合 138"/>
          <p:cNvGrpSpPr/>
          <p:nvPr/>
        </p:nvGrpSpPr>
        <p:grpSpPr>
          <a:xfrm>
            <a:off x="2122655" y="1976061"/>
            <a:ext cx="387448" cy="443215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E72A71C1-FA16-426D-A2A2-96B1EECE921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1E5671A9-1BE4-4A53-A3A3-C15B90020FC5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53418" y="2551965"/>
            <a:ext cx="6837165" cy="1754070"/>
            <a:chOff x="1941075" y="2624143"/>
            <a:chExt cx="6837165" cy="1754070"/>
          </a:xfrm>
        </p:grpSpPr>
        <p:sp>
          <p:nvSpPr>
            <p:cNvPr id="6" name="文本框 5"/>
            <p:cNvSpPr txBox="1"/>
            <p:nvPr/>
          </p:nvSpPr>
          <p:spPr>
            <a:xfrm>
              <a:off x="3691246" y="2954327"/>
              <a:ext cx="508699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Raffinamento della comprensione degli obiettivi di progetto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3C846F"/>
                    </a:solidFill>
                  </a:rPr>
                  <a:t>1</a:t>
                </a: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</p:grp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F0ED929E-E136-4314-AD73-A8B2A9BD060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E56A9D-6D5A-4874-97E9-63D24F64B42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1" y="40480"/>
            <a:ext cx="914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degli obiettivi di progetto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247994" y="3146489"/>
            <a:ext cx="7518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Ciò ha aiutato il </a:t>
            </a:r>
            <a:r>
              <a:rPr lang="it-IT" sz="2000" i="1">
                <a:solidFill>
                  <a:schemeClr val="bg1"/>
                </a:solidFill>
              </a:rPr>
              <a:t>raffinamento degli </a:t>
            </a:r>
            <a:r>
              <a:rPr lang="it-IT" sz="2000" i="1" dirty="0">
                <a:solidFill>
                  <a:schemeClr val="bg1"/>
                </a:solidFill>
              </a:rPr>
              <a:t>obiettivi di progetto in termini di: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6" y="1666937"/>
            <a:ext cx="7948073" cy="1250184"/>
          </a:xfrm>
          <a:prstGeom prst="roundRect">
            <a:avLst/>
          </a:prstGeom>
          <a:solidFill>
            <a:srgbClr val="3E846F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598298" y="2868367"/>
            <a:ext cx="645906" cy="663801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3E846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六边形 43"/>
          <p:cNvSpPr/>
          <p:nvPr/>
        </p:nvSpPr>
        <p:spPr>
          <a:xfrm rot="3684182">
            <a:off x="165101" y="1496119"/>
            <a:ext cx="1303453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3E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1319475" y="1686791"/>
            <a:ext cx="737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 questo periodo il gruppo ha studiato e selezionato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le tecnologie più adatte alla realizzazione del progetto, attività culminate nella produzione di un </a:t>
            </a:r>
            <a:r>
              <a:rPr lang="it-IT" sz="2400" dirty="0" err="1">
                <a:solidFill>
                  <a:schemeClr val="bg1"/>
                </a:solidFill>
              </a:rPr>
              <a:t>PoC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19475" y="3551896"/>
            <a:ext cx="78529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Requisiti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della maggior parte dei requisiti prefissati e   necessità di confronto con la Proponente rispetto a dubbi sorti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Qualità	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comprensione della necessità di misurazioni metriche stringenti e di come impostare le stesse per il conseguimento degli obiettivi di qualità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chemeClr val="accent4"/>
                </a:solidFill>
              </a:rPr>
              <a:t>  </a:t>
            </a:r>
            <a:r>
              <a:rPr lang="it-IT" sz="2400" dirty="0">
                <a:solidFill>
                  <a:srgbClr val="3E846F"/>
                </a:solidFill>
              </a:rPr>
              <a:t>Fattibilità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in termini di risorse temporali</a:t>
            </a:r>
          </a:p>
        </p:txBody>
      </p:sp>
      <p:grpSp>
        <p:nvGrpSpPr>
          <p:cNvPr id="22" name="组合 138"/>
          <p:cNvGrpSpPr/>
          <p:nvPr/>
        </p:nvGrpSpPr>
        <p:grpSpPr>
          <a:xfrm>
            <a:off x="568765" y="1807498"/>
            <a:ext cx="475383" cy="588854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7598056C-5FC9-4514-9DE7-DE37F413F1F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10">
            <a:extLst>
              <a:ext uri="{FF2B5EF4-FFF2-40B4-BE49-F238E27FC236}">
                <a16:creationId xmlns:a16="http://schemas.microsoft.com/office/drawing/2014/main" id="{B647FA8E-D7AE-430C-86CE-6D913974815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488698" y="2551965"/>
            <a:ext cx="6166605" cy="1754070"/>
            <a:chOff x="1941075" y="2624143"/>
            <a:chExt cx="6166605" cy="1754070"/>
          </a:xfrm>
        </p:grpSpPr>
        <p:grpSp>
          <p:nvGrpSpPr>
            <p:cNvPr id="9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10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EE7633"/>
                    </a:solidFill>
                  </a:rPr>
                  <a:t>2</a:t>
                </a:r>
                <a:endParaRPr kumimoji="1" lang="zh-CN" altLang="en-US" sz="11998" dirty="0">
                  <a:solidFill>
                    <a:srgbClr val="EE7633"/>
                  </a:solidFill>
                </a:endParaRPr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3691246" y="2954327"/>
              <a:ext cx="441643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8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it-IT" dirty="0"/>
                <a:t>Modifiche migliorative effettuate a seguito della RR</a:t>
              </a:r>
              <a:endParaRPr lang="en-US" altLang="zh-CN" dirty="0"/>
            </a:p>
          </p:txBody>
        </p: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2137D804-6C64-46F5-8CD5-F5BCCA32739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235E876-225C-4368-88C3-D2795B2BF30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4231435" y="222452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86626" y="1537586"/>
            <a:ext cx="577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way of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requisiti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438141" y="2973807"/>
            <a:ext cx="8267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Ampliamento nel dettaglio dei requisiti supportati da diagrammi più precisi ed efficaci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3" name="Freccia destra 12"/>
          <p:cNvSpPr/>
          <p:nvPr/>
        </p:nvSpPr>
        <p:spPr>
          <a:xfrm rot="16200000" flipH="1" flipV="1">
            <a:off x="4231435" y="87974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5F88CD2F-0323-4377-AE9A-6AB70F84829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3D0F841C-8899-402F-898F-D4D93B48E39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0" grpId="0" animBg="1"/>
      <p:bldP spid="4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786544" y="1537586"/>
            <a:ext cx="3570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le strategie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ccia destra 8"/>
          <p:cNvSpPr/>
          <p:nvPr/>
        </p:nvSpPr>
        <p:spPr>
          <a:xfrm rot="16200000" flipH="1" flipV="1">
            <a:off x="4231433" y="220831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 rot="16200000" flipH="1" flipV="1">
            <a:off x="4231432" y="88079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495824" y="2970002"/>
            <a:ext cx="8251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Rivista la pianificazione in modo da renderla coerente con il modello di sviluppo scelto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2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411BC818-8029-485F-9AB3-14E67754C8C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2678C12D-B89C-49E7-892C-268D5300BD1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170603" y="2551965"/>
            <a:ext cx="6802795" cy="1754070"/>
            <a:chOff x="1941075" y="2652379"/>
            <a:chExt cx="6802795" cy="175407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9283" y="2652379"/>
              <a:ext cx="1037465" cy="17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7D1319"/>
                  </a:solidFill>
                </a:rPr>
                <a:t>3</a:t>
              </a:r>
              <a:endParaRPr kumimoji="1" lang="zh-CN" altLang="en-US" sz="11998" dirty="0">
                <a:solidFill>
                  <a:srgbClr val="7D1319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34956" y="2951946"/>
              <a:ext cx="520891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Auto-valutazione dell'andamento </a:t>
              </a:r>
            </a:p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generale del progetto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1074E66F-D57D-4A66-BA33-3700CEB8C43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D81C54C-1CD5-476F-817F-E7835633FF2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43019" y="4653654"/>
            <a:ext cx="7592066" cy="1646094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53108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0" y="0"/>
            <a:ext cx="914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</a:t>
            </a:r>
          </a:p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generale del progetto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848350" y="430905"/>
            <a:ext cx="3754129" cy="607272"/>
            <a:chOff x="848350" y="430905"/>
            <a:chExt cx="3754129" cy="607272"/>
          </a:xfrm>
          <a:solidFill>
            <a:srgbClr val="C00000">
              <a:alpha val="29000"/>
            </a:srgbClr>
          </a:solidFill>
        </p:grpSpPr>
        <p:sp>
          <p:nvSpPr>
            <p:cNvPr id="24" name="Rettangolo arrotondato 2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1527855" y="430905"/>
              <a:ext cx="307462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Amministrazione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amministrativa nulla, siamo giunti al termine del primo periodo di progetto con un impianto normativo impreciso e confusionario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continua revisione di alcuni aspetti normativi e delle strategie di conseguimento della qualità hanno reso più agevole, precisa ed efficace l’amministrazione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6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8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5" name="Triangolo isoscele 20">
            <a:extLst>
              <a:ext uri="{FF2B5EF4-FFF2-40B4-BE49-F238E27FC236}">
                <a16:creationId xmlns:a16="http://schemas.microsoft.com/office/drawing/2014/main" id="{CCC9B205-E901-455E-BCC7-94D8A29FCC6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DF40B327-D86B-4DAF-916E-C4200C995CA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3" grpId="0"/>
      <p:bldP spid="25" grpId="0" animBg="1"/>
      <p:bldP spid="29" grpId="0" animBg="1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487</TotalTime>
  <Words>868</Words>
  <Application>Microsoft Office PowerPoint</Application>
  <PresentationFormat>Presentazione su schermo (4:3)</PresentationFormat>
  <Paragraphs>262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等线</vt:lpstr>
      <vt:lpstr>Microsoft YaHei</vt:lpstr>
      <vt:lpstr>宋体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255</cp:revision>
  <cp:lastPrinted>2018-03-11T14:03:18Z</cp:lastPrinted>
  <dcterms:created xsi:type="dcterms:W3CDTF">2018-03-10T20:16:12Z</dcterms:created>
  <dcterms:modified xsi:type="dcterms:W3CDTF">2018-03-17T20:36:48Z</dcterms:modified>
</cp:coreProperties>
</file>