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8" r:id="rId2"/>
    <p:sldId id="297" r:id="rId3"/>
    <p:sldId id="298" r:id="rId4"/>
    <p:sldId id="269" r:id="rId5"/>
    <p:sldId id="299" r:id="rId6"/>
    <p:sldId id="270" r:id="rId7"/>
    <p:sldId id="303" r:id="rId8"/>
    <p:sldId id="300" r:id="rId9"/>
    <p:sldId id="271" r:id="rId10"/>
    <p:sldId id="304" r:id="rId11"/>
    <p:sldId id="305" r:id="rId12"/>
    <p:sldId id="301" r:id="rId13"/>
    <p:sldId id="290" r:id="rId14"/>
    <p:sldId id="308" r:id="rId15"/>
    <p:sldId id="306" r:id="rId16"/>
    <p:sldId id="307" r:id="rId17"/>
    <p:sldId id="293" r:id="rId1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351"/>
    <a:srgbClr val="3E846F"/>
    <a:srgbClr val="7E1D19"/>
    <a:srgbClr val="52624A"/>
    <a:srgbClr val="D5834D"/>
    <a:srgbClr val="A88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ile medio 4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6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o tessarolo" userId="c36b394d4ec160dc" providerId="LiveId" clId="{A78FC0F4-31DE-4513-8F51-57FE8187F33F}"/>
    <pc:docChg chg="undo custSel addSld modSld">
      <pc:chgData name="cristiano tessarolo" userId="c36b394d4ec160dc" providerId="LiveId" clId="{A78FC0F4-31DE-4513-8F51-57FE8187F33F}" dt="2018-03-17T20:36:43.585" v="279" actId="20577"/>
      <pc:docMkLst>
        <pc:docMk/>
      </pc:docMkLst>
      <pc:sldChg chg="addSp delSp modSp">
        <pc:chgData name="cristiano tessarolo" userId="c36b394d4ec160dc" providerId="LiveId" clId="{A78FC0F4-31DE-4513-8F51-57FE8187F33F}" dt="2018-03-17T20:35:12.607" v="249" actId="20577"/>
        <pc:sldMkLst>
          <pc:docMk/>
          <pc:sldMk cId="1361080845" sldId="268"/>
        </pc:sldMkLst>
        <pc:spChg chg="add del mod">
          <ac:chgData name="cristiano tessarolo" userId="c36b394d4ec160dc" providerId="LiveId" clId="{A78FC0F4-31DE-4513-8F51-57FE8187F33F}" dt="2018-03-17T20:35:12.607" v="249" actId="20577"/>
          <ac:spMkLst>
            <pc:docMk/>
            <pc:sldMk cId="1361080845" sldId="268"/>
            <ac:spMk id="20" creationId="{70D85DDB-88B2-499A-BE1B-42AC54A2B3EB}"/>
          </ac:spMkLst>
        </pc:spChg>
      </pc:sldChg>
      <pc:sldChg chg="addSp delSp modSp">
        <pc:chgData name="cristiano tessarolo" userId="c36b394d4ec160dc" providerId="LiveId" clId="{A78FC0F4-31DE-4513-8F51-57FE8187F33F}" dt="2018-03-17T20:35:29.092" v="255" actId="20577"/>
        <pc:sldMkLst>
          <pc:docMk/>
          <pc:sldMk cId="252822887" sldId="269"/>
        </pc:sldMkLst>
        <pc:spChg chg="add del">
          <ac:chgData name="cristiano tessarolo" userId="c36b394d4ec160dc" providerId="LiveId" clId="{A78FC0F4-31DE-4513-8F51-57FE8187F33F}" dt="2018-03-17T19:10:05.091" v="7" actId="27636"/>
          <ac:spMkLst>
            <pc:docMk/>
            <pc:sldMk cId="252822887" sldId="269"/>
            <ac:spMk id="18" creationId="{93B07E7E-9C16-4D23-BA0E-0357CFF05A13}"/>
          </ac:spMkLst>
        </pc:spChg>
        <pc:spChg chg="add del mod">
          <ac:chgData name="cristiano tessarolo" userId="c36b394d4ec160dc" providerId="LiveId" clId="{A78FC0F4-31DE-4513-8F51-57FE8187F33F}" dt="2018-03-17T19:10:05.091" v="7" actId="27636"/>
          <ac:spMkLst>
            <pc:docMk/>
            <pc:sldMk cId="252822887" sldId="269"/>
            <ac:spMk id="19" creationId="{1AEEAD36-836F-47A1-B61A-C2FC6ED5AB7E}"/>
          </ac:spMkLst>
        </pc:spChg>
        <pc:spChg chg="add">
          <ac:chgData name="cristiano tessarolo" userId="c36b394d4ec160dc" providerId="LiveId" clId="{A78FC0F4-31DE-4513-8F51-57FE8187F33F}" dt="2018-03-17T19:10:17.515" v="11" actId="27636"/>
          <ac:spMkLst>
            <pc:docMk/>
            <pc:sldMk cId="252822887" sldId="269"/>
            <ac:spMk id="21" creationId="{7598056C-5FC9-4514-9DE7-DE37F413F1F5}"/>
          </ac:spMkLst>
        </pc:spChg>
        <pc:spChg chg="add mod">
          <ac:chgData name="cristiano tessarolo" userId="c36b394d4ec160dc" providerId="LiveId" clId="{A78FC0F4-31DE-4513-8F51-57FE8187F33F}" dt="2018-03-17T20:35:29.092" v="255" actId="20577"/>
          <ac:spMkLst>
            <pc:docMk/>
            <pc:sldMk cId="252822887" sldId="269"/>
            <ac:spMk id="23" creationId="{B647FA8E-D7AE-430C-86CE-6D913974815C}"/>
          </ac:spMkLst>
        </pc:spChg>
        <pc:spChg chg="del">
          <ac:chgData name="cristiano tessarolo" userId="c36b394d4ec160dc" providerId="LiveId" clId="{A78FC0F4-31DE-4513-8F51-57FE8187F33F}" dt="2018-03-17T19:10:07.295" v="8" actId="478"/>
          <ac:spMkLst>
            <pc:docMk/>
            <pc:sldMk cId="252822887" sldId="269"/>
            <ac:spMk id="27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0:16.827" v="10" actId="478"/>
          <ac:spMkLst>
            <pc:docMk/>
            <pc:sldMk cId="252822887" sldId="269"/>
            <ac:spMk id="28" creationId="{70D85DDB-88B2-499A-BE1B-42AC54A2B3EB}"/>
          </ac:spMkLst>
        </pc:spChg>
      </pc:sldChg>
      <pc:sldChg chg="addSp delSp modSp">
        <pc:chgData name="cristiano tessarolo" userId="c36b394d4ec160dc" providerId="LiveId" clId="{A78FC0F4-31DE-4513-8F51-57FE8187F33F}" dt="2018-03-17T20:35:44.857" v="259" actId="20577"/>
        <pc:sldMkLst>
          <pc:docMk/>
          <pc:sldMk cId="1726892731" sldId="270"/>
        </pc:sldMkLst>
        <pc:spChg chg="add">
          <ac:chgData name="cristiano tessarolo" userId="c36b394d4ec160dc" providerId="LiveId" clId="{A78FC0F4-31DE-4513-8F51-57FE8187F33F}" dt="2018-03-17T19:10:28.713" v="16" actId="27636"/>
          <ac:spMkLst>
            <pc:docMk/>
            <pc:sldMk cId="1726892731" sldId="270"/>
            <ac:spMk id="12" creationId="{5F88CD2F-0323-4377-AE9A-6AB70F848293}"/>
          </ac:spMkLst>
        </pc:spChg>
        <pc:spChg chg="add mod">
          <ac:chgData name="cristiano tessarolo" userId="c36b394d4ec160dc" providerId="LiveId" clId="{A78FC0F4-31DE-4513-8F51-57FE8187F33F}" dt="2018-03-17T20:35:44.857" v="259" actId="20577"/>
          <ac:spMkLst>
            <pc:docMk/>
            <pc:sldMk cId="1726892731" sldId="270"/>
            <ac:spMk id="16" creationId="{3D0F841C-8899-402F-898F-D4D93B48E394}"/>
          </ac:spMkLst>
        </pc:spChg>
        <pc:spChg chg="mod">
          <ac:chgData name="cristiano tessarolo" userId="c36b394d4ec160dc" providerId="LiveId" clId="{A78FC0F4-31DE-4513-8F51-57FE8187F33F}" dt="2018-03-17T20:15:27.918" v="49" actId="20577"/>
          <ac:spMkLst>
            <pc:docMk/>
            <pc:sldMk cId="1726892731" sldId="270"/>
            <ac:spMk id="24" creationId="{5A34E0A1-D021-4B61-BFA2-24329E99D334}"/>
          </ac:spMkLst>
        </pc:spChg>
        <pc:spChg chg="del mod">
          <ac:chgData name="cristiano tessarolo" userId="c36b394d4ec160dc" providerId="LiveId" clId="{A78FC0F4-31DE-4513-8F51-57FE8187F33F}" dt="2018-03-17T19:10:28.212" v="15" actId="478"/>
          <ac:spMkLst>
            <pc:docMk/>
            <pc:sldMk cId="1726892731" sldId="270"/>
            <ac:spMk id="26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0:28.212" v="15" actId="478"/>
          <ac:spMkLst>
            <pc:docMk/>
            <pc:sldMk cId="1726892731" sldId="270"/>
            <ac:spMk id="27" creationId="{70D85DDB-88B2-499A-BE1B-42AC54A2B3EB}"/>
          </ac:spMkLst>
        </pc:spChg>
      </pc:sldChg>
      <pc:sldChg chg="addSp delSp modSp">
        <pc:chgData name="cristiano tessarolo" userId="c36b394d4ec160dc" providerId="LiveId" clId="{A78FC0F4-31DE-4513-8F51-57FE8187F33F}" dt="2018-03-17T20:36:09.318" v="265" actId="20577"/>
        <pc:sldMkLst>
          <pc:docMk/>
          <pc:sldMk cId="42859897" sldId="271"/>
        </pc:sldMkLst>
        <pc:spChg chg="del">
          <ac:chgData name="cristiano tessarolo" userId="c36b394d4ec160dc" providerId="LiveId" clId="{A78FC0F4-31DE-4513-8F51-57FE8187F33F}" dt="2018-03-17T19:10:46.939" v="24" actId="478"/>
          <ac:spMkLst>
            <pc:docMk/>
            <pc:sldMk cId="42859897" sldId="271"/>
            <ac:spMk id="14" creationId="{3013823C-F164-4F3B-8A49-D3130090FF79}"/>
          </ac:spMkLst>
        </pc:spChg>
        <pc:spChg chg="del">
          <ac:chgData name="cristiano tessarolo" userId="c36b394d4ec160dc" providerId="LiveId" clId="{A78FC0F4-31DE-4513-8F51-57FE8187F33F}" dt="2018-03-17T19:10:46.939" v="24" actId="478"/>
          <ac:spMkLst>
            <pc:docMk/>
            <pc:sldMk cId="42859897" sldId="271"/>
            <ac:spMk id="15" creationId="{70D85DDB-88B2-499A-BE1B-42AC54A2B3EB}"/>
          </ac:spMkLst>
        </pc:spChg>
        <pc:spChg chg="add">
          <ac:chgData name="cristiano tessarolo" userId="c36b394d4ec160dc" providerId="LiveId" clId="{A78FC0F4-31DE-4513-8F51-57FE8187F33F}" dt="2018-03-17T19:10:48.266" v="25" actId="167"/>
          <ac:spMkLst>
            <pc:docMk/>
            <pc:sldMk cId="42859897" sldId="271"/>
            <ac:spMk id="35" creationId="{CCC9B205-E901-455E-BCC7-94D8A29FCC64}"/>
          </ac:spMkLst>
        </pc:spChg>
        <pc:spChg chg="add mod">
          <ac:chgData name="cristiano tessarolo" userId="c36b394d4ec160dc" providerId="LiveId" clId="{A78FC0F4-31DE-4513-8F51-57FE8187F33F}" dt="2018-03-17T20:36:09.318" v="265" actId="20577"/>
          <ac:spMkLst>
            <pc:docMk/>
            <pc:sldMk cId="42859897" sldId="271"/>
            <ac:spMk id="38" creationId="{DF40B327-D86B-4DAF-916E-C4200C995CAF}"/>
          </ac:spMkLst>
        </pc:spChg>
      </pc:sldChg>
      <pc:sldChg chg="addSp delSp modSp">
        <pc:chgData name="cristiano tessarolo" userId="c36b394d4ec160dc" providerId="LiveId" clId="{A78FC0F4-31DE-4513-8F51-57FE8187F33F}" dt="2018-03-17T20:36:28.690" v="273" actId="20577"/>
        <pc:sldMkLst>
          <pc:docMk/>
          <pc:sldMk cId="704870328" sldId="290"/>
        </pc:sldMkLst>
        <pc:spChg chg="add">
          <ac:chgData name="cristiano tessarolo" userId="c36b394d4ec160dc" providerId="LiveId" clId="{A78FC0F4-31DE-4513-8F51-57FE8187F33F}" dt="2018-03-17T19:11:15.213" v="36" actId="167"/>
          <ac:spMkLst>
            <pc:docMk/>
            <pc:sldMk cId="704870328" sldId="290"/>
            <ac:spMk id="20" creationId="{83243109-1104-4651-AF59-EAF854EDCD52}"/>
          </ac:spMkLst>
        </pc:spChg>
        <pc:spChg chg="add mod">
          <ac:chgData name="cristiano tessarolo" userId="c36b394d4ec160dc" providerId="LiveId" clId="{A78FC0F4-31DE-4513-8F51-57FE8187F33F}" dt="2018-03-17T20:36:28.690" v="273" actId="20577"/>
          <ac:spMkLst>
            <pc:docMk/>
            <pc:sldMk cId="704870328" sldId="290"/>
            <ac:spMk id="21" creationId="{17349CBC-9266-4E32-A21D-33ADC48C77DB}"/>
          </ac:spMkLst>
        </pc:spChg>
        <pc:spChg chg="del mod">
          <ac:chgData name="cristiano tessarolo" userId="c36b394d4ec160dc" providerId="LiveId" clId="{A78FC0F4-31DE-4513-8F51-57FE8187F33F}" dt="2018-03-17T19:11:14.843" v="35" actId="478"/>
          <ac:spMkLst>
            <pc:docMk/>
            <pc:sldMk cId="704870328" sldId="290"/>
            <ac:spMk id="46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1:14.843" v="35" actId="478"/>
          <ac:spMkLst>
            <pc:docMk/>
            <pc:sldMk cId="704870328" sldId="290"/>
            <ac:spMk id="47" creationId="{70D85DDB-88B2-499A-BE1B-42AC54A2B3EB}"/>
          </ac:spMkLst>
        </pc:spChg>
      </pc:sldChg>
      <pc:sldChg chg="addSp modSp">
        <pc:chgData name="cristiano tessarolo" userId="c36b394d4ec160dc" providerId="LiveId" clId="{A78FC0F4-31DE-4513-8F51-57FE8187F33F}" dt="2018-03-17T20:35:18.515" v="251" actId="20577"/>
        <pc:sldMkLst>
          <pc:docMk/>
          <pc:sldMk cId="1889776334" sldId="297"/>
        </pc:sldMkLst>
        <pc:spChg chg="add">
          <ac:chgData name="cristiano tessarolo" userId="c36b394d4ec160dc" providerId="LiveId" clId="{A78FC0F4-31DE-4513-8F51-57FE8187F33F}" dt="2018-03-17T19:09:57.645" v="2" actId="167"/>
          <ac:spMkLst>
            <pc:docMk/>
            <pc:sldMk cId="1889776334" sldId="297"/>
            <ac:spMk id="46" creationId="{E72A71C1-FA16-426D-A2A2-96B1EECE9219}"/>
          </ac:spMkLst>
        </pc:spChg>
        <pc:spChg chg="add mod">
          <ac:chgData name="cristiano tessarolo" userId="c36b394d4ec160dc" providerId="LiveId" clId="{A78FC0F4-31DE-4513-8F51-57FE8187F33F}" dt="2018-03-17T20:35:18.515" v="251" actId="20577"/>
          <ac:spMkLst>
            <pc:docMk/>
            <pc:sldMk cId="1889776334" sldId="297"/>
            <ac:spMk id="47" creationId="{1E5671A9-1BE4-4A53-A3A3-C15B90020FC5}"/>
          </ac:spMkLst>
        </pc:spChg>
      </pc:sldChg>
      <pc:sldChg chg="addSp modSp">
        <pc:chgData name="cristiano tessarolo" userId="c36b394d4ec160dc" providerId="LiveId" clId="{A78FC0F4-31DE-4513-8F51-57FE8187F33F}" dt="2018-03-17T20:35:24.109" v="253" actId="20577"/>
        <pc:sldMkLst>
          <pc:docMk/>
          <pc:sldMk cId="913422963" sldId="298"/>
        </pc:sldMkLst>
        <pc:spChg chg="add">
          <ac:chgData name="cristiano tessarolo" userId="c36b394d4ec160dc" providerId="LiveId" clId="{A78FC0F4-31DE-4513-8F51-57FE8187F33F}" dt="2018-03-17T19:10:00.977" v="3" actId="167"/>
          <ac:spMkLst>
            <pc:docMk/>
            <pc:sldMk cId="913422963" sldId="298"/>
            <ac:spMk id="7" creationId="{F0ED929E-E136-4314-AD73-A8B2A9BD0605}"/>
          </ac:spMkLst>
        </pc:spChg>
        <pc:spChg chg="add mod">
          <ac:chgData name="cristiano tessarolo" userId="c36b394d4ec160dc" providerId="LiveId" clId="{A78FC0F4-31DE-4513-8F51-57FE8187F33F}" dt="2018-03-17T20:35:24.109" v="253" actId="20577"/>
          <ac:spMkLst>
            <pc:docMk/>
            <pc:sldMk cId="913422963" sldId="298"/>
            <ac:spMk id="8" creationId="{BEE56A9D-6D5A-4874-97E9-63D24F64B42C}"/>
          </ac:spMkLst>
        </pc:spChg>
      </pc:sldChg>
      <pc:sldChg chg="addSp modSp">
        <pc:chgData name="cristiano tessarolo" userId="c36b394d4ec160dc" providerId="LiveId" clId="{A78FC0F4-31DE-4513-8F51-57FE8187F33F}" dt="2018-03-17T20:35:40.788" v="257" actId="20577"/>
        <pc:sldMkLst>
          <pc:docMk/>
          <pc:sldMk cId="1686630385" sldId="299"/>
        </pc:sldMkLst>
        <pc:spChg chg="add">
          <ac:chgData name="cristiano tessarolo" userId="c36b394d4ec160dc" providerId="LiveId" clId="{A78FC0F4-31DE-4513-8F51-57FE8187F33F}" dt="2018-03-17T19:10:21.161" v="13" actId="167"/>
          <ac:spMkLst>
            <pc:docMk/>
            <pc:sldMk cId="1686630385" sldId="299"/>
            <ac:spMk id="7" creationId="{2137D804-6C64-46F5-8CD5-F5BCCA327394}"/>
          </ac:spMkLst>
        </pc:spChg>
        <pc:spChg chg="add mod">
          <ac:chgData name="cristiano tessarolo" userId="c36b394d4ec160dc" providerId="LiveId" clId="{A78FC0F4-31DE-4513-8F51-57FE8187F33F}" dt="2018-03-17T20:35:40.788" v="257" actId="20577"/>
          <ac:spMkLst>
            <pc:docMk/>
            <pc:sldMk cId="1686630385" sldId="299"/>
            <ac:spMk id="8" creationId="{C235E876-225C-4368-88C3-D2795B2BF30C}"/>
          </ac:spMkLst>
        </pc:spChg>
      </pc:sldChg>
      <pc:sldChg chg="addSp modSp">
        <pc:chgData name="cristiano tessarolo" userId="c36b394d4ec160dc" providerId="LiveId" clId="{A78FC0F4-31DE-4513-8F51-57FE8187F33F}" dt="2018-03-17T20:36:03.916" v="263" actId="20577"/>
        <pc:sldMkLst>
          <pc:docMk/>
          <pc:sldMk cId="412740295" sldId="300"/>
        </pc:sldMkLst>
        <pc:spChg chg="add">
          <ac:chgData name="cristiano tessarolo" userId="c36b394d4ec160dc" providerId="LiveId" clId="{A78FC0F4-31DE-4513-8F51-57FE8187F33F}" dt="2018-03-17T19:10:40.196" v="23" actId="167"/>
          <ac:spMkLst>
            <pc:docMk/>
            <pc:sldMk cId="412740295" sldId="300"/>
            <ac:spMk id="6" creationId="{1074E66F-D57D-4A66-BA33-3700CEB8C433}"/>
          </ac:spMkLst>
        </pc:spChg>
        <pc:spChg chg="add mod">
          <ac:chgData name="cristiano tessarolo" userId="c36b394d4ec160dc" providerId="LiveId" clId="{A78FC0F4-31DE-4513-8F51-57FE8187F33F}" dt="2018-03-17T20:36:03.916" v="263" actId="20577"/>
          <ac:spMkLst>
            <pc:docMk/>
            <pc:sldMk cId="412740295" sldId="300"/>
            <ac:spMk id="8" creationId="{6D81C54C-1CD5-476F-817F-E7835633FF2E}"/>
          </ac:spMkLst>
        </pc:spChg>
      </pc:sldChg>
      <pc:sldChg chg="addSp modSp">
        <pc:chgData name="cristiano tessarolo" userId="c36b394d4ec160dc" providerId="LiveId" clId="{A78FC0F4-31DE-4513-8F51-57FE8187F33F}" dt="2018-03-17T20:36:23.074" v="271" actId="20577"/>
        <pc:sldMkLst>
          <pc:docMk/>
          <pc:sldMk cId="41789328" sldId="301"/>
        </pc:sldMkLst>
        <pc:spChg chg="add">
          <ac:chgData name="cristiano tessarolo" userId="c36b394d4ec160dc" providerId="LiveId" clId="{A78FC0F4-31DE-4513-8F51-57FE8187F33F}" dt="2018-03-17T19:11:07.336" v="32" actId="167"/>
          <ac:spMkLst>
            <pc:docMk/>
            <pc:sldMk cId="41789328" sldId="301"/>
            <ac:spMk id="6" creationId="{8F58926B-54C1-4343-89A1-B52A58BE9A51}"/>
          </ac:spMkLst>
        </pc:spChg>
        <pc:spChg chg="add mod">
          <ac:chgData name="cristiano tessarolo" userId="c36b394d4ec160dc" providerId="LiveId" clId="{A78FC0F4-31DE-4513-8F51-57FE8187F33F}" dt="2018-03-17T20:36:23.074" v="271" actId="20577"/>
          <ac:spMkLst>
            <pc:docMk/>
            <pc:sldMk cId="41789328" sldId="301"/>
            <ac:spMk id="7" creationId="{90D0FE85-716E-4189-B619-B6FDCB3B49BE}"/>
          </ac:spMkLst>
        </pc:spChg>
      </pc:sldChg>
      <pc:sldChg chg="addSp delSp modSp">
        <pc:chgData name="cristiano tessarolo" userId="c36b394d4ec160dc" providerId="LiveId" clId="{A78FC0F4-31DE-4513-8F51-57FE8187F33F}" dt="2018-03-17T20:35:58.406" v="261" actId="20577"/>
        <pc:sldMkLst>
          <pc:docMk/>
          <pc:sldMk cId="159514195" sldId="303"/>
        </pc:sldMkLst>
        <pc:spChg chg="add">
          <ac:chgData name="cristiano tessarolo" userId="c36b394d4ec160dc" providerId="LiveId" clId="{A78FC0F4-31DE-4513-8F51-57FE8187F33F}" dt="2018-03-17T19:10:35.645" v="21" actId="27636"/>
          <ac:spMkLst>
            <pc:docMk/>
            <pc:sldMk cId="159514195" sldId="303"/>
            <ac:spMk id="14" creationId="{411BC818-8029-485F-9AB3-14E67754C8CF}"/>
          </ac:spMkLst>
        </pc:spChg>
        <pc:spChg chg="add mod">
          <ac:chgData name="cristiano tessarolo" userId="c36b394d4ec160dc" providerId="LiveId" clId="{A78FC0F4-31DE-4513-8F51-57FE8187F33F}" dt="2018-03-17T20:35:58.406" v="261" actId="20577"/>
          <ac:spMkLst>
            <pc:docMk/>
            <pc:sldMk cId="159514195" sldId="303"/>
            <ac:spMk id="15" creationId="{2678C12D-B89C-49E7-892C-268D5300BD16}"/>
          </ac:spMkLst>
        </pc:spChg>
        <pc:spChg chg="del mod">
          <ac:chgData name="cristiano tessarolo" userId="c36b394d4ec160dc" providerId="LiveId" clId="{A78FC0F4-31DE-4513-8F51-57FE8187F33F}" dt="2018-03-17T19:10:35.331" v="20" actId="478"/>
          <ac:spMkLst>
            <pc:docMk/>
            <pc:sldMk cId="159514195" sldId="303"/>
            <ac:spMk id="26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0:35.331" v="20" actId="478"/>
          <ac:spMkLst>
            <pc:docMk/>
            <pc:sldMk cId="159514195" sldId="303"/>
            <ac:spMk id="27" creationId="{70D85DDB-88B2-499A-BE1B-42AC54A2B3EB}"/>
          </ac:spMkLst>
        </pc:spChg>
      </pc:sldChg>
      <pc:sldChg chg="addSp delSp modSp">
        <pc:chgData name="cristiano tessarolo" userId="c36b394d4ec160dc" providerId="LiveId" clId="{A78FC0F4-31DE-4513-8F51-57FE8187F33F}" dt="2018-03-17T20:36:14.613" v="267" actId="20577"/>
        <pc:sldMkLst>
          <pc:docMk/>
          <pc:sldMk cId="2015855851" sldId="304"/>
        </pc:sldMkLst>
        <pc:spChg chg="del mod">
          <ac:chgData name="cristiano tessarolo" userId="c36b394d4ec160dc" providerId="LiveId" clId="{A78FC0F4-31DE-4513-8F51-57FE8187F33F}" dt="2018-03-17T19:10:56.205" v="27" actId="478"/>
          <ac:spMkLst>
            <pc:docMk/>
            <pc:sldMk cId="2015855851" sldId="304"/>
            <ac:spMk id="14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0:56.205" v="27" actId="478"/>
          <ac:spMkLst>
            <pc:docMk/>
            <pc:sldMk cId="2015855851" sldId="304"/>
            <ac:spMk id="15" creationId="{70D85DDB-88B2-499A-BE1B-42AC54A2B3EB}"/>
          </ac:spMkLst>
        </pc:spChg>
        <pc:spChg chg="add">
          <ac:chgData name="cristiano tessarolo" userId="c36b394d4ec160dc" providerId="LiveId" clId="{A78FC0F4-31DE-4513-8F51-57FE8187F33F}" dt="2018-03-17T19:10:56.611" v="28" actId="167"/>
          <ac:spMkLst>
            <pc:docMk/>
            <pc:sldMk cId="2015855851" sldId="304"/>
            <ac:spMk id="36" creationId="{148D749B-D498-4556-BA63-8E3160465E29}"/>
          </ac:spMkLst>
        </pc:spChg>
        <pc:spChg chg="add mod">
          <ac:chgData name="cristiano tessarolo" userId="c36b394d4ec160dc" providerId="LiveId" clId="{A78FC0F4-31DE-4513-8F51-57FE8187F33F}" dt="2018-03-17T20:36:14.613" v="267" actId="20577"/>
          <ac:spMkLst>
            <pc:docMk/>
            <pc:sldMk cId="2015855851" sldId="304"/>
            <ac:spMk id="37" creationId="{EB4C1CE4-1CDD-42B0-A2DB-D79828555250}"/>
          </ac:spMkLst>
        </pc:spChg>
      </pc:sldChg>
      <pc:sldChg chg="addSp delSp modSp">
        <pc:chgData name="cristiano tessarolo" userId="c36b394d4ec160dc" providerId="LiveId" clId="{A78FC0F4-31DE-4513-8F51-57FE8187F33F}" dt="2018-03-17T20:36:19.670" v="269" actId="20577"/>
        <pc:sldMkLst>
          <pc:docMk/>
          <pc:sldMk cId="1787272685" sldId="305"/>
        </pc:sldMkLst>
        <pc:spChg chg="del mod">
          <ac:chgData name="cristiano tessarolo" userId="c36b394d4ec160dc" providerId="LiveId" clId="{A78FC0F4-31DE-4513-8F51-57FE8187F33F}" dt="2018-03-17T19:11:01.547" v="30" actId="478"/>
          <ac:spMkLst>
            <pc:docMk/>
            <pc:sldMk cId="1787272685" sldId="305"/>
            <ac:spMk id="14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1:01.547" v="30" actId="478"/>
          <ac:spMkLst>
            <pc:docMk/>
            <pc:sldMk cId="1787272685" sldId="305"/>
            <ac:spMk id="15" creationId="{70D85DDB-88B2-499A-BE1B-42AC54A2B3EB}"/>
          </ac:spMkLst>
        </pc:spChg>
        <pc:spChg chg="add">
          <ac:chgData name="cristiano tessarolo" userId="c36b394d4ec160dc" providerId="LiveId" clId="{A78FC0F4-31DE-4513-8F51-57FE8187F33F}" dt="2018-03-17T19:11:01.866" v="31" actId="167"/>
          <ac:spMkLst>
            <pc:docMk/>
            <pc:sldMk cId="1787272685" sldId="305"/>
            <ac:spMk id="57" creationId="{159059AE-9186-4EA7-9297-EE25237D1603}"/>
          </ac:spMkLst>
        </pc:spChg>
        <pc:spChg chg="add mod">
          <ac:chgData name="cristiano tessarolo" userId="c36b394d4ec160dc" providerId="LiveId" clId="{A78FC0F4-31DE-4513-8F51-57FE8187F33F}" dt="2018-03-17T20:36:19.670" v="269" actId="20577"/>
          <ac:spMkLst>
            <pc:docMk/>
            <pc:sldMk cId="1787272685" sldId="305"/>
            <ac:spMk id="58" creationId="{7A174011-695E-4D76-8770-661B213DA5F7}"/>
          </ac:spMkLst>
        </pc:spChg>
      </pc:sldChg>
      <pc:sldChg chg="addSp delSp modSp">
        <pc:chgData name="cristiano tessarolo" userId="c36b394d4ec160dc" providerId="LiveId" clId="{A78FC0F4-31DE-4513-8F51-57FE8187F33F}" dt="2018-03-17T20:36:38.292" v="277" actId="20577"/>
        <pc:sldMkLst>
          <pc:docMk/>
          <pc:sldMk cId="1563339388" sldId="306"/>
        </pc:sldMkLst>
        <pc:spChg chg="mod">
          <ac:chgData name="cristiano tessarolo" userId="c36b394d4ec160dc" providerId="LiveId" clId="{A78FC0F4-31DE-4513-8F51-57FE8187F33F}" dt="2018-03-17T20:19:14.135" v="121" actId="1035"/>
          <ac:spMkLst>
            <pc:docMk/>
            <pc:sldMk cId="1563339388" sldId="306"/>
            <ac:spMk id="21" creationId="{00000000-0000-0000-0000-000000000000}"/>
          </ac:spMkLst>
        </pc:spChg>
        <pc:spChg chg="add">
          <ac:chgData name="cristiano tessarolo" userId="c36b394d4ec160dc" providerId="LiveId" clId="{A78FC0F4-31DE-4513-8F51-57FE8187F33F}" dt="2018-03-17T19:11:23.108" v="39" actId="167"/>
          <ac:spMkLst>
            <pc:docMk/>
            <pc:sldMk cId="1563339388" sldId="306"/>
            <ac:spMk id="25" creationId="{8E2A885D-7C71-4669-A528-6CB399D173A4}"/>
          </ac:spMkLst>
        </pc:spChg>
        <pc:spChg chg="add mod">
          <ac:chgData name="cristiano tessarolo" userId="c36b394d4ec160dc" providerId="LiveId" clId="{A78FC0F4-31DE-4513-8F51-57FE8187F33F}" dt="2018-03-17T20:36:38.292" v="277" actId="20577"/>
          <ac:spMkLst>
            <pc:docMk/>
            <pc:sldMk cId="1563339388" sldId="306"/>
            <ac:spMk id="28" creationId="{D266C487-D09F-42E6-A1FB-E4C7C23D19C0}"/>
          </ac:spMkLst>
        </pc:spChg>
        <pc:spChg chg="del mod">
          <ac:chgData name="cristiano tessarolo" userId="c36b394d4ec160dc" providerId="LiveId" clId="{A78FC0F4-31DE-4513-8F51-57FE8187F33F}" dt="2018-03-17T19:11:22.760" v="38" actId="478"/>
          <ac:spMkLst>
            <pc:docMk/>
            <pc:sldMk cId="1563339388" sldId="306"/>
            <ac:spMk id="46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1:22.760" v="38" actId="478"/>
          <ac:spMkLst>
            <pc:docMk/>
            <pc:sldMk cId="1563339388" sldId="306"/>
            <ac:spMk id="47" creationId="{70D85DDB-88B2-499A-BE1B-42AC54A2B3EB}"/>
          </ac:spMkLst>
        </pc:spChg>
      </pc:sldChg>
      <pc:sldChg chg="addSp delSp modSp">
        <pc:chgData name="cristiano tessarolo" userId="c36b394d4ec160dc" providerId="LiveId" clId="{A78FC0F4-31DE-4513-8F51-57FE8187F33F}" dt="2018-03-17T20:36:43.585" v="279" actId="20577"/>
        <pc:sldMkLst>
          <pc:docMk/>
          <pc:sldMk cId="1118525605" sldId="307"/>
        </pc:sldMkLst>
        <pc:spChg chg="add del">
          <ac:chgData name="cristiano tessarolo" userId="c36b394d4ec160dc" providerId="LiveId" clId="{A78FC0F4-31DE-4513-8F51-57FE8187F33F}" dt="2018-03-17T19:11:34.394" v="41" actId="167"/>
          <ac:spMkLst>
            <pc:docMk/>
            <pc:sldMk cId="1118525605" sldId="307"/>
            <ac:spMk id="20" creationId="{BBE875C3-16DD-4E9D-9AD0-035C2298D124}"/>
          </ac:spMkLst>
        </pc:spChg>
        <pc:spChg chg="add del">
          <ac:chgData name="cristiano tessarolo" userId="c36b394d4ec160dc" providerId="LiveId" clId="{A78FC0F4-31DE-4513-8F51-57FE8187F33F}" dt="2018-03-17T19:11:34.394" v="41" actId="167"/>
          <ac:spMkLst>
            <pc:docMk/>
            <pc:sldMk cId="1118525605" sldId="307"/>
            <ac:spMk id="21" creationId="{67926526-A853-415F-8CB6-D1CF36FA3856}"/>
          </ac:spMkLst>
        </pc:spChg>
        <pc:spChg chg="add ord">
          <ac:chgData name="cristiano tessarolo" userId="c36b394d4ec160dc" providerId="LiveId" clId="{A78FC0F4-31DE-4513-8F51-57FE8187F33F}" dt="2018-03-17T19:12:42.058" v="47" actId="167"/>
          <ac:spMkLst>
            <pc:docMk/>
            <pc:sldMk cId="1118525605" sldId="307"/>
            <ac:spMk id="25" creationId="{C079C448-B83B-4C99-B97F-4F12A4FEB747}"/>
          </ac:spMkLst>
        </pc:spChg>
        <pc:spChg chg="add mod">
          <ac:chgData name="cristiano tessarolo" userId="c36b394d4ec160dc" providerId="LiveId" clId="{A78FC0F4-31DE-4513-8F51-57FE8187F33F}" dt="2018-03-17T20:36:43.585" v="279" actId="20577"/>
          <ac:spMkLst>
            <pc:docMk/>
            <pc:sldMk cId="1118525605" sldId="307"/>
            <ac:spMk id="27" creationId="{EE163A97-2212-4D64-B50C-9D9368983B1E}"/>
          </ac:spMkLst>
        </pc:spChg>
        <pc:spChg chg="del">
          <ac:chgData name="cristiano tessarolo" userId="c36b394d4ec160dc" providerId="LiveId" clId="{A78FC0F4-31DE-4513-8F51-57FE8187F33F}" dt="2018-03-17T19:11:35.240" v="42" actId="478"/>
          <ac:spMkLst>
            <pc:docMk/>
            <pc:sldMk cId="1118525605" sldId="307"/>
            <ac:spMk id="46" creationId="{3013823C-F164-4F3B-8A49-D3130090FF79}"/>
          </ac:spMkLst>
        </pc:spChg>
        <pc:spChg chg="del">
          <ac:chgData name="cristiano tessarolo" userId="c36b394d4ec160dc" providerId="LiveId" clId="{A78FC0F4-31DE-4513-8F51-57FE8187F33F}" dt="2018-03-17T19:11:35.240" v="42" actId="478"/>
          <ac:spMkLst>
            <pc:docMk/>
            <pc:sldMk cId="1118525605" sldId="307"/>
            <ac:spMk id="47" creationId="{70D85DDB-88B2-499A-BE1B-42AC54A2B3EB}"/>
          </ac:spMkLst>
        </pc:spChg>
        <pc:graphicFrameChg chg="ord">
          <ac:chgData name="cristiano tessarolo" userId="c36b394d4ec160dc" providerId="LiveId" clId="{A78FC0F4-31DE-4513-8F51-57FE8187F33F}" dt="2018-03-17T19:12:36.100" v="46" actId="166"/>
          <ac:graphicFrameMkLst>
            <pc:docMk/>
            <pc:sldMk cId="1118525605" sldId="307"/>
            <ac:graphicFrameMk id="2" creationId="{00000000-0000-0000-0000-000000000000}"/>
          </ac:graphicFrameMkLst>
        </pc:graphicFrameChg>
      </pc:sldChg>
      <pc:sldChg chg="modSp add">
        <pc:chgData name="cristiano tessarolo" userId="c36b394d4ec160dc" providerId="LiveId" clId="{A78FC0F4-31DE-4513-8F51-57FE8187F33F}" dt="2018-03-17T20:36:33.230" v="275" actId="20577"/>
        <pc:sldMkLst>
          <pc:docMk/>
          <pc:sldMk cId="2967424957" sldId="308"/>
        </pc:sldMkLst>
        <pc:spChg chg="mod">
          <ac:chgData name="cristiano tessarolo" userId="c36b394d4ec160dc" providerId="LiveId" clId="{A78FC0F4-31DE-4513-8F51-57FE8187F33F}" dt="2018-03-17T20:36:33.230" v="275" actId="20577"/>
          <ac:spMkLst>
            <pc:docMk/>
            <pc:sldMk cId="2967424957" sldId="308"/>
            <ac:spMk id="21" creationId="{17349CBC-9266-4E32-A21D-33ADC48C77DB}"/>
          </ac:spMkLst>
        </pc:spChg>
        <pc:spChg chg="mod">
          <ac:chgData name="cristiano tessarolo" userId="c36b394d4ec160dc" providerId="LiveId" clId="{A78FC0F4-31DE-4513-8F51-57FE8187F33F}" dt="2018-03-17T20:17:58.636" v="95" actId="1035"/>
          <ac:spMkLst>
            <pc:docMk/>
            <pc:sldMk cId="2967424957" sldId="308"/>
            <ac:spMk id="44" creationId="{00000000-0000-0000-0000-000000000000}"/>
          </ac:spMkLst>
        </pc:spChg>
        <pc:graphicFrameChg chg="modGraphic">
          <ac:chgData name="cristiano tessarolo" userId="c36b394d4ec160dc" providerId="LiveId" clId="{A78FC0F4-31DE-4513-8F51-57FE8187F33F}" dt="2018-03-17T20:22:56.823" v="239" actId="20577"/>
          <ac:graphicFrameMkLst>
            <pc:docMk/>
            <pc:sldMk cId="2967424957" sldId="308"/>
            <ac:graphicFrameMk id="3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0803B-BD1C-054E-8672-6BF489F426EF}" type="datetimeFigureOut">
              <a:rPr lang="it-IT" smtClean="0"/>
              <a:t>19/03/2018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515BD-F5A5-EC43-BA36-EDF9126B3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9250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515BD-F5A5-EC43-BA36-EDF9126B3A5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2880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9C7A2F-661A-4E4C-BA2C-CAD72BD50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30DB36-0139-4784-A20A-6F3487E12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B4F72A-C6C4-4BD4-9201-2FA961C3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630A-A191-4D78-A2CC-1A31F7303213}" type="datetime1">
              <a:rPr lang="it-IT" smtClean="0"/>
              <a:t>19/03/2018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C44107-3E1E-40FB-B322-85A82004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716FA9-CF91-4DFE-A860-651871E4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84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62ED4-85F4-46BC-B67F-D79F0D22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F07311E-49EE-42EB-9259-76C03735C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B94918-177E-44C3-A488-7D4E219C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6A37-6032-4039-BBE4-CD05C4720589}" type="datetime1">
              <a:rPr lang="it-IT" smtClean="0"/>
              <a:t>19/03/2018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88F85A-6C16-4941-995F-7C35BDE1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695228-DBC6-4D5E-9488-DA8BD4B9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319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C512458-E612-4706-9930-630A16003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B3AB6C-2879-4759-A268-1E8305F9B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98EFC3-A578-469B-B3A7-469FD8A4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8BF2-6F7A-458C-9C5B-3DB488A375C3}" type="datetime1">
              <a:rPr lang="it-IT" smtClean="0"/>
              <a:t>19/03/2018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F0D85C-1B78-488C-AA83-EE454DF1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B21FE0-3FD4-4486-9223-D471E824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262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模糊IMG_2247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7"/>
            <a:ext cx="9144000" cy="12698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21786" y="215852"/>
            <a:ext cx="3500437" cy="6223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821786" y="776322"/>
            <a:ext cx="3500437" cy="42182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pPr lvl="0"/>
            <a:r>
              <a:rPr kumimoji="1" lang="zh-CN" altLang="en-US" dirty="0"/>
              <a:t>点击此处添加文本信息</a:t>
            </a:r>
          </a:p>
        </p:txBody>
      </p:sp>
    </p:spTree>
    <p:extLst>
      <p:ext uri="{BB962C8B-B14F-4D97-AF65-F5344CB8AC3E}">
        <p14:creationId xmlns:p14="http://schemas.microsoft.com/office/powerpoint/2010/main" val="901326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rgbClr val="3C8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7326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52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208322" y="923731"/>
            <a:ext cx="7935678" cy="5934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13711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5D86D-B093-4495-8BD2-781C4425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D0B64C-B06C-4ECA-81D9-F340560B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DBCC5A-4D6B-42D8-A677-0FAE054C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8A2A-46E6-4C1C-B6C8-22CCA6B495FE}" type="datetime1">
              <a:rPr lang="it-IT" smtClean="0"/>
              <a:t>19/03/2018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FFD457-8CDC-46D3-91D0-4156B21A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8D6D61-7CD0-4630-BB90-A1F4339A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296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9D200-8A45-4633-AA30-ED2860BE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0A208E-EAF4-4B1F-9090-FC15BED3A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E9CC46-B6C5-4F56-A015-05E75188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E564-F969-4A5F-8BC5-42B7C76692A1}" type="datetime1">
              <a:rPr lang="it-IT" smtClean="0"/>
              <a:t>19/03/2018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D738D-A9EA-46C3-833D-83DF7DAB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807FE4-03DA-4269-B0E5-D4A0F666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834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92BC6A-17BD-43EE-9A58-85C9E05D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2AA5D0-4507-4436-93BA-8A58B8495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B5107A-B6CE-4FB4-89AA-7B8520A7E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99FD1D-2149-4FD0-948F-9144F0B1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AF812-6856-4A3C-B940-E453B1402049}" type="datetime1">
              <a:rPr lang="it-IT" smtClean="0"/>
              <a:t>19/03/2018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5B9C98-CAE5-4D0B-BE9B-6E104A17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2D5792-4963-48E8-8865-275928C1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77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A6F7B1-678C-4C3D-8EF8-84FA2592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F90927-5634-49CB-A990-2311AA2B4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B384563-2EDD-47D3-8FC9-D2E8CB501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F7E0C82-7DD5-4BC2-81F9-80453F7CC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1D1E920-E65F-465E-91CF-B7F18D02F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5370A3-9486-45F7-8550-A398A489E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BCF1-EEFC-42AB-9194-F6DB3122BB29}" type="datetime1">
              <a:rPr lang="it-IT" smtClean="0"/>
              <a:t>19/03/2018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DC8C0F-A69A-4C85-81FE-253F0A42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57EFEAC-4643-47B9-9CD2-9210E866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425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FAF28-A97E-492A-80F8-2661C84F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76BB961-A50D-4EBE-B17E-CF3E035F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8FD3-C8F3-4129-B93B-058EACB35CBF}" type="datetime1">
              <a:rPr lang="it-IT" smtClean="0"/>
              <a:t>19/03/2018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2806109-3736-44BB-AEE3-F38D6691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67E5E5-3502-490F-84A0-D2C030CA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88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AF5EFE9-32A0-47A3-A728-ED85099A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1F44-237F-492E-AAA2-3284A9096FDA}" type="datetime1">
              <a:rPr lang="it-IT" smtClean="0"/>
              <a:t>19/03/2018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EBF7B3F-4E3C-4652-ADCD-546CF009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8BAC52-7989-4472-B01D-87FADFA1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602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4066A-5FB9-4402-8EFB-B5A4BBA3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6ABF36-CD07-4385-A034-DD0A707AE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AE6AF4-9456-48F3-8229-DE3774081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76E548-7997-4CD3-91D9-E3BB3090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375-3C0E-4B65-BA06-3A5CDD1CEAA6}" type="datetime1">
              <a:rPr lang="it-IT" smtClean="0"/>
              <a:t>19/03/2018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8C54FF-FE60-4332-9011-7B31FDFD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0E15FD-88C0-42F5-9DEA-A31FE7FD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032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6F7056-7CD3-490E-B7EF-79249A77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AEA6942-AAE2-47C0-A84E-28EA2EC53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28085A-7925-402B-BC3A-9B625D693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F3BC9D-0CDA-4D7E-BE3B-97A84A0F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2D0B-2939-4DC5-9791-537DAA128E42}" type="datetime1">
              <a:rPr lang="it-IT" smtClean="0"/>
              <a:t>19/03/2018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6680F66-26A3-47A5-9E22-6CA5797F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91E260-D0A4-4189-8B65-2F6B26BC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76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4FFC709-8B60-4F37-BB19-DE469BD6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E2DDC97-C57F-4B3A-8F74-FDEEC1CDC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370908-17BF-4D7C-9992-A9647E8B8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11E2E-430B-451F-B246-BDB936C800E9}" type="datetime1">
              <a:rPr lang="it-IT" smtClean="0"/>
              <a:t>19/03/2018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B8330F-A20F-44E4-8B4C-0B4D1D342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FF9B2C-6073-4A76-B976-323E09050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097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71499" y="1025628"/>
            <a:ext cx="10811972" cy="608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-3876371" y="-59430"/>
            <a:ext cx="14474867" cy="5785201"/>
            <a:chOff x="-5574891" y="-109720"/>
            <a:chExt cx="19299822" cy="7714223"/>
          </a:xfrm>
        </p:grpSpPr>
        <p:sp>
          <p:nvSpPr>
            <p:cNvPr id="8" name="矩形 7"/>
            <p:cNvSpPr/>
            <p:nvPr/>
          </p:nvSpPr>
          <p:spPr>
            <a:xfrm rot="19843571">
              <a:off x="-125030" y="3568581"/>
              <a:ext cx="13849961" cy="90519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" name="等腰三角形 3"/>
            <p:cNvSpPr/>
            <p:nvPr/>
          </p:nvSpPr>
          <p:spPr>
            <a:xfrm rot="19799140">
              <a:off x="-374716" y="3019892"/>
              <a:ext cx="1311704" cy="1147741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梯形 4"/>
            <p:cNvSpPr/>
            <p:nvPr/>
          </p:nvSpPr>
          <p:spPr>
            <a:xfrm rot="19825405">
              <a:off x="-939685" y="3920153"/>
              <a:ext cx="4226887" cy="2546814"/>
            </a:xfrm>
            <a:prstGeom prst="trapezoid">
              <a:avLst>
                <a:gd name="adj" fmla="val 5636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梯形 5"/>
            <p:cNvSpPr/>
            <p:nvPr/>
          </p:nvSpPr>
          <p:spPr>
            <a:xfrm rot="19825405">
              <a:off x="-151304" y="6116394"/>
              <a:ext cx="4785222" cy="924199"/>
            </a:xfrm>
            <a:prstGeom prst="trapezoid">
              <a:avLst>
                <a:gd name="adj" fmla="val 5636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1331797" y="5794753"/>
              <a:ext cx="3203929" cy="180975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-5574891" y="-109720"/>
              <a:ext cx="18776540" cy="5446311"/>
            </a:xfrm>
            <a:prstGeom prst="triangle">
              <a:avLst>
                <a:gd name="adj" fmla="val 5055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4" name="Rectangle 11"/>
          <p:cNvSpPr/>
          <p:nvPr/>
        </p:nvSpPr>
        <p:spPr>
          <a:xfrm>
            <a:off x="896002" y="1985095"/>
            <a:ext cx="2771175" cy="78944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algn="r">
              <a:lnSpc>
                <a:spcPct val="130000"/>
              </a:lnSpc>
            </a:pPr>
            <a:r>
              <a:rPr lang="it-IT" sz="1200" dirty="0"/>
              <a:t>M. </a:t>
            </a:r>
            <a:r>
              <a:rPr lang="it-IT" sz="1200" dirty="0" err="1"/>
              <a:t>Focchiatti</a:t>
            </a:r>
            <a:r>
              <a:rPr lang="it-IT" sz="1200" dirty="0"/>
              <a:t>  ·  S. Modena   </a:t>
            </a:r>
          </a:p>
          <a:p>
            <a:pPr algn="r">
              <a:lnSpc>
                <a:spcPct val="130000"/>
              </a:lnSpc>
            </a:pPr>
            <a:r>
              <a:rPr lang="it-IT" sz="1200" dirty="0"/>
              <a:t>M. Rizzo ·  G. Rossetti  ·  K. Silvestri   </a:t>
            </a:r>
          </a:p>
          <a:p>
            <a:pPr algn="r">
              <a:lnSpc>
                <a:spcPct val="130000"/>
              </a:lnSpc>
            </a:pPr>
            <a:r>
              <a:rPr lang="it-IT" sz="1200" dirty="0"/>
              <a:t>M. </a:t>
            </a:r>
            <a:r>
              <a:rPr lang="it-IT" sz="1200" dirty="0" err="1"/>
              <a:t>Smaniotto</a:t>
            </a:r>
            <a:r>
              <a:rPr lang="it-IT" sz="1200" dirty="0"/>
              <a:t>  ·   C. </a:t>
            </a:r>
            <a:r>
              <a:rPr lang="it-IT" sz="1200" dirty="0" err="1"/>
              <a:t>Tessarolo</a:t>
            </a:r>
            <a:endParaRPr lang="it-IT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04799" y="1565202"/>
            <a:ext cx="3418791" cy="284691"/>
          </a:xfrm>
          <a:prstGeom prst="rect">
            <a:avLst/>
          </a:prstGeom>
          <a:solidFill>
            <a:schemeClr val="accent1"/>
          </a:solidFill>
        </p:spPr>
        <p:txBody>
          <a:bodyPr wrap="square" lIns="68577" tIns="34289" rIns="68577" bIns="34289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</a:rPr>
              <a:t>BY Graphite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304799" y="54749"/>
            <a:ext cx="626594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it-IT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it-IT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Presentazione RP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nettore 1 2"/>
          <p:cNvCxnSpPr/>
          <p:nvPr/>
        </p:nvCxnSpPr>
        <p:spPr>
          <a:xfrm flipH="1">
            <a:off x="3703037" y="1664006"/>
            <a:ext cx="14067" cy="4052515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12BC7076-0C68-48FE-87B1-2BFAAFC2686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044" y="2587882"/>
            <a:ext cx="504000" cy="523185"/>
          </a:xfrm>
          <a:prstGeom prst="rect">
            <a:avLst/>
          </a:prstGeom>
        </p:spPr>
      </p:pic>
      <p:sp>
        <p:nvSpPr>
          <p:cNvPr id="18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8728" y="6391960"/>
            <a:ext cx="888046" cy="365125"/>
          </a:xfrm>
        </p:spPr>
        <p:txBody>
          <a:bodyPr/>
          <a:lstStyle/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8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curva 20"/>
          <p:cNvSpPr/>
          <p:nvPr/>
        </p:nvSpPr>
        <p:spPr>
          <a:xfrm flipV="1">
            <a:off x="528275" y="1289217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grpSp>
        <p:nvGrpSpPr>
          <p:cNvPr id="32" name="Gruppo 31"/>
          <p:cNvGrpSpPr/>
          <p:nvPr/>
        </p:nvGrpSpPr>
        <p:grpSpPr>
          <a:xfrm>
            <a:off x="848350" y="430905"/>
            <a:ext cx="3688515" cy="607272"/>
            <a:chOff x="848350" y="430905"/>
            <a:chExt cx="3688515" cy="607272"/>
          </a:xfrm>
          <a:solidFill>
            <a:srgbClr val="C00000">
              <a:alpha val="29000"/>
            </a:srgbClr>
          </a:solidFill>
        </p:grpSpPr>
        <p:sp>
          <p:nvSpPr>
            <p:cNvPr id="34" name="Rettangolo arrotondato 33"/>
            <p:cNvSpPr/>
            <p:nvPr/>
          </p:nvSpPr>
          <p:spPr>
            <a:xfrm>
              <a:off x="848350" y="449369"/>
              <a:ext cx="3688515" cy="588808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1527855" y="430905"/>
              <a:ext cx="1703030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it-IT" sz="32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Gestione</a:t>
              </a:r>
              <a:endParaRPr lang="it-IT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Rettangolo arrotondato 27"/>
          <p:cNvSpPr/>
          <p:nvPr/>
        </p:nvSpPr>
        <p:spPr>
          <a:xfrm>
            <a:off x="1243019" y="4949720"/>
            <a:ext cx="7592066" cy="1110922"/>
          </a:xfrm>
          <a:prstGeom prst="roundRect">
            <a:avLst>
              <a:gd name="adj" fmla="val 11023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1243019" y="3030353"/>
            <a:ext cx="7592066" cy="1827155"/>
          </a:xfrm>
          <a:prstGeom prst="roundRect">
            <a:avLst>
              <a:gd name="adj" fmla="val 11023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arrotondato 21"/>
          <p:cNvSpPr/>
          <p:nvPr/>
        </p:nvSpPr>
        <p:spPr>
          <a:xfrm>
            <a:off x="1244627" y="1541521"/>
            <a:ext cx="7602952" cy="1374399"/>
          </a:xfrm>
          <a:prstGeom prst="roundRect">
            <a:avLst>
              <a:gd name="adj" fmla="val 12971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Freccia curva 24"/>
          <p:cNvSpPr/>
          <p:nvPr/>
        </p:nvSpPr>
        <p:spPr>
          <a:xfrm flipV="1">
            <a:off x="535439" y="2603401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9" name="Freccia curva 28"/>
          <p:cNvSpPr/>
          <p:nvPr/>
        </p:nvSpPr>
        <p:spPr>
          <a:xfrm flipV="1">
            <a:off x="535439" y="4156233"/>
            <a:ext cx="640150" cy="1112212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8" name="Segnaposto contenuto 2">
            <a:extLst>
              <a:ext uri="{FF2B5EF4-FFF2-40B4-BE49-F238E27FC236}">
                <a16:creationId xmlns:a16="http://schemas.microsoft.com/office/drawing/2014/main" id="{BEFCF803-FB8A-415B-BD07-7DEA0EB09340}"/>
              </a:ext>
            </a:extLst>
          </p:cNvPr>
          <p:cNvSpPr txBox="1">
            <a:spLocks/>
          </p:cNvSpPr>
          <p:nvPr/>
        </p:nvSpPr>
        <p:spPr>
          <a:xfrm>
            <a:off x="1079675" y="1615314"/>
            <a:ext cx="7839197" cy="4442655"/>
          </a:xfrm>
          <a:prstGeom prst="rect">
            <a:avLst/>
          </a:prstGeom>
        </p:spPr>
        <p:txBody>
          <a:bodyPr/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dove partivamo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Partiti da una competenza gestionale nulla, siamo giunti al termine del primo periodo di progetto con un impianto normativo sommario e procedure di gestione del </a:t>
            </a:r>
            <a:r>
              <a:rPr lang="it-IT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ticketing</a:t>
            </a: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 dei rischi inadeguate </a:t>
            </a:r>
          </a:p>
          <a:p>
            <a:pPr marL="514350" lvl="2" indent="0">
              <a:buNone/>
            </a:pPr>
            <a:endParaRPr lang="it-IT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 cosa abbiamo migliorato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L’ampliamento di alcuni aspetti normativi, la revisione della pianificazione e la selezione e maggiore comprensione di opportune tecnologie hanno reso più agevole, precisa ed efficace la gestione di progetto</a:t>
            </a:r>
          </a:p>
          <a:p>
            <a:pPr marL="257175" lvl="1" indent="0">
              <a:buNone/>
            </a:pPr>
            <a:endParaRPr lang="it-IT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 cosa rimane da migliorare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Rimane margine di miglioramento sul coordinamento interno del gruppo</a:t>
            </a:r>
          </a:p>
        </p:txBody>
      </p:sp>
      <p:grpSp>
        <p:nvGrpSpPr>
          <p:cNvPr id="39" name="Gruppo 38"/>
          <p:cNvGrpSpPr/>
          <p:nvPr/>
        </p:nvGrpSpPr>
        <p:grpSpPr>
          <a:xfrm>
            <a:off x="123293" y="71568"/>
            <a:ext cx="1148267" cy="1303452"/>
            <a:chOff x="123293" y="71568"/>
            <a:chExt cx="1148267" cy="1303452"/>
          </a:xfrm>
        </p:grpSpPr>
        <p:sp>
          <p:nvSpPr>
            <p:cNvPr id="40" name="六边形 43"/>
            <p:cNvSpPr/>
            <p:nvPr/>
          </p:nvSpPr>
          <p:spPr>
            <a:xfrm rot="3684182">
              <a:off x="45701" y="149160"/>
              <a:ext cx="1303452" cy="114826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41" name="Gruppo 40"/>
            <p:cNvGrpSpPr/>
            <p:nvPr/>
          </p:nvGrpSpPr>
          <p:grpSpPr>
            <a:xfrm>
              <a:off x="341873" y="226106"/>
              <a:ext cx="711107" cy="812071"/>
              <a:chOff x="1986555" y="4245076"/>
              <a:chExt cx="576000" cy="571010"/>
            </a:xfrm>
          </p:grpSpPr>
          <p:grpSp>
            <p:nvGrpSpPr>
              <p:cNvPr id="42" name="组 3"/>
              <p:cNvGrpSpPr>
                <a:grpSpLocks noChangeAspect="1"/>
              </p:cNvGrpSpPr>
              <p:nvPr/>
            </p:nvGrpSpPr>
            <p:grpSpPr>
              <a:xfrm>
                <a:off x="1986555" y="4245076"/>
                <a:ext cx="494829" cy="571010"/>
                <a:chOff x="836142" y="2356202"/>
                <a:chExt cx="2022508" cy="2333859"/>
              </a:xfrm>
            </p:grpSpPr>
            <p:sp>
              <p:nvSpPr>
                <p:cNvPr id="44" name="Freeform 5"/>
                <p:cNvSpPr>
                  <a:spLocks/>
                </p:cNvSpPr>
                <p:nvPr/>
              </p:nvSpPr>
              <p:spPr bwMode="auto">
                <a:xfrm>
                  <a:off x="1627280" y="2824505"/>
                  <a:ext cx="537208" cy="381533"/>
                </a:xfrm>
                <a:custGeom>
                  <a:avLst/>
                  <a:gdLst>
                    <a:gd name="T0" fmla="*/ 9 w 55"/>
                    <a:gd name="T1" fmla="*/ 0 h 39"/>
                    <a:gd name="T2" fmla="*/ 33 w 55"/>
                    <a:gd name="T3" fmla="*/ 13 h 39"/>
                    <a:gd name="T4" fmla="*/ 54 w 55"/>
                    <a:gd name="T5" fmla="*/ 33 h 39"/>
                    <a:gd name="T6" fmla="*/ 36 w 55"/>
                    <a:gd name="T7" fmla="*/ 39 h 39"/>
                    <a:gd name="T8" fmla="*/ 9 w 55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39">
                      <a:moveTo>
                        <a:pt x="9" y="0"/>
                      </a:moveTo>
                      <a:cubicBezTo>
                        <a:pt x="9" y="12"/>
                        <a:pt x="24" y="11"/>
                        <a:pt x="33" y="13"/>
                      </a:cubicBezTo>
                      <a:cubicBezTo>
                        <a:pt x="55" y="18"/>
                        <a:pt x="54" y="33"/>
                        <a:pt x="54" y="33"/>
                      </a:cubicBezTo>
                      <a:cubicBezTo>
                        <a:pt x="54" y="33"/>
                        <a:pt x="47" y="39"/>
                        <a:pt x="36" y="39"/>
                      </a:cubicBezTo>
                      <a:cubicBezTo>
                        <a:pt x="23" y="39"/>
                        <a:pt x="0" y="23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5" name="Freeform 6"/>
                <p:cNvSpPr>
                  <a:spLocks/>
                </p:cNvSpPr>
                <p:nvPr/>
              </p:nvSpPr>
              <p:spPr bwMode="auto">
                <a:xfrm>
                  <a:off x="2350790" y="2922759"/>
                  <a:ext cx="507860" cy="468303"/>
                </a:xfrm>
                <a:custGeom>
                  <a:avLst/>
                  <a:gdLst>
                    <a:gd name="T0" fmla="*/ 42 w 52"/>
                    <a:gd name="T1" fmla="*/ 0 h 48"/>
                    <a:gd name="T2" fmla="*/ 45 w 52"/>
                    <a:gd name="T3" fmla="*/ 31 h 48"/>
                    <a:gd name="T4" fmla="*/ 6 w 52"/>
                    <a:gd name="T5" fmla="*/ 45 h 48"/>
                    <a:gd name="T6" fmla="*/ 5 w 52"/>
                    <a:gd name="T7" fmla="*/ 26 h 48"/>
                    <a:gd name="T8" fmla="*/ 42 w 52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48">
                      <a:moveTo>
                        <a:pt x="42" y="0"/>
                      </a:moveTo>
                      <a:cubicBezTo>
                        <a:pt x="42" y="0"/>
                        <a:pt x="52" y="20"/>
                        <a:pt x="45" y="31"/>
                      </a:cubicBezTo>
                      <a:cubicBezTo>
                        <a:pt x="34" y="48"/>
                        <a:pt x="23" y="41"/>
                        <a:pt x="6" y="45"/>
                      </a:cubicBezTo>
                      <a:cubicBezTo>
                        <a:pt x="6" y="45"/>
                        <a:pt x="0" y="35"/>
                        <a:pt x="5" y="26"/>
                      </a:cubicBezTo>
                      <a:cubicBezTo>
                        <a:pt x="14" y="10"/>
                        <a:pt x="39" y="15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6" name="Freeform 7"/>
                <p:cNvSpPr>
                  <a:spLocks/>
                </p:cNvSpPr>
                <p:nvPr/>
              </p:nvSpPr>
              <p:spPr bwMode="auto">
                <a:xfrm>
                  <a:off x="1969256" y="2356202"/>
                  <a:ext cx="303695" cy="410882"/>
                </a:xfrm>
                <a:custGeom>
                  <a:avLst/>
                  <a:gdLst>
                    <a:gd name="T0" fmla="*/ 14 w 31"/>
                    <a:gd name="T1" fmla="*/ 42 h 42"/>
                    <a:gd name="T2" fmla="*/ 29 w 31"/>
                    <a:gd name="T3" fmla="*/ 22 h 42"/>
                    <a:gd name="T4" fmla="*/ 30 w 31"/>
                    <a:gd name="T5" fmla="*/ 0 h 42"/>
                    <a:gd name="T6" fmla="*/ 10 w 31"/>
                    <a:gd name="T7" fmla="*/ 13 h 42"/>
                    <a:gd name="T8" fmla="*/ 14 w 31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42">
                      <a:moveTo>
                        <a:pt x="14" y="42"/>
                      </a:moveTo>
                      <a:cubicBezTo>
                        <a:pt x="26" y="42"/>
                        <a:pt x="31" y="33"/>
                        <a:pt x="29" y="22"/>
                      </a:cubicBezTo>
                      <a:cubicBezTo>
                        <a:pt x="28" y="13"/>
                        <a:pt x="25" y="8"/>
                        <a:pt x="30" y="0"/>
                      </a:cubicBezTo>
                      <a:cubicBezTo>
                        <a:pt x="30" y="0"/>
                        <a:pt x="16" y="2"/>
                        <a:pt x="10" y="13"/>
                      </a:cubicBezTo>
                      <a:cubicBezTo>
                        <a:pt x="0" y="31"/>
                        <a:pt x="14" y="42"/>
                        <a:pt x="14" y="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7" name="Oval 14"/>
                <p:cNvSpPr>
                  <a:spLocks noChangeArrowheads="1"/>
                </p:cNvSpPr>
                <p:nvPr/>
              </p:nvSpPr>
              <p:spPr bwMode="auto">
                <a:xfrm>
                  <a:off x="2380138" y="3791736"/>
                  <a:ext cx="234789" cy="23478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8" name="Oval 16"/>
                <p:cNvSpPr>
                  <a:spLocks noChangeArrowheads="1"/>
                </p:cNvSpPr>
                <p:nvPr/>
              </p:nvSpPr>
              <p:spPr bwMode="auto">
                <a:xfrm>
                  <a:off x="2027954" y="3772595"/>
                  <a:ext cx="322835" cy="32156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9" name="Oval 17"/>
                <p:cNvSpPr>
                  <a:spLocks noChangeArrowheads="1"/>
                </p:cNvSpPr>
                <p:nvPr/>
              </p:nvSpPr>
              <p:spPr bwMode="auto">
                <a:xfrm>
                  <a:off x="2233395" y="3743247"/>
                  <a:ext cx="195232" cy="18502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0" name="Oval 18"/>
                <p:cNvSpPr>
                  <a:spLocks noChangeArrowheads="1"/>
                </p:cNvSpPr>
                <p:nvPr/>
              </p:nvSpPr>
              <p:spPr bwMode="auto">
                <a:xfrm>
                  <a:off x="2243603" y="3782803"/>
                  <a:ext cx="185024" cy="18502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1" name="Oval 19"/>
                <p:cNvSpPr>
                  <a:spLocks noChangeArrowheads="1"/>
                </p:cNvSpPr>
                <p:nvPr/>
              </p:nvSpPr>
              <p:spPr bwMode="auto">
                <a:xfrm>
                  <a:off x="2243603" y="3879782"/>
                  <a:ext cx="195232" cy="19523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2" name="Oval 20"/>
                <p:cNvSpPr>
                  <a:spLocks noChangeArrowheads="1"/>
                </p:cNvSpPr>
                <p:nvPr/>
              </p:nvSpPr>
              <p:spPr bwMode="auto">
                <a:xfrm>
                  <a:off x="1960325" y="3889990"/>
                  <a:ext cx="185024" cy="19523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3" name="Oval 21"/>
                <p:cNvSpPr>
                  <a:spLocks noChangeArrowheads="1"/>
                </p:cNvSpPr>
                <p:nvPr/>
              </p:nvSpPr>
              <p:spPr bwMode="auto">
                <a:xfrm>
                  <a:off x="1832722" y="3821084"/>
                  <a:ext cx="224581" cy="22458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4" name="Oval 22"/>
                <p:cNvSpPr>
                  <a:spLocks noChangeArrowheads="1"/>
                </p:cNvSpPr>
                <p:nvPr/>
              </p:nvSpPr>
              <p:spPr bwMode="auto">
                <a:xfrm>
                  <a:off x="1960325" y="3733039"/>
                  <a:ext cx="185024" cy="176092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5" name="Oval 23"/>
                <p:cNvSpPr>
                  <a:spLocks noChangeArrowheads="1"/>
                </p:cNvSpPr>
                <p:nvPr/>
              </p:nvSpPr>
              <p:spPr bwMode="auto">
                <a:xfrm>
                  <a:off x="1744675" y="3919339"/>
                  <a:ext cx="176092" cy="17481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/>
              </p:nvSpPr>
              <p:spPr bwMode="auto">
                <a:xfrm>
                  <a:off x="1060723" y="3674341"/>
                  <a:ext cx="948090" cy="586974"/>
                </a:xfrm>
                <a:custGeom>
                  <a:avLst/>
                  <a:gdLst>
                    <a:gd name="T0" fmla="*/ 15 w 97"/>
                    <a:gd name="T1" fmla="*/ 60 h 60"/>
                    <a:gd name="T2" fmla="*/ 20 w 97"/>
                    <a:gd name="T3" fmla="*/ 59 h 60"/>
                    <a:gd name="T4" fmla="*/ 88 w 97"/>
                    <a:gd name="T5" fmla="*/ 27 h 60"/>
                    <a:gd name="T6" fmla="*/ 94 w 97"/>
                    <a:gd name="T7" fmla="*/ 9 h 60"/>
                    <a:gd name="T8" fmla="*/ 76 w 97"/>
                    <a:gd name="T9" fmla="*/ 3 h 60"/>
                    <a:gd name="T10" fmla="*/ 10 w 97"/>
                    <a:gd name="T11" fmla="*/ 35 h 60"/>
                    <a:gd name="T12" fmla="*/ 3 w 97"/>
                    <a:gd name="T13" fmla="*/ 52 h 60"/>
                    <a:gd name="T14" fmla="*/ 15 w 97"/>
                    <a:gd name="T15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7" h="60">
                      <a:moveTo>
                        <a:pt x="15" y="60"/>
                      </a:moveTo>
                      <a:cubicBezTo>
                        <a:pt x="17" y="60"/>
                        <a:pt x="19" y="60"/>
                        <a:pt x="20" y="59"/>
                      </a:cubicBezTo>
                      <a:cubicBezTo>
                        <a:pt x="46" y="49"/>
                        <a:pt x="87" y="28"/>
                        <a:pt x="88" y="27"/>
                      </a:cubicBezTo>
                      <a:cubicBezTo>
                        <a:pt x="95" y="24"/>
                        <a:pt x="97" y="16"/>
                        <a:pt x="94" y="9"/>
                      </a:cubicBezTo>
                      <a:cubicBezTo>
                        <a:pt x="91" y="2"/>
                        <a:pt x="83" y="0"/>
                        <a:pt x="76" y="3"/>
                      </a:cubicBezTo>
                      <a:cubicBezTo>
                        <a:pt x="76" y="3"/>
                        <a:pt x="34" y="25"/>
                        <a:pt x="10" y="35"/>
                      </a:cubicBezTo>
                      <a:cubicBezTo>
                        <a:pt x="3" y="38"/>
                        <a:pt x="0" y="45"/>
                        <a:pt x="3" y="52"/>
                      </a:cubicBezTo>
                      <a:cubicBezTo>
                        <a:pt x="5" y="57"/>
                        <a:pt x="10" y="60"/>
                        <a:pt x="15" y="6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/>
              </p:nvSpPr>
              <p:spPr bwMode="auto">
                <a:xfrm>
                  <a:off x="836142" y="3948687"/>
                  <a:ext cx="987647" cy="741374"/>
                </a:xfrm>
                <a:custGeom>
                  <a:avLst/>
                  <a:gdLst>
                    <a:gd name="T0" fmla="*/ 48 w 101"/>
                    <a:gd name="T1" fmla="*/ 3 h 76"/>
                    <a:gd name="T2" fmla="*/ 22 w 101"/>
                    <a:gd name="T3" fmla="*/ 18 h 76"/>
                    <a:gd name="T4" fmla="*/ 0 w 101"/>
                    <a:gd name="T5" fmla="*/ 50 h 76"/>
                    <a:gd name="T6" fmla="*/ 49 w 101"/>
                    <a:gd name="T7" fmla="*/ 76 h 76"/>
                    <a:gd name="T8" fmla="*/ 75 w 101"/>
                    <a:gd name="T9" fmla="*/ 32 h 76"/>
                    <a:gd name="T10" fmla="*/ 84 w 101"/>
                    <a:gd name="T11" fmla="*/ 20 h 76"/>
                    <a:gd name="T12" fmla="*/ 65 w 101"/>
                    <a:gd name="T13" fmla="*/ 22 h 76"/>
                    <a:gd name="T14" fmla="*/ 48 w 101"/>
                    <a:gd name="T15" fmla="*/ 3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1" h="76">
                      <a:moveTo>
                        <a:pt x="48" y="3"/>
                      </a:moveTo>
                      <a:cubicBezTo>
                        <a:pt x="48" y="3"/>
                        <a:pt x="36" y="0"/>
                        <a:pt x="22" y="18"/>
                      </a:cubicBezTo>
                      <a:cubicBezTo>
                        <a:pt x="15" y="26"/>
                        <a:pt x="7" y="38"/>
                        <a:pt x="0" y="50"/>
                      </a:cubicBezTo>
                      <a:cubicBezTo>
                        <a:pt x="18" y="66"/>
                        <a:pt x="49" y="76"/>
                        <a:pt x="49" y="76"/>
                      </a:cubicBezTo>
                      <a:cubicBezTo>
                        <a:pt x="75" y="32"/>
                        <a:pt x="75" y="32"/>
                        <a:pt x="75" y="32"/>
                      </a:cubicBezTo>
                      <a:cubicBezTo>
                        <a:pt x="75" y="32"/>
                        <a:pt x="101" y="20"/>
                        <a:pt x="84" y="20"/>
                      </a:cubicBezTo>
                      <a:cubicBezTo>
                        <a:pt x="77" y="20"/>
                        <a:pt x="59" y="22"/>
                        <a:pt x="65" y="22"/>
                      </a:cubicBezTo>
                      <a:cubicBezTo>
                        <a:pt x="75" y="22"/>
                        <a:pt x="72" y="3"/>
                        <a:pt x="48" y="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8" name="任意多边形 28"/>
                <p:cNvSpPr/>
                <p:nvPr/>
              </p:nvSpPr>
              <p:spPr>
                <a:xfrm>
                  <a:off x="1908007" y="2496564"/>
                  <a:ext cx="854940" cy="1324519"/>
                </a:xfrm>
                <a:custGeom>
                  <a:avLst/>
                  <a:gdLst>
                    <a:gd name="connsiteX0" fmla="*/ 384175 w 1063625"/>
                    <a:gd name="connsiteY0" fmla="*/ 1076325 h 1092200"/>
                    <a:gd name="connsiteX1" fmla="*/ 409575 w 1063625"/>
                    <a:gd name="connsiteY1" fmla="*/ 276225 h 1092200"/>
                    <a:gd name="connsiteX2" fmla="*/ 0 w 1063625"/>
                    <a:gd name="connsiteY2" fmla="*/ 127000 h 1092200"/>
                    <a:gd name="connsiteX3" fmla="*/ 390525 w 1063625"/>
                    <a:gd name="connsiteY3" fmla="*/ 231775 h 1092200"/>
                    <a:gd name="connsiteX4" fmla="*/ 317500 w 1063625"/>
                    <a:gd name="connsiteY4" fmla="*/ 0 h 1092200"/>
                    <a:gd name="connsiteX5" fmla="*/ 527050 w 1063625"/>
                    <a:gd name="connsiteY5" fmla="*/ 571500 h 1092200"/>
                    <a:gd name="connsiteX6" fmla="*/ 1063625 w 1063625"/>
                    <a:gd name="connsiteY6" fmla="*/ 114300 h 1092200"/>
                    <a:gd name="connsiteX7" fmla="*/ 536575 w 1063625"/>
                    <a:gd name="connsiteY7" fmla="*/ 631825 h 1092200"/>
                    <a:gd name="connsiteX8" fmla="*/ 476250 w 1063625"/>
                    <a:gd name="connsiteY8" fmla="*/ 1092200 h 1092200"/>
                    <a:gd name="connsiteX9" fmla="*/ 384175 w 1063625"/>
                    <a:gd name="connsiteY9" fmla="*/ 1076325 h 1092200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63625" h="1647825">
                      <a:moveTo>
                        <a:pt x="384175" y="1631950"/>
                      </a:moveTo>
                      <a:cubicBezTo>
                        <a:pt x="602192" y="1296194"/>
                        <a:pt x="453495" y="1046163"/>
                        <a:pt x="409575" y="831850"/>
                      </a:cubicBezTo>
                      <a:cubicBezTo>
                        <a:pt x="184150" y="823383"/>
                        <a:pt x="111125" y="767292"/>
                        <a:pt x="0" y="682625"/>
                      </a:cubicBezTo>
                      <a:cubicBezTo>
                        <a:pt x="174625" y="774700"/>
                        <a:pt x="273050" y="797718"/>
                        <a:pt x="390525" y="794543"/>
                      </a:cubicBezTo>
                      <a:cubicBezTo>
                        <a:pt x="300567" y="601926"/>
                        <a:pt x="159808" y="350573"/>
                        <a:pt x="292100" y="0"/>
                      </a:cubicBezTo>
                      <a:cubicBezTo>
                        <a:pt x="148167" y="509058"/>
                        <a:pt x="470958" y="732367"/>
                        <a:pt x="527050" y="1127125"/>
                      </a:cubicBezTo>
                      <a:cubicBezTo>
                        <a:pt x="734483" y="903288"/>
                        <a:pt x="932393" y="969962"/>
                        <a:pt x="1063625" y="669925"/>
                      </a:cubicBezTo>
                      <a:cubicBezTo>
                        <a:pt x="1011767" y="932920"/>
                        <a:pt x="624153" y="1012560"/>
                        <a:pt x="536575" y="1187450"/>
                      </a:cubicBezTo>
                      <a:cubicBezTo>
                        <a:pt x="580761" y="1359958"/>
                        <a:pt x="513027" y="1515798"/>
                        <a:pt x="476250" y="1647825"/>
                      </a:cubicBezTo>
                      <a:lnTo>
                        <a:pt x="384175" y="163195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</p:grpSp>
          <p:sp>
            <p:nvSpPr>
              <p:cNvPr id="43" name="Freeform 24"/>
              <p:cNvSpPr>
                <a:spLocks/>
              </p:cNvSpPr>
              <p:nvPr/>
            </p:nvSpPr>
            <p:spPr bwMode="auto">
              <a:xfrm>
                <a:off x="2039316" y="4574757"/>
                <a:ext cx="523239" cy="143299"/>
              </a:xfrm>
              <a:custGeom>
                <a:avLst/>
                <a:gdLst>
                  <a:gd name="T0" fmla="*/ 14 w 219"/>
                  <a:gd name="T1" fmla="*/ 60 h 60"/>
                  <a:gd name="T2" fmla="*/ 129 w 219"/>
                  <a:gd name="T3" fmla="*/ 60 h 60"/>
                  <a:gd name="T4" fmla="*/ 209 w 219"/>
                  <a:gd name="T5" fmla="*/ 27 h 60"/>
                  <a:gd name="T6" fmla="*/ 216 w 219"/>
                  <a:gd name="T7" fmla="*/ 10 h 60"/>
                  <a:gd name="T8" fmla="*/ 198 w 219"/>
                  <a:gd name="T9" fmla="*/ 3 h 60"/>
                  <a:gd name="T10" fmla="*/ 124 w 219"/>
                  <a:gd name="T11" fmla="*/ 34 h 60"/>
                  <a:gd name="T12" fmla="*/ 14 w 219"/>
                  <a:gd name="T13" fmla="*/ 34 h 60"/>
                  <a:gd name="T14" fmla="*/ 0 w 219"/>
                  <a:gd name="T15" fmla="*/ 47 h 60"/>
                  <a:gd name="T16" fmla="*/ 14 w 219"/>
                  <a:gd name="T1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" h="60">
                    <a:moveTo>
                      <a:pt x="14" y="60"/>
                    </a:moveTo>
                    <a:cubicBezTo>
                      <a:pt x="129" y="60"/>
                      <a:pt x="129" y="60"/>
                      <a:pt x="129" y="60"/>
                    </a:cubicBezTo>
                    <a:cubicBezTo>
                      <a:pt x="209" y="27"/>
                      <a:pt x="209" y="27"/>
                      <a:pt x="209" y="27"/>
                    </a:cubicBezTo>
                    <a:cubicBezTo>
                      <a:pt x="215" y="25"/>
                      <a:pt x="219" y="17"/>
                      <a:pt x="216" y="10"/>
                    </a:cubicBezTo>
                    <a:cubicBezTo>
                      <a:pt x="213" y="3"/>
                      <a:pt x="205" y="0"/>
                      <a:pt x="198" y="3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6" y="34"/>
                      <a:pt x="0" y="40"/>
                      <a:pt x="0" y="47"/>
                    </a:cubicBezTo>
                    <a:cubicBezTo>
                      <a:pt x="0" y="54"/>
                      <a:pt x="6" y="60"/>
                      <a:pt x="14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sp>
        <p:nvSpPr>
          <p:cNvPr id="36" name="Triangolo isoscele 20">
            <a:extLst>
              <a:ext uri="{FF2B5EF4-FFF2-40B4-BE49-F238E27FC236}">
                <a16:creationId xmlns:a16="http://schemas.microsoft.com/office/drawing/2014/main" id="{148D749B-D498-4556-BA63-8E3160465E2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7" name="Segnaposto numero diapositiva 10">
            <a:extLst>
              <a:ext uri="{FF2B5EF4-FFF2-40B4-BE49-F238E27FC236}">
                <a16:creationId xmlns:a16="http://schemas.microsoft.com/office/drawing/2014/main" id="{EB4C1CE4-1CDD-42B0-A2DB-D79828555250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10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55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3" grpId="0" animBg="1"/>
      <p:bldP spid="22" grpId="0" animBg="1"/>
      <p:bldP spid="25" grpId="0" animBg="1"/>
      <p:bldP spid="29" grpId="0" animBg="1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curva 20"/>
          <p:cNvSpPr/>
          <p:nvPr/>
        </p:nvSpPr>
        <p:spPr>
          <a:xfrm flipV="1">
            <a:off x="528275" y="1289217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8" name="Rettangolo arrotondato 27"/>
          <p:cNvSpPr/>
          <p:nvPr/>
        </p:nvSpPr>
        <p:spPr>
          <a:xfrm>
            <a:off x="1255513" y="4652713"/>
            <a:ext cx="7592066" cy="1345599"/>
          </a:xfrm>
          <a:prstGeom prst="roundRect">
            <a:avLst>
              <a:gd name="adj" fmla="val 11023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1243019" y="3102025"/>
            <a:ext cx="7592066" cy="1345599"/>
          </a:xfrm>
          <a:prstGeom prst="roundRect">
            <a:avLst>
              <a:gd name="adj" fmla="val 11023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arrotondato 21"/>
          <p:cNvSpPr/>
          <p:nvPr/>
        </p:nvSpPr>
        <p:spPr>
          <a:xfrm>
            <a:off x="1244627" y="1541521"/>
            <a:ext cx="7602952" cy="1374399"/>
          </a:xfrm>
          <a:prstGeom prst="roundRect">
            <a:avLst>
              <a:gd name="adj" fmla="val 12971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Freccia curva 24"/>
          <p:cNvSpPr/>
          <p:nvPr/>
        </p:nvSpPr>
        <p:spPr>
          <a:xfrm flipV="1">
            <a:off x="535439" y="2603401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9" name="Freccia curva 28"/>
          <p:cNvSpPr/>
          <p:nvPr/>
        </p:nvSpPr>
        <p:spPr>
          <a:xfrm flipV="1">
            <a:off x="535439" y="4156233"/>
            <a:ext cx="640150" cy="1112212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grpSp>
        <p:nvGrpSpPr>
          <p:cNvPr id="32" name="Gruppo 31"/>
          <p:cNvGrpSpPr/>
          <p:nvPr/>
        </p:nvGrpSpPr>
        <p:grpSpPr>
          <a:xfrm>
            <a:off x="848350" y="430905"/>
            <a:ext cx="3688515" cy="607272"/>
            <a:chOff x="848350" y="430905"/>
            <a:chExt cx="3688515" cy="607272"/>
          </a:xfrm>
          <a:solidFill>
            <a:srgbClr val="C00000">
              <a:alpha val="29000"/>
            </a:srgbClr>
          </a:solidFill>
        </p:grpSpPr>
        <p:sp>
          <p:nvSpPr>
            <p:cNvPr id="34" name="Rettangolo arrotondato 33"/>
            <p:cNvSpPr/>
            <p:nvPr/>
          </p:nvSpPr>
          <p:spPr>
            <a:xfrm>
              <a:off x="848350" y="449369"/>
              <a:ext cx="3688515" cy="588808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1527855" y="430905"/>
              <a:ext cx="1650132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it-IT" sz="32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Sviluppo</a:t>
              </a:r>
              <a:endParaRPr lang="it-IT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Segnaposto contenuto 2">
            <a:extLst>
              <a:ext uri="{FF2B5EF4-FFF2-40B4-BE49-F238E27FC236}">
                <a16:creationId xmlns:a16="http://schemas.microsoft.com/office/drawing/2014/main" id="{BEFCF803-FB8A-415B-BD07-7DEA0EB09340}"/>
              </a:ext>
            </a:extLst>
          </p:cNvPr>
          <p:cNvSpPr txBox="1">
            <a:spLocks/>
          </p:cNvSpPr>
          <p:nvPr/>
        </p:nvSpPr>
        <p:spPr>
          <a:xfrm>
            <a:off x="1079675" y="1564514"/>
            <a:ext cx="7839197" cy="4684434"/>
          </a:xfrm>
          <a:prstGeom prst="rect">
            <a:avLst/>
          </a:prstGeom>
        </p:spPr>
        <p:txBody>
          <a:bodyPr/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dove partivamo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Partiti da una scarsa esperienza di sviluppo, siamo giunti al termine del primo periodo di progetto con un impianto normativo impreciso e uno studio delle tecnologie approssimativo</a:t>
            </a:r>
          </a:p>
          <a:p>
            <a:pPr marL="514350" lvl="2" indent="0">
              <a:buNone/>
            </a:pPr>
            <a:endParaRPr lang="it-IT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 cosa abbiamo migliorato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 è accertato in maniera soddisfacente l’integrabilità delle tecnologie e la loro coerenza con gli obiettivi di progetto</a:t>
            </a:r>
          </a:p>
          <a:p>
            <a:pPr marL="514350" lvl="2" indent="0">
              <a:buNone/>
            </a:pPr>
            <a:endParaRPr lang="it-IT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endParaRPr lang="it-IT" sz="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 cosa rimane da migliorare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base all’esperienza del </a:t>
            </a:r>
            <a:r>
              <a:rPr lang="it-IT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PoC</a:t>
            </a: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sono emerse difficoltà nel definire un’unità software e di conseguenza nel coordinamento degli sviluppatori </a:t>
            </a:r>
          </a:p>
          <a:p>
            <a:pPr marL="514350" lvl="2" indent="0">
              <a:buNone/>
            </a:pPr>
            <a:endParaRPr lang="it-IT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7" name="Gruppo 36"/>
          <p:cNvGrpSpPr/>
          <p:nvPr/>
        </p:nvGrpSpPr>
        <p:grpSpPr>
          <a:xfrm>
            <a:off x="123293" y="71568"/>
            <a:ext cx="1148267" cy="1303452"/>
            <a:chOff x="123293" y="71568"/>
            <a:chExt cx="1148267" cy="1303452"/>
          </a:xfrm>
        </p:grpSpPr>
        <p:sp>
          <p:nvSpPr>
            <p:cNvPr id="38" name="六边形 43"/>
            <p:cNvSpPr/>
            <p:nvPr/>
          </p:nvSpPr>
          <p:spPr>
            <a:xfrm rot="3684182">
              <a:off x="45701" y="149160"/>
              <a:ext cx="1303452" cy="114826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9" name="Gruppo 38"/>
            <p:cNvGrpSpPr/>
            <p:nvPr/>
          </p:nvGrpSpPr>
          <p:grpSpPr>
            <a:xfrm>
              <a:off x="341873" y="226106"/>
              <a:ext cx="711107" cy="812071"/>
              <a:chOff x="1986555" y="4245076"/>
              <a:chExt cx="576000" cy="571010"/>
            </a:xfrm>
          </p:grpSpPr>
          <p:grpSp>
            <p:nvGrpSpPr>
              <p:cNvPr id="40" name="组 3"/>
              <p:cNvGrpSpPr>
                <a:grpSpLocks noChangeAspect="1"/>
              </p:cNvGrpSpPr>
              <p:nvPr/>
            </p:nvGrpSpPr>
            <p:grpSpPr>
              <a:xfrm>
                <a:off x="1986555" y="4245076"/>
                <a:ext cx="494829" cy="571010"/>
                <a:chOff x="836142" y="2356202"/>
                <a:chExt cx="2022508" cy="2333859"/>
              </a:xfrm>
            </p:grpSpPr>
            <p:sp>
              <p:nvSpPr>
                <p:cNvPr id="42" name="Freeform 5"/>
                <p:cNvSpPr>
                  <a:spLocks/>
                </p:cNvSpPr>
                <p:nvPr/>
              </p:nvSpPr>
              <p:spPr bwMode="auto">
                <a:xfrm>
                  <a:off x="1627280" y="2824505"/>
                  <a:ext cx="537208" cy="381533"/>
                </a:xfrm>
                <a:custGeom>
                  <a:avLst/>
                  <a:gdLst>
                    <a:gd name="T0" fmla="*/ 9 w 55"/>
                    <a:gd name="T1" fmla="*/ 0 h 39"/>
                    <a:gd name="T2" fmla="*/ 33 w 55"/>
                    <a:gd name="T3" fmla="*/ 13 h 39"/>
                    <a:gd name="T4" fmla="*/ 54 w 55"/>
                    <a:gd name="T5" fmla="*/ 33 h 39"/>
                    <a:gd name="T6" fmla="*/ 36 w 55"/>
                    <a:gd name="T7" fmla="*/ 39 h 39"/>
                    <a:gd name="T8" fmla="*/ 9 w 55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39">
                      <a:moveTo>
                        <a:pt x="9" y="0"/>
                      </a:moveTo>
                      <a:cubicBezTo>
                        <a:pt x="9" y="12"/>
                        <a:pt x="24" y="11"/>
                        <a:pt x="33" y="13"/>
                      </a:cubicBezTo>
                      <a:cubicBezTo>
                        <a:pt x="55" y="18"/>
                        <a:pt x="54" y="33"/>
                        <a:pt x="54" y="33"/>
                      </a:cubicBezTo>
                      <a:cubicBezTo>
                        <a:pt x="54" y="33"/>
                        <a:pt x="47" y="39"/>
                        <a:pt x="36" y="39"/>
                      </a:cubicBezTo>
                      <a:cubicBezTo>
                        <a:pt x="23" y="39"/>
                        <a:pt x="0" y="23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3" name="Freeform 6"/>
                <p:cNvSpPr>
                  <a:spLocks/>
                </p:cNvSpPr>
                <p:nvPr/>
              </p:nvSpPr>
              <p:spPr bwMode="auto">
                <a:xfrm>
                  <a:off x="2350790" y="2922759"/>
                  <a:ext cx="507860" cy="468303"/>
                </a:xfrm>
                <a:custGeom>
                  <a:avLst/>
                  <a:gdLst>
                    <a:gd name="T0" fmla="*/ 42 w 52"/>
                    <a:gd name="T1" fmla="*/ 0 h 48"/>
                    <a:gd name="T2" fmla="*/ 45 w 52"/>
                    <a:gd name="T3" fmla="*/ 31 h 48"/>
                    <a:gd name="T4" fmla="*/ 6 w 52"/>
                    <a:gd name="T5" fmla="*/ 45 h 48"/>
                    <a:gd name="T6" fmla="*/ 5 w 52"/>
                    <a:gd name="T7" fmla="*/ 26 h 48"/>
                    <a:gd name="T8" fmla="*/ 42 w 52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48">
                      <a:moveTo>
                        <a:pt x="42" y="0"/>
                      </a:moveTo>
                      <a:cubicBezTo>
                        <a:pt x="42" y="0"/>
                        <a:pt x="52" y="20"/>
                        <a:pt x="45" y="31"/>
                      </a:cubicBezTo>
                      <a:cubicBezTo>
                        <a:pt x="34" y="48"/>
                        <a:pt x="23" y="41"/>
                        <a:pt x="6" y="45"/>
                      </a:cubicBezTo>
                      <a:cubicBezTo>
                        <a:pt x="6" y="45"/>
                        <a:pt x="0" y="35"/>
                        <a:pt x="5" y="26"/>
                      </a:cubicBezTo>
                      <a:cubicBezTo>
                        <a:pt x="14" y="10"/>
                        <a:pt x="39" y="15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4" name="Freeform 7"/>
                <p:cNvSpPr>
                  <a:spLocks/>
                </p:cNvSpPr>
                <p:nvPr/>
              </p:nvSpPr>
              <p:spPr bwMode="auto">
                <a:xfrm>
                  <a:off x="1969256" y="2356202"/>
                  <a:ext cx="303695" cy="410882"/>
                </a:xfrm>
                <a:custGeom>
                  <a:avLst/>
                  <a:gdLst>
                    <a:gd name="T0" fmla="*/ 14 w 31"/>
                    <a:gd name="T1" fmla="*/ 42 h 42"/>
                    <a:gd name="T2" fmla="*/ 29 w 31"/>
                    <a:gd name="T3" fmla="*/ 22 h 42"/>
                    <a:gd name="T4" fmla="*/ 30 w 31"/>
                    <a:gd name="T5" fmla="*/ 0 h 42"/>
                    <a:gd name="T6" fmla="*/ 10 w 31"/>
                    <a:gd name="T7" fmla="*/ 13 h 42"/>
                    <a:gd name="T8" fmla="*/ 14 w 31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42">
                      <a:moveTo>
                        <a:pt x="14" y="42"/>
                      </a:moveTo>
                      <a:cubicBezTo>
                        <a:pt x="26" y="42"/>
                        <a:pt x="31" y="33"/>
                        <a:pt x="29" y="22"/>
                      </a:cubicBezTo>
                      <a:cubicBezTo>
                        <a:pt x="28" y="13"/>
                        <a:pt x="25" y="8"/>
                        <a:pt x="30" y="0"/>
                      </a:cubicBezTo>
                      <a:cubicBezTo>
                        <a:pt x="30" y="0"/>
                        <a:pt x="16" y="2"/>
                        <a:pt x="10" y="13"/>
                      </a:cubicBezTo>
                      <a:cubicBezTo>
                        <a:pt x="0" y="31"/>
                        <a:pt x="14" y="42"/>
                        <a:pt x="14" y="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5" name="Oval 14"/>
                <p:cNvSpPr>
                  <a:spLocks noChangeArrowheads="1"/>
                </p:cNvSpPr>
                <p:nvPr/>
              </p:nvSpPr>
              <p:spPr bwMode="auto">
                <a:xfrm>
                  <a:off x="2380138" y="3791736"/>
                  <a:ext cx="234789" cy="23478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auto">
                <a:xfrm>
                  <a:off x="2027954" y="3772595"/>
                  <a:ext cx="322835" cy="32156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7" name="Oval 17"/>
                <p:cNvSpPr>
                  <a:spLocks noChangeArrowheads="1"/>
                </p:cNvSpPr>
                <p:nvPr/>
              </p:nvSpPr>
              <p:spPr bwMode="auto">
                <a:xfrm>
                  <a:off x="2233395" y="3743247"/>
                  <a:ext cx="195232" cy="18502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8" name="Oval 18"/>
                <p:cNvSpPr>
                  <a:spLocks noChangeArrowheads="1"/>
                </p:cNvSpPr>
                <p:nvPr/>
              </p:nvSpPr>
              <p:spPr bwMode="auto">
                <a:xfrm>
                  <a:off x="2243603" y="3782803"/>
                  <a:ext cx="185024" cy="18502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9" name="Oval 19"/>
                <p:cNvSpPr>
                  <a:spLocks noChangeArrowheads="1"/>
                </p:cNvSpPr>
                <p:nvPr/>
              </p:nvSpPr>
              <p:spPr bwMode="auto">
                <a:xfrm>
                  <a:off x="2243603" y="3879782"/>
                  <a:ext cx="195232" cy="19523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0" name="Oval 20"/>
                <p:cNvSpPr>
                  <a:spLocks noChangeArrowheads="1"/>
                </p:cNvSpPr>
                <p:nvPr/>
              </p:nvSpPr>
              <p:spPr bwMode="auto">
                <a:xfrm>
                  <a:off x="1960325" y="3889990"/>
                  <a:ext cx="185024" cy="19523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1" name="Oval 21"/>
                <p:cNvSpPr>
                  <a:spLocks noChangeArrowheads="1"/>
                </p:cNvSpPr>
                <p:nvPr/>
              </p:nvSpPr>
              <p:spPr bwMode="auto">
                <a:xfrm>
                  <a:off x="1832722" y="3821084"/>
                  <a:ext cx="224581" cy="22458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2" name="Oval 22"/>
                <p:cNvSpPr>
                  <a:spLocks noChangeArrowheads="1"/>
                </p:cNvSpPr>
                <p:nvPr/>
              </p:nvSpPr>
              <p:spPr bwMode="auto">
                <a:xfrm>
                  <a:off x="1960325" y="3733039"/>
                  <a:ext cx="185024" cy="176092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3" name="Oval 23"/>
                <p:cNvSpPr>
                  <a:spLocks noChangeArrowheads="1"/>
                </p:cNvSpPr>
                <p:nvPr/>
              </p:nvSpPr>
              <p:spPr bwMode="auto">
                <a:xfrm>
                  <a:off x="1744675" y="3919339"/>
                  <a:ext cx="176092" cy="17481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4" name="Freeform 25"/>
                <p:cNvSpPr>
                  <a:spLocks/>
                </p:cNvSpPr>
                <p:nvPr/>
              </p:nvSpPr>
              <p:spPr bwMode="auto">
                <a:xfrm>
                  <a:off x="1060723" y="3674341"/>
                  <a:ext cx="948090" cy="586974"/>
                </a:xfrm>
                <a:custGeom>
                  <a:avLst/>
                  <a:gdLst>
                    <a:gd name="T0" fmla="*/ 15 w 97"/>
                    <a:gd name="T1" fmla="*/ 60 h 60"/>
                    <a:gd name="T2" fmla="*/ 20 w 97"/>
                    <a:gd name="T3" fmla="*/ 59 h 60"/>
                    <a:gd name="T4" fmla="*/ 88 w 97"/>
                    <a:gd name="T5" fmla="*/ 27 h 60"/>
                    <a:gd name="T6" fmla="*/ 94 w 97"/>
                    <a:gd name="T7" fmla="*/ 9 h 60"/>
                    <a:gd name="T8" fmla="*/ 76 w 97"/>
                    <a:gd name="T9" fmla="*/ 3 h 60"/>
                    <a:gd name="T10" fmla="*/ 10 w 97"/>
                    <a:gd name="T11" fmla="*/ 35 h 60"/>
                    <a:gd name="T12" fmla="*/ 3 w 97"/>
                    <a:gd name="T13" fmla="*/ 52 h 60"/>
                    <a:gd name="T14" fmla="*/ 15 w 97"/>
                    <a:gd name="T15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7" h="60">
                      <a:moveTo>
                        <a:pt x="15" y="60"/>
                      </a:moveTo>
                      <a:cubicBezTo>
                        <a:pt x="17" y="60"/>
                        <a:pt x="19" y="60"/>
                        <a:pt x="20" y="59"/>
                      </a:cubicBezTo>
                      <a:cubicBezTo>
                        <a:pt x="46" y="49"/>
                        <a:pt x="87" y="28"/>
                        <a:pt x="88" y="27"/>
                      </a:cubicBezTo>
                      <a:cubicBezTo>
                        <a:pt x="95" y="24"/>
                        <a:pt x="97" y="16"/>
                        <a:pt x="94" y="9"/>
                      </a:cubicBezTo>
                      <a:cubicBezTo>
                        <a:pt x="91" y="2"/>
                        <a:pt x="83" y="0"/>
                        <a:pt x="76" y="3"/>
                      </a:cubicBezTo>
                      <a:cubicBezTo>
                        <a:pt x="76" y="3"/>
                        <a:pt x="34" y="25"/>
                        <a:pt x="10" y="35"/>
                      </a:cubicBezTo>
                      <a:cubicBezTo>
                        <a:pt x="3" y="38"/>
                        <a:pt x="0" y="45"/>
                        <a:pt x="3" y="52"/>
                      </a:cubicBezTo>
                      <a:cubicBezTo>
                        <a:pt x="5" y="57"/>
                        <a:pt x="10" y="60"/>
                        <a:pt x="15" y="6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5" name="Freeform 26"/>
                <p:cNvSpPr>
                  <a:spLocks/>
                </p:cNvSpPr>
                <p:nvPr/>
              </p:nvSpPr>
              <p:spPr bwMode="auto">
                <a:xfrm>
                  <a:off x="836142" y="3948687"/>
                  <a:ext cx="987647" cy="741374"/>
                </a:xfrm>
                <a:custGeom>
                  <a:avLst/>
                  <a:gdLst>
                    <a:gd name="T0" fmla="*/ 48 w 101"/>
                    <a:gd name="T1" fmla="*/ 3 h 76"/>
                    <a:gd name="T2" fmla="*/ 22 w 101"/>
                    <a:gd name="T3" fmla="*/ 18 h 76"/>
                    <a:gd name="T4" fmla="*/ 0 w 101"/>
                    <a:gd name="T5" fmla="*/ 50 h 76"/>
                    <a:gd name="T6" fmla="*/ 49 w 101"/>
                    <a:gd name="T7" fmla="*/ 76 h 76"/>
                    <a:gd name="T8" fmla="*/ 75 w 101"/>
                    <a:gd name="T9" fmla="*/ 32 h 76"/>
                    <a:gd name="T10" fmla="*/ 84 w 101"/>
                    <a:gd name="T11" fmla="*/ 20 h 76"/>
                    <a:gd name="T12" fmla="*/ 65 w 101"/>
                    <a:gd name="T13" fmla="*/ 22 h 76"/>
                    <a:gd name="T14" fmla="*/ 48 w 101"/>
                    <a:gd name="T15" fmla="*/ 3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1" h="76">
                      <a:moveTo>
                        <a:pt x="48" y="3"/>
                      </a:moveTo>
                      <a:cubicBezTo>
                        <a:pt x="48" y="3"/>
                        <a:pt x="36" y="0"/>
                        <a:pt x="22" y="18"/>
                      </a:cubicBezTo>
                      <a:cubicBezTo>
                        <a:pt x="15" y="26"/>
                        <a:pt x="7" y="38"/>
                        <a:pt x="0" y="50"/>
                      </a:cubicBezTo>
                      <a:cubicBezTo>
                        <a:pt x="18" y="66"/>
                        <a:pt x="49" y="76"/>
                        <a:pt x="49" y="76"/>
                      </a:cubicBezTo>
                      <a:cubicBezTo>
                        <a:pt x="75" y="32"/>
                        <a:pt x="75" y="32"/>
                        <a:pt x="75" y="32"/>
                      </a:cubicBezTo>
                      <a:cubicBezTo>
                        <a:pt x="75" y="32"/>
                        <a:pt x="101" y="20"/>
                        <a:pt x="84" y="20"/>
                      </a:cubicBezTo>
                      <a:cubicBezTo>
                        <a:pt x="77" y="20"/>
                        <a:pt x="59" y="22"/>
                        <a:pt x="65" y="22"/>
                      </a:cubicBezTo>
                      <a:cubicBezTo>
                        <a:pt x="75" y="22"/>
                        <a:pt x="72" y="3"/>
                        <a:pt x="48" y="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6" name="任意多边形 28"/>
                <p:cNvSpPr/>
                <p:nvPr/>
              </p:nvSpPr>
              <p:spPr>
                <a:xfrm>
                  <a:off x="1908007" y="2496564"/>
                  <a:ext cx="854940" cy="1324519"/>
                </a:xfrm>
                <a:custGeom>
                  <a:avLst/>
                  <a:gdLst>
                    <a:gd name="connsiteX0" fmla="*/ 384175 w 1063625"/>
                    <a:gd name="connsiteY0" fmla="*/ 1076325 h 1092200"/>
                    <a:gd name="connsiteX1" fmla="*/ 409575 w 1063625"/>
                    <a:gd name="connsiteY1" fmla="*/ 276225 h 1092200"/>
                    <a:gd name="connsiteX2" fmla="*/ 0 w 1063625"/>
                    <a:gd name="connsiteY2" fmla="*/ 127000 h 1092200"/>
                    <a:gd name="connsiteX3" fmla="*/ 390525 w 1063625"/>
                    <a:gd name="connsiteY3" fmla="*/ 231775 h 1092200"/>
                    <a:gd name="connsiteX4" fmla="*/ 317500 w 1063625"/>
                    <a:gd name="connsiteY4" fmla="*/ 0 h 1092200"/>
                    <a:gd name="connsiteX5" fmla="*/ 527050 w 1063625"/>
                    <a:gd name="connsiteY5" fmla="*/ 571500 h 1092200"/>
                    <a:gd name="connsiteX6" fmla="*/ 1063625 w 1063625"/>
                    <a:gd name="connsiteY6" fmla="*/ 114300 h 1092200"/>
                    <a:gd name="connsiteX7" fmla="*/ 536575 w 1063625"/>
                    <a:gd name="connsiteY7" fmla="*/ 631825 h 1092200"/>
                    <a:gd name="connsiteX8" fmla="*/ 476250 w 1063625"/>
                    <a:gd name="connsiteY8" fmla="*/ 1092200 h 1092200"/>
                    <a:gd name="connsiteX9" fmla="*/ 384175 w 1063625"/>
                    <a:gd name="connsiteY9" fmla="*/ 1076325 h 1092200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63625" h="1647825">
                      <a:moveTo>
                        <a:pt x="384175" y="1631950"/>
                      </a:moveTo>
                      <a:cubicBezTo>
                        <a:pt x="602192" y="1296194"/>
                        <a:pt x="453495" y="1046163"/>
                        <a:pt x="409575" y="831850"/>
                      </a:cubicBezTo>
                      <a:cubicBezTo>
                        <a:pt x="184150" y="823383"/>
                        <a:pt x="111125" y="767292"/>
                        <a:pt x="0" y="682625"/>
                      </a:cubicBezTo>
                      <a:cubicBezTo>
                        <a:pt x="174625" y="774700"/>
                        <a:pt x="273050" y="797718"/>
                        <a:pt x="390525" y="794543"/>
                      </a:cubicBezTo>
                      <a:cubicBezTo>
                        <a:pt x="300567" y="601926"/>
                        <a:pt x="159808" y="350573"/>
                        <a:pt x="292100" y="0"/>
                      </a:cubicBezTo>
                      <a:cubicBezTo>
                        <a:pt x="148167" y="509058"/>
                        <a:pt x="470958" y="732367"/>
                        <a:pt x="527050" y="1127125"/>
                      </a:cubicBezTo>
                      <a:cubicBezTo>
                        <a:pt x="734483" y="903288"/>
                        <a:pt x="932393" y="969962"/>
                        <a:pt x="1063625" y="669925"/>
                      </a:cubicBezTo>
                      <a:cubicBezTo>
                        <a:pt x="1011767" y="932920"/>
                        <a:pt x="624153" y="1012560"/>
                        <a:pt x="536575" y="1187450"/>
                      </a:cubicBezTo>
                      <a:cubicBezTo>
                        <a:pt x="580761" y="1359958"/>
                        <a:pt x="513027" y="1515798"/>
                        <a:pt x="476250" y="1647825"/>
                      </a:cubicBezTo>
                      <a:lnTo>
                        <a:pt x="384175" y="163195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</p:grpSp>
          <p:sp>
            <p:nvSpPr>
              <p:cNvPr id="41" name="Freeform 24"/>
              <p:cNvSpPr>
                <a:spLocks/>
              </p:cNvSpPr>
              <p:nvPr/>
            </p:nvSpPr>
            <p:spPr bwMode="auto">
              <a:xfrm>
                <a:off x="2039316" y="4574757"/>
                <a:ext cx="523239" cy="143299"/>
              </a:xfrm>
              <a:custGeom>
                <a:avLst/>
                <a:gdLst>
                  <a:gd name="T0" fmla="*/ 14 w 219"/>
                  <a:gd name="T1" fmla="*/ 60 h 60"/>
                  <a:gd name="T2" fmla="*/ 129 w 219"/>
                  <a:gd name="T3" fmla="*/ 60 h 60"/>
                  <a:gd name="T4" fmla="*/ 209 w 219"/>
                  <a:gd name="T5" fmla="*/ 27 h 60"/>
                  <a:gd name="T6" fmla="*/ 216 w 219"/>
                  <a:gd name="T7" fmla="*/ 10 h 60"/>
                  <a:gd name="T8" fmla="*/ 198 w 219"/>
                  <a:gd name="T9" fmla="*/ 3 h 60"/>
                  <a:gd name="T10" fmla="*/ 124 w 219"/>
                  <a:gd name="T11" fmla="*/ 34 h 60"/>
                  <a:gd name="T12" fmla="*/ 14 w 219"/>
                  <a:gd name="T13" fmla="*/ 34 h 60"/>
                  <a:gd name="T14" fmla="*/ 0 w 219"/>
                  <a:gd name="T15" fmla="*/ 47 h 60"/>
                  <a:gd name="T16" fmla="*/ 14 w 219"/>
                  <a:gd name="T1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" h="60">
                    <a:moveTo>
                      <a:pt x="14" y="60"/>
                    </a:moveTo>
                    <a:cubicBezTo>
                      <a:pt x="129" y="60"/>
                      <a:pt x="129" y="60"/>
                      <a:pt x="129" y="60"/>
                    </a:cubicBezTo>
                    <a:cubicBezTo>
                      <a:pt x="209" y="27"/>
                      <a:pt x="209" y="27"/>
                      <a:pt x="209" y="27"/>
                    </a:cubicBezTo>
                    <a:cubicBezTo>
                      <a:pt x="215" y="25"/>
                      <a:pt x="219" y="17"/>
                      <a:pt x="216" y="10"/>
                    </a:cubicBezTo>
                    <a:cubicBezTo>
                      <a:pt x="213" y="3"/>
                      <a:pt x="205" y="0"/>
                      <a:pt x="198" y="3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6" y="34"/>
                      <a:pt x="0" y="40"/>
                      <a:pt x="0" y="47"/>
                    </a:cubicBezTo>
                    <a:cubicBezTo>
                      <a:pt x="0" y="54"/>
                      <a:pt x="6" y="60"/>
                      <a:pt x="14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sp>
        <p:nvSpPr>
          <p:cNvPr id="57" name="Triangolo isoscele 20">
            <a:extLst>
              <a:ext uri="{FF2B5EF4-FFF2-40B4-BE49-F238E27FC236}">
                <a16:creationId xmlns:a16="http://schemas.microsoft.com/office/drawing/2014/main" id="{159059AE-9186-4EA7-9297-EE25237D1603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8" name="Segnaposto numero diapositiva 10">
            <a:extLst>
              <a:ext uri="{FF2B5EF4-FFF2-40B4-BE49-F238E27FC236}">
                <a16:creationId xmlns:a16="http://schemas.microsoft.com/office/drawing/2014/main" id="{7A174011-695E-4D76-8770-661B213DA5F7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11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272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3" grpId="0" animBg="1"/>
      <p:bldP spid="22" grpId="0" animBg="1"/>
      <p:bldP spid="25" grpId="0" animBg="1"/>
      <p:bldP spid="29" grpId="0" animBg="1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1522159" y="2644170"/>
            <a:ext cx="6099682" cy="1569660"/>
            <a:chOff x="1941075" y="2644170"/>
            <a:chExt cx="6099682" cy="1569660"/>
          </a:xfrm>
        </p:grpSpPr>
        <p:sp>
          <p:nvSpPr>
            <p:cNvPr id="9" name="椭圆 2"/>
            <p:cNvSpPr/>
            <p:nvPr/>
          </p:nvSpPr>
          <p:spPr>
            <a:xfrm>
              <a:off x="1941075" y="2672699"/>
              <a:ext cx="1512602" cy="1512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1998" dirty="0">
                <a:solidFill>
                  <a:srgbClr val="CCD351"/>
                </a:solidFill>
              </a:endParaRPr>
            </a:p>
          </p:txBody>
        </p:sp>
        <p:sp>
          <p:nvSpPr>
            <p:cNvPr id="10" name="文本框 5"/>
            <p:cNvSpPr txBox="1"/>
            <p:nvPr/>
          </p:nvSpPr>
          <p:spPr>
            <a:xfrm>
              <a:off x="3552100" y="2951946"/>
              <a:ext cx="4488657" cy="954107"/>
            </a:xfrm>
            <a:prstGeom prst="rect">
              <a:avLst/>
            </a:prstGeom>
            <a:noFill/>
            <a:effectLst>
              <a:innerShdw blurRad="63500" dist="50800" dir="162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it-IT" sz="2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Consuntivo di periodo RR-RP e preventivo a finire</a:t>
              </a:r>
              <a:endParaRPr lang="en-US" altLang="zh-CN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" name="Rettangolo 1"/>
            <p:cNvSpPr/>
            <p:nvPr/>
          </p:nvSpPr>
          <p:spPr>
            <a:xfrm>
              <a:off x="2293258" y="2644170"/>
              <a:ext cx="808235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it-IT" altLang="zh-CN" sz="9600">
                  <a:solidFill>
                    <a:srgbClr val="CCD351"/>
                  </a:solidFill>
                </a:rPr>
                <a:t>4</a:t>
              </a:r>
              <a:endParaRPr lang="it-IT"/>
            </a:p>
          </p:txBody>
        </p:sp>
      </p:grpSp>
      <p:sp>
        <p:nvSpPr>
          <p:cNvPr id="6" name="Triangolo isoscele 20">
            <a:extLst>
              <a:ext uri="{FF2B5EF4-FFF2-40B4-BE49-F238E27FC236}">
                <a16:creationId xmlns:a16="http://schemas.microsoft.com/office/drawing/2014/main" id="{8F58926B-54C1-4343-89A1-B52A58BE9A51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90D0FE85-716E-4189-B619-B6FDCB3B49BE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12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ccia curva 28"/>
          <p:cNvSpPr/>
          <p:nvPr/>
        </p:nvSpPr>
        <p:spPr>
          <a:xfrm flipV="1">
            <a:off x="558984" y="1098446"/>
            <a:ext cx="640150" cy="723295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CD351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2" name="Rettangolo arrotondato 31"/>
          <p:cNvSpPr/>
          <p:nvPr/>
        </p:nvSpPr>
        <p:spPr>
          <a:xfrm>
            <a:off x="950249" y="384936"/>
            <a:ext cx="8038117" cy="776668"/>
          </a:xfrm>
          <a:prstGeom prst="roundRect">
            <a:avLst/>
          </a:prstGeom>
          <a:solidFill>
            <a:srgbClr val="CCD35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/>
          <p:cNvSpPr/>
          <p:nvPr/>
        </p:nvSpPr>
        <p:spPr>
          <a:xfrm>
            <a:off x="1168297" y="1295048"/>
            <a:ext cx="7602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Consuntivo del periodo di analisi</a:t>
            </a:r>
          </a:p>
        </p:txBody>
      </p:sp>
      <p:sp>
        <p:nvSpPr>
          <p:cNvPr id="15" name="六边形 43"/>
          <p:cNvSpPr/>
          <p:nvPr/>
        </p:nvSpPr>
        <p:spPr>
          <a:xfrm rot="3684182">
            <a:off x="166712" y="232437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rgbClr val="CCD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6" name="组 46"/>
          <p:cNvGrpSpPr/>
          <p:nvPr/>
        </p:nvGrpSpPr>
        <p:grpSpPr>
          <a:xfrm>
            <a:off x="417646" y="570824"/>
            <a:ext cx="690801" cy="415611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7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8" name="文本框 6"/>
          <p:cNvSpPr txBox="1"/>
          <p:nvPr/>
        </p:nvSpPr>
        <p:spPr>
          <a:xfrm>
            <a:off x="1431134" y="485994"/>
            <a:ext cx="7559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Consuntivo di periodo RR-RP e preventivo a finire </a:t>
            </a:r>
            <a:endParaRPr kumimoji="1"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0" name="Tabel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899410"/>
              </p:ext>
            </p:extLst>
          </p:nvPr>
        </p:nvGraphicFramePr>
        <p:xfrm>
          <a:off x="574257" y="2223477"/>
          <a:ext cx="7995487" cy="38190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311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4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945">
                <a:tc row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Ruolo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Costo in euro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2400" dirty="0"/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 vMerge="1">
                  <a:txBody>
                    <a:bodyPr/>
                    <a:lstStyle/>
                    <a:p>
                      <a:pPr algn="l"/>
                      <a:endParaRPr lang="it-IT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Responsabile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720,00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720,00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Amministratore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19</a:t>
                      </a:r>
                      <a:r>
                        <a:rPr lang="it-IT" sz="1800" baseline="0" dirty="0">
                          <a:solidFill>
                            <a:schemeClr val="bg1"/>
                          </a:solidFill>
                        </a:rPr>
                        <a:t> (+1)</a:t>
                      </a:r>
                      <a:endParaRPr lang="it-IT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380,00 (+20)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Analista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61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67 (-6)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1525,00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1675,00</a:t>
                      </a:r>
                      <a:r>
                        <a:rPr lang="it-IT" sz="18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(-150)</a:t>
                      </a:r>
                      <a:endParaRPr lang="it-IT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Progettista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Programmatore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Verificatore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46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46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690,00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690,00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151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156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3355,00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3465,00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Differenza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-5 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it-IT" sz="18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130,00 euro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it-IT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" name="Triangolo isoscele 20">
            <a:extLst>
              <a:ext uri="{FF2B5EF4-FFF2-40B4-BE49-F238E27FC236}">
                <a16:creationId xmlns:a16="http://schemas.microsoft.com/office/drawing/2014/main" id="{83243109-1104-4651-AF59-EAF854EDCD52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Segnaposto numero diapositiva 10">
            <a:extLst>
              <a:ext uri="{FF2B5EF4-FFF2-40B4-BE49-F238E27FC236}">
                <a16:creationId xmlns:a16="http://schemas.microsoft.com/office/drawing/2014/main" id="{17349CBC-9266-4E32-A21D-33ADC48C77D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13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870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ccia curva 28"/>
          <p:cNvSpPr/>
          <p:nvPr/>
        </p:nvSpPr>
        <p:spPr>
          <a:xfrm flipV="1">
            <a:off x="558984" y="1098446"/>
            <a:ext cx="640150" cy="723295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CD351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2" name="Rettangolo arrotondato 31"/>
          <p:cNvSpPr/>
          <p:nvPr/>
        </p:nvSpPr>
        <p:spPr>
          <a:xfrm>
            <a:off x="950249" y="384936"/>
            <a:ext cx="8038117" cy="776668"/>
          </a:xfrm>
          <a:prstGeom prst="roundRect">
            <a:avLst/>
          </a:prstGeom>
          <a:solidFill>
            <a:srgbClr val="CCD35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/>
          <p:cNvSpPr/>
          <p:nvPr/>
        </p:nvSpPr>
        <p:spPr>
          <a:xfrm>
            <a:off x="1168297" y="1243010"/>
            <a:ext cx="76029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Consuntivo del periodo di consolidamento dei requisiti</a:t>
            </a:r>
          </a:p>
        </p:txBody>
      </p:sp>
      <p:sp>
        <p:nvSpPr>
          <p:cNvPr id="15" name="六边形 43"/>
          <p:cNvSpPr/>
          <p:nvPr/>
        </p:nvSpPr>
        <p:spPr>
          <a:xfrm rot="3684182">
            <a:off x="166712" y="232437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rgbClr val="CCD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6" name="组 46"/>
          <p:cNvGrpSpPr/>
          <p:nvPr/>
        </p:nvGrpSpPr>
        <p:grpSpPr>
          <a:xfrm>
            <a:off x="417646" y="570824"/>
            <a:ext cx="690801" cy="415611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7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8" name="文本框 6"/>
          <p:cNvSpPr txBox="1"/>
          <p:nvPr/>
        </p:nvSpPr>
        <p:spPr>
          <a:xfrm>
            <a:off x="1431134" y="485994"/>
            <a:ext cx="7559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Consuntivo di periodo RR-RP e preventivo a finire </a:t>
            </a:r>
            <a:endParaRPr kumimoji="1"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0" name="Tabel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497091"/>
              </p:ext>
            </p:extLst>
          </p:nvPr>
        </p:nvGraphicFramePr>
        <p:xfrm>
          <a:off x="574257" y="2223477"/>
          <a:ext cx="7995487" cy="38190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311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4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945">
                <a:tc row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Ruolo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Costo in euro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2400" dirty="0"/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 vMerge="1">
                  <a:txBody>
                    <a:bodyPr/>
                    <a:lstStyle/>
                    <a:p>
                      <a:pPr algn="l"/>
                      <a:endParaRPr lang="it-IT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Responsabile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150,00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150,00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Amministratore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160,00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160,00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Analista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475,00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475,00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Progettista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Programmatore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Verificatore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225,00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225,00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47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47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Differenza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0 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0,00 euro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it-IT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" name="Triangolo isoscele 20">
            <a:extLst>
              <a:ext uri="{FF2B5EF4-FFF2-40B4-BE49-F238E27FC236}">
                <a16:creationId xmlns:a16="http://schemas.microsoft.com/office/drawing/2014/main" id="{83243109-1104-4651-AF59-EAF854EDCD52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Segnaposto numero diapositiva 10">
            <a:extLst>
              <a:ext uri="{FF2B5EF4-FFF2-40B4-BE49-F238E27FC236}">
                <a16:creationId xmlns:a16="http://schemas.microsoft.com/office/drawing/2014/main" id="{17349CBC-9266-4E32-A21D-33ADC48C77D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14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424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tangolo arrotondato 31"/>
          <p:cNvSpPr/>
          <p:nvPr/>
        </p:nvSpPr>
        <p:spPr>
          <a:xfrm>
            <a:off x="950249" y="384936"/>
            <a:ext cx="8038117" cy="776668"/>
          </a:xfrm>
          <a:prstGeom prst="roundRect">
            <a:avLst/>
          </a:prstGeom>
          <a:solidFill>
            <a:srgbClr val="CCD35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六边形 43"/>
          <p:cNvSpPr/>
          <p:nvPr/>
        </p:nvSpPr>
        <p:spPr>
          <a:xfrm rot="3684182">
            <a:off x="166712" y="232437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rgbClr val="CCD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6" name="组 46"/>
          <p:cNvGrpSpPr/>
          <p:nvPr/>
        </p:nvGrpSpPr>
        <p:grpSpPr>
          <a:xfrm>
            <a:off x="417646" y="570824"/>
            <a:ext cx="690801" cy="415611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7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0" name="Freccia curva 19"/>
          <p:cNvSpPr/>
          <p:nvPr/>
        </p:nvSpPr>
        <p:spPr>
          <a:xfrm flipV="1">
            <a:off x="558984" y="1098446"/>
            <a:ext cx="640150" cy="723295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CD351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1168297" y="1228142"/>
            <a:ext cx="76029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Consuntivo del periodo di consolidamento delle tecnologie</a:t>
            </a:r>
          </a:p>
        </p:txBody>
      </p:sp>
      <p:sp>
        <p:nvSpPr>
          <p:cNvPr id="27" name="文本框 6"/>
          <p:cNvSpPr txBox="1"/>
          <p:nvPr/>
        </p:nvSpPr>
        <p:spPr>
          <a:xfrm>
            <a:off x="1431134" y="485994"/>
            <a:ext cx="7559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Consuntivo di periodo RR-RP e preventivo a finire </a:t>
            </a:r>
            <a:endParaRPr kumimoji="1"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9" name="Tabel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819694"/>
              </p:ext>
            </p:extLst>
          </p:nvPr>
        </p:nvGraphicFramePr>
        <p:xfrm>
          <a:off x="636884" y="2223477"/>
          <a:ext cx="7870232" cy="38190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311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945">
                <a:tc row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Ruolo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Costo in euro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2400" dirty="0"/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 vMerge="1">
                  <a:txBody>
                    <a:bodyPr/>
                    <a:lstStyle/>
                    <a:p>
                      <a:pPr algn="l"/>
                      <a:endParaRPr lang="it-IT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Responsabile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300,00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300,00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Amministratore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Analista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19 (+1)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475,00 (+25)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Progettista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97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96 (+1)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2134,00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2112,00 (+22)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Programmatore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15 (-2)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195,00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225,00 (-30)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Verificatore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210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210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4229,00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4212,00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Differenza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0 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+ 17,00 euro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it-IT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5" name="Triangolo isoscele 20">
            <a:extLst>
              <a:ext uri="{FF2B5EF4-FFF2-40B4-BE49-F238E27FC236}">
                <a16:creationId xmlns:a16="http://schemas.microsoft.com/office/drawing/2014/main" id="{8E2A885D-7C71-4669-A528-6CB399D173A4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" name="Segnaposto numero diapositiva 10">
            <a:extLst>
              <a:ext uri="{FF2B5EF4-FFF2-40B4-BE49-F238E27FC236}">
                <a16:creationId xmlns:a16="http://schemas.microsoft.com/office/drawing/2014/main" id="{D266C487-D09F-42E6-A1FB-E4C7C23D19C0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15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339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riangolo isoscele 20">
            <a:extLst>
              <a:ext uri="{FF2B5EF4-FFF2-40B4-BE49-F238E27FC236}">
                <a16:creationId xmlns:a16="http://schemas.microsoft.com/office/drawing/2014/main" id="{C079C448-B83B-4C99-B97F-4F12A4FEB747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" name="Freccia curva 28"/>
          <p:cNvSpPr/>
          <p:nvPr/>
        </p:nvSpPr>
        <p:spPr>
          <a:xfrm flipV="1">
            <a:off x="558984" y="1098446"/>
            <a:ext cx="640150" cy="723295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CD351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2" name="Rettangolo arrotondato 31"/>
          <p:cNvSpPr/>
          <p:nvPr/>
        </p:nvSpPr>
        <p:spPr>
          <a:xfrm>
            <a:off x="950249" y="384936"/>
            <a:ext cx="8038117" cy="776668"/>
          </a:xfrm>
          <a:prstGeom prst="roundRect">
            <a:avLst/>
          </a:prstGeom>
          <a:solidFill>
            <a:srgbClr val="CCD35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/>
          <p:cNvSpPr/>
          <p:nvPr/>
        </p:nvSpPr>
        <p:spPr>
          <a:xfrm>
            <a:off x="1168297" y="1295048"/>
            <a:ext cx="7602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Preventivo a finire</a:t>
            </a:r>
          </a:p>
        </p:txBody>
      </p:sp>
      <p:sp>
        <p:nvSpPr>
          <p:cNvPr id="15" name="六边形 43"/>
          <p:cNvSpPr/>
          <p:nvPr/>
        </p:nvSpPr>
        <p:spPr>
          <a:xfrm rot="3684182">
            <a:off x="166712" y="232437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rgbClr val="CCD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6" name="组 46"/>
          <p:cNvGrpSpPr/>
          <p:nvPr/>
        </p:nvGrpSpPr>
        <p:grpSpPr>
          <a:xfrm>
            <a:off x="417646" y="570824"/>
            <a:ext cx="690801" cy="415611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7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8" name="文本框 6"/>
          <p:cNvSpPr txBox="1"/>
          <p:nvPr/>
        </p:nvSpPr>
        <p:spPr>
          <a:xfrm>
            <a:off x="1431134" y="485994"/>
            <a:ext cx="7559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Consuntivo di periodo RR-RP e preventivo a finire </a:t>
            </a:r>
            <a:endParaRPr kumimoji="1"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Segnaposto numero diapositiva 10">
            <a:extLst>
              <a:ext uri="{FF2B5EF4-FFF2-40B4-BE49-F238E27FC236}">
                <a16:creationId xmlns:a16="http://schemas.microsoft.com/office/drawing/2014/main" id="{EE163A97-2212-4D64-B50C-9D9368983B1E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16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125379"/>
              </p:ext>
            </p:extLst>
          </p:nvPr>
        </p:nvGraphicFramePr>
        <p:xfrm>
          <a:off x="892629" y="1951712"/>
          <a:ext cx="7358742" cy="460506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369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2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/>
                        <a:t>Periodo</a:t>
                      </a:r>
                      <a:endParaRPr lang="it-IT" sz="2400" dirty="0"/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Preventivo</a:t>
                      </a:r>
                    </a:p>
                    <a:p>
                      <a:pPr algn="ctr"/>
                      <a:r>
                        <a:rPr lang="it-IT" sz="2400" dirty="0"/>
                        <a:t>(in euro)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Consuntivo</a:t>
                      </a:r>
                      <a:r>
                        <a:rPr lang="it-IT" sz="2400" baseline="0" dirty="0"/>
                        <a:t> </a:t>
                      </a:r>
                    </a:p>
                    <a:p>
                      <a:pPr algn="ctr"/>
                      <a:r>
                        <a:rPr lang="it-IT" sz="2400" baseline="0" dirty="0"/>
                        <a:t>(in euro)</a:t>
                      </a:r>
                      <a:endParaRPr lang="it-IT" sz="2400" dirty="0"/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Analisi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3335,00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3465,00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Consolidamento dei requisiti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864">
                <a:tc gridSpan="3">
                  <a:txBody>
                    <a:bodyPr/>
                    <a:lstStyle/>
                    <a:p>
                      <a:pPr algn="ctr"/>
                      <a:r>
                        <a:rPr lang="it-IT" sz="2000" b="1" i="1" dirty="0">
                          <a:solidFill>
                            <a:schemeClr val="bg1"/>
                          </a:solidFill>
                        </a:rPr>
                        <a:t>Rendicontato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43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Consolidamento delle tecnologie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4229,00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4212,00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Progettazione e codifica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6684,00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non presente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Validazione e collaudo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2504,00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non presente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Preventivo </a:t>
                      </a:r>
                    </a:p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(in euro)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Preventivo a finire </a:t>
                      </a:r>
                    </a:p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(in euro)</a:t>
                      </a:r>
                      <a:endParaRPr lang="it-IT" sz="1600" b="1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17762,00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u="non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17875,00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Rendicontato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13417,00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13400,00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525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468990" y="5984267"/>
            <a:ext cx="44265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>
                <a:solidFill>
                  <a:schemeClr val="bg1">
                    <a:lumMod val="75000"/>
                  </a:schemeClr>
                </a:solidFill>
              </a:rPr>
              <a:t>graphite.swe@gmail.com</a:t>
            </a:r>
            <a:endParaRPr lang="it-IT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20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六边形 43"/>
          <p:cNvSpPr/>
          <p:nvPr/>
        </p:nvSpPr>
        <p:spPr>
          <a:xfrm rot="1800000">
            <a:off x="1698260" y="1636836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6"/>
          <p:cNvSpPr txBox="1"/>
          <p:nvPr/>
        </p:nvSpPr>
        <p:spPr>
          <a:xfrm>
            <a:off x="4477632" y="926492"/>
            <a:ext cx="4603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Presentazione RP</a:t>
            </a:r>
            <a:endParaRPr kumimoji="1" lang="en-US" altLang="zh-CN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egnaposto testo 3"/>
          <p:cNvSpPr txBox="1">
            <a:spLocks/>
          </p:cNvSpPr>
          <p:nvPr/>
        </p:nvSpPr>
        <p:spPr>
          <a:xfrm>
            <a:off x="3151666" y="1805869"/>
            <a:ext cx="5755259" cy="80225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Raffinamento della comprensione degli obiettivi di progetto</a:t>
            </a:r>
          </a:p>
        </p:txBody>
      </p:sp>
      <p:sp>
        <p:nvSpPr>
          <p:cNvPr id="6" name="Segnaposto testo 5"/>
          <p:cNvSpPr txBox="1">
            <a:spLocks/>
          </p:cNvSpPr>
          <p:nvPr/>
        </p:nvSpPr>
        <p:spPr>
          <a:xfrm>
            <a:off x="3151666" y="2868212"/>
            <a:ext cx="5711223" cy="883288"/>
          </a:xfrm>
          <a:prstGeom prst="rect">
            <a:avLst/>
          </a:prstGeom>
        </p:spPr>
        <p:txBody>
          <a:bodyPr anchor="ctr"/>
          <a:lstStyle>
            <a:lvl1pPr marL="342843" indent="-342843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25" indent="-285701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09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33" indent="-228562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57" indent="-228562" algn="l" defTabSz="457124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8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06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8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5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Modifiche migliorative effettuate a seguito della RR</a:t>
            </a:r>
          </a:p>
        </p:txBody>
      </p:sp>
      <p:sp>
        <p:nvSpPr>
          <p:cNvPr id="7" name="Segnaposto testo 7"/>
          <p:cNvSpPr txBox="1">
            <a:spLocks/>
          </p:cNvSpPr>
          <p:nvPr/>
        </p:nvSpPr>
        <p:spPr>
          <a:xfrm>
            <a:off x="3195701" y="4213841"/>
            <a:ext cx="5711224" cy="663558"/>
          </a:xfrm>
          <a:prstGeom prst="rect">
            <a:avLst/>
          </a:prstGeom>
        </p:spPr>
        <p:txBody>
          <a:bodyPr anchor="ctr"/>
          <a:lstStyle>
            <a:lvl1pPr marL="342843" indent="-342843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25" indent="-285701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09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33" indent="-228562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57" indent="-228562" algn="l" defTabSz="457124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8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06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8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5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Auto-valutazione dell'andamento generale del progetto</a:t>
            </a:r>
          </a:p>
        </p:txBody>
      </p:sp>
      <p:sp>
        <p:nvSpPr>
          <p:cNvPr id="8" name="Segnaposto testo 5"/>
          <p:cNvSpPr txBox="1">
            <a:spLocks/>
          </p:cNvSpPr>
          <p:nvPr/>
        </p:nvSpPr>
        <p:spPr>
          <a:xfrm>
            <a:off x="3173683" y="5305800"/>
            <a:ext cx="5667188" cy="82705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 defTabSz="457124">
              <a:spcBef>
                <a:spcPct val="20000"/>
              </a:spcBef>
              <a:buFont typeface="Arial"/>
              <a:buNone/>
            </a:lvl1pPr>
            <a:lvl2pPr marL="742825" indent="-285701" defTabSz="457124">
              <a:spcBef>
                <a:spcPct val="20000"/>
              </a:spcBef>
              <a:buFont typeface="Arial"/>
              <a:buChar char="–"/>
              <a:defRPr sz="2799"/>
            </a:lvl2pPr>
            <a:lvl3pPr marL="1142809" indent="-228562" defTabSz="457124">
              <a:spcBef>
                <a:spcPct val="20000"/>
              </a:spcBef>
              <a:buFont typeface="Arial"/>
              <a:buChar char="•"/>
            </a:lvl3pPr>
            <a:lvl4pPr marL="1599933" indent="-228562" defTabSz="457124">
              <a:spcBef>
                <a:spcPct val="20000"/>
              </a:spcBef>
              <a:buFont typeface="Arial"/>
              <a:buChar char="–"/>
              <a:defRPr sz="2000"/>
            </a:lvl4pPr>
            <a:lvl5pPr marL="2057057" indent="-228562" defTabSz="457124">
              <a:spcBef>
                <a:spcPct val="20000"/>
              </a:spcBef>
              <a:buFont typeface="Arial"/>
              <a:buChar char="»"/>
              <a:defRPr sz="2000"/>
            </a:lvl5pPr>
            <a:lvl6pPr marL="2514181" indent="-228562" defTabSz="457124">
              <a:spcBef>
                <a:spcPct val="20000"/>
              </a:spcBef>
              <a:buFont typeface="Arial"/>
              <a:buChar char="•"/>
              <a:defRPr sz="2000"/>
            </a:lvl6pPr>
            <a:lvl7pPr marL="2971306" indent="-228562" defTabSz="457124">
              <a:spcBef>
                <a:spcPct val="20000"/>
              </a:spcBef>
              <a:buFont typeface="Arial"/>
              <a:buChar char="•"/>
              <a:defRPr sz="2000"/>
            </a:lvl7pPr>
            <a:lvl8pPr marL="3428428" indent="-228562" defTabSz="457124">
              <a:spcBef>
                <a:spcPct val="20000"/>
              </a:spcBef>
              <a:buFont typeface="Arial"/>
              <a:buChar char="•"/>
              <a:defRPr sz="2000"/>
            </a:lvl8pPr>
            <a:lvl9pPr marL="3885551" indent="-228562" defTabSz="457124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Consuntivo di periodo RR-RP e il preventivo a finire</a:t>
            </a:r>
          </a:p>
        </p:txBody>
      </p:sp>
      <p:sp>
        <p:nvSpPr>
          <p:cNvPr id="9" name="六边形 43"/>
          <p:cNvSpPr/>
          <p:nvPr/>
        </p:nvSpPr>
        <p:spPr>
          <a:xfrm rot="3684182">
            <a:off x="1725321" y="2836180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六边形 43"/>
          <p:cNvSpPr/>
          <p:nvPr/>
        </p:nvSpPr>
        <p:spPr>
          <a:xfrm rot="3684182">
            <a:off x="1687898" y="5173136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0" name="组 46"/>
          <p:cNvGrpSpPr/>
          <p:nvPr/>
        </p:nvGrpSpPr>
        <p:grpSpPr>
          <a:xfrm>
            <a:off x="1938832" y="5511523"/>
            <a:ext cx="690801" cy="415611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21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8" name="六边形 43"/>
          <p:cNvSpPr/>
          <p:nvPr/>
        </p:nvSpPr>
        <p:spPr>
          <a:xfrm rot="1800000">
            <a:off x="1660418" y="4013569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4" name="矩形 1"/>
          <p:cNvSpPr/>
          <p:nvPr/>
        </p:nvSpPr>
        <p:spPr>
          <a:xfrm>
            <a:off x="1129392" y="1550293"/>
            <a:ext cx="79369" cy="4450122"/>
          </a:xfrm>
          <a:prstGeom prst="rect">
            <a:avLst/>
          </a:prstGeom>
          <a:solidFill>
            <a:srgbClr val="CD2C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Gruppo 1"/>
          <p:cNvGrpSpPr/>
          <p:nvPr/>
        </p:nvGrpSpPr>
        <p:grpSpPr>
          <a:xfrm>
            <a:off x="1986555" y="4245076"/>
            <a:ext cx="576000" cy="571010"/>
            <a:chOff x="1986555" y="4245076"/>
            <a:chExt cx="576000" cy="571010"/>
          </a:xfrm>
        </p:grpSpPr>
        <p:grpSp>
          <p:nvGrpSpPr>
            <p:cNvPr id="29" name="组 3"/>
            <p:cNvGrpSpPr>
              <a:grpSpLocks noChangeAspect="1"/>
            </p:cNvGrpSpPr>
            <p:nvPr/>
          </p:nvGrpSpPr>
          <p:grpSpPr>
            <a:xfrm>
              <a:off x="1986555" y="4245076"/>
              <a:ext cx="494829" cy="571010"/>
              <a:chOff x="836142" y="2356202"/>
              <a:chExt cx="2022508" cy="2333859"/>
            </a:xfrm>
          </p:grpSpPr>
          <p:sp>
            <p:nvSpPr>
              <p:cNvPr id="30" name="Freeform 5"/>
              <p:cNvSpPr>
                <a:spLocks/>
              </p:cNvSpPr>
              <p:nvPr/>
            </p:nvSpPr>
            <p:spPr bwMode="auto">
              <a:xfrm>
                <a:off x="1627280" y="2824505"/>
                <a:ext cx="537208" cy="381533"/>
              </a:xfrm>
              <a:custGeom>
                <a:avLst/>
                <a:gdLst>
                  <a:gd name="T0" fmla="*/ 9 w 55"/>
                  <a:gd name="T1" fmla="*/ 0 h 39"/>
                  <a:gd name="T2" fmla="*/ 33 w 55"/>
                  <a:gd name="T3" fmla="*/ 13 h 39"/>
                  <a:gd name="T4" fmla="*/ 54 w 55"/>
                  <a:gd name="T5" fmla="*/ 33 h 39"/>
                  <a:gd name="T6" fmla="*/ 36 w 55"/>
                  <a:gd name="T7" fmla="*/ 39 h 39"/>
                  <a:gd name="T8" fmla="*/ 9 w 55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9">
                    <a:moveTo>
                      <a:pt x="9" y="0"/>
                    </a:moveTo>
                    <a:cubicBezTo>
                      <a:pt x="9" y="12"/>
                      <a:pt x="24" y="11"/>
                      <a:pt x="33" y="13"/>
                    </a:cubicBezTo>
                    <a:cubicBezTo>
                      <a:pt x="55" y="18"/>
                      <a:pt x="54" y="33"/>
                      <a:pt x="54" y="33"/>
                    </a:cubicBezTo>
                    <a:cubicBezTo>
                      <a:pt x="54" y="33"/>
                      <a:pt x="47" y="39"/>
                      <a:pt x="36" y="39"/>
                    </a:cubicBezTo>
                    <a:cubicBezTo>
                      <a:pt x="23" y="39"/>
                      <a:pt x="0" y="23"/>
                      <a:pt x="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>
                <a:off x="2350790" y="2922759"/>
                <a:ext cx="507860" cy="468303"/>
              </a:xfrm>
              <a:custGeom>
                <a:avLst/>
                <a:gdLst>
                  <a:gd name="T0" fmla="*/ 42 w 52"/>
                  <a:gd name="T1" fmla="*/ 0 h 48"/>
                  <a:gd name="T2" fmla="*/ 45 w 52"/>
                  <a:gd name="T3" fmla="*/ 31 h 48"/>
                  <a:gd name="T4" fmla="*/ 6 w 52"/>
                  <a:gd name="T5" fmla="*/ 45 h 48"/>
                  <a:gd name="T6" fmla="*/ 5 w 52"/>
                  <a:gd name="T7" fmla="*/ 26 h 48"/>
                  <a:gd name="T8" fmla="*/ 42 w 52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8">
                    <a:moveTo>
                      <a:pt x="42" y="0"/>
                    </a:moveTo>
                    <a:cubicBezTo>
                      <a:pt x="42" y="0"/>
                      <a:pt x="52" y="20"/>
                      <a:pt x="45" y="31"/>
                    </a:cubicBezTo>
                    <a:cubicBezTo>
                      <a:pt x="34" y="48"/>
                      <a:pt x="23" y="41"/>
                      <a:pt x="6" y="45"/>
                    </a:cubicBezTo>
                    <a:cubicBezTo>
                      <a:pt x="6" y="45"/>
                      <a:pt x="0" y="35"/>
                      <a:pt x="5" y="26"/>
                    </a:cubicBezTo>
                    <a:cubicBezTo>
                      <a:pt x="14" y="10"/>
                      <a:pt x="39" y="15"/>
                      <a:pt x="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2" name="Freeform 7"/>
              <p:cNvSpPr>
                <a:spLocks/>
              </p:cNvSpPr>
              <p:nvPr/>
            </p:nvSpPr>
            <p:spPr bwMode="auto">
              <a:xfrm>
                <a:off x="1969256" y="2356202"/>
                <a:ext cx="303695" cy="410882"/>
              </a:xfrm>
              <a:custGeom>
                <a:avLst/>
                <a:gdLst>
                  <a:gd name="T0" fmla="*/ 14 w 31"/>
                  <a:gd name="T1" fmla="*/ 42 h 42"/>
                  <a:gd name="T2" fmla="*/ 29 w 31"/>
                  <a:gd name="T3" fmla="*/ 22 h 42"/>
                  <a:gd name="T4" fmla="*/ 30 w 31"/>
                  <a:gd name="T5" fmla="*/ 0 h 42"/>
                  <a:gd name="T6" fmla="*/ 10 w 31"/>
                  <a:gd name="T7" fmla="*/ 13 h 42"/>
                  <a:gd name="T8" fmla="*/ 14 w 3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42">
                    <a:moveTo>
                      <a:pt x="14" y="42"/>
                    </a:moveTo>
                    <a:cubicBezTo>
                      <a:pt x="26" y="42"/>
                      <a:pt x="31" y="33"/>
                      <a:pt x="29" y="22"/>
                    </a:cubicBezTo>
                    <a:cubicBezTo>
                      <a:pt x="28" y="13"/>
                      <a:pt x="25" y="8"/>
                      <a:pt x="30" y="0"/>
                    </a:cubicBezTo>
                    <a:cubicBezTo>
                      <a:pt x="30" y="0"/>
                      <a:pt x="16" y="2"/>
                      <a:pt x="10" y="13"/>
                    </a:cubicBezTo>
                    <a:cubicBezTo>
                      <a:pt x="0" y="31"/>
                      <a:pt x="14" y="42"/>
                      <a:pt x="14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3" name="Oval 14"/>
              <p:cNvSpPr>
                <a:spLocks noChangeArrowheads="1"/>
              </p:cNvSpPr>
              <p:nvPr/>
            </p:nvSpPr>
            <p:spPr bwMode="auto">
              <a:xfrm>
                <a:off x="2380138" y="3791736"/>
                <a:ext cx="234789" cy="23478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4" name="Oval 16"/>
              <p:cNvSpPr>
                <a:spLocks noChangeArrowheads="1"/>
              </p:cNvSpPr>
              <p:nvPr/>
            </p:nvSpPr>
            <p:spPr bwMode="auto">
              <a:xfrm>
                <a:off x="2027954" y="3772595"/>
                <a:ext cx="322835" cy="3215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5" name="Oval 17"/>
              <p:cNvSpPr>
                <a:spLocks noChangeArrowheads="1"/>
              </p:cNvSpPr>
              <p:nvPr/>
            </p:nvSpPr>
            <p:spPr bwMode="auto">
              <a:xfrm>
                <a:off x="2233395" y="3743247"/>
                <a:ext cx="195232" cy="18502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6" name="Oval 18"/>
              <p:cNvSpPr>
                <a:spLocks noChangeArrowheads="1"/>
              </p:cNvSpPr>
              <p:nvPr/>
            </p:nvSpPr>
            <p:spPr bwMode="auto">
              <a:xfrm>
                <a:off x="2243603" y="3782803"/>
                <a:ext cx="185024" cy="18502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7" name="Oval 19"/>
              <p:cNvSpPr>
                <a:spLocks noChangeArrowheads="1"/>
              </p:cNvSpPr>
              <p:nvPr/>
            </p:nvSpPr>
            <p:spPr bwMode="auto">
              <a:xfrm>
                <a:off x="2243603" y="3879782"/>
                <a:ext cx="195232" cy="19523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8" name="Oval 20"/>
              <p:cNvSpPr>
                <a:spLocks noChangeArrowheads="1"/>
              </p:cNvSpPr>
              <p:nvPr/>
            </p:nvSpPr>
            <p:spPr bwMode="auto">
              <a:xfrm>
                <a:off x="1960325" y="3889990"/>
                <a:ext cx="185024" cy="19523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9" name="Oval 21"/>
              <p:cNvSpPr>
                <a:spLocks noChangeArrowheads="1"/>
              </p:cNvSpPr>
              <p:nvPr/>
            </p:nvSpPr>
            <p:spPr bwMode="auto">
              <a:xfrm>
                <a:off x="1832722" y="3821084"/>
                <a:ext cx="224581" cy="22458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0" name="Oval 22"/>
              <p:cNvSpPr>
                <a:spLocks noChangeArrowheads="1"/>
              </p:cNvSpPr>
              <p:nvPr/>
            </p:nvSpPr>
            <p:spPr bwMode="auto">
              <a:xfrm>
                <a:off x="1960325" y="3733039"/>
                <a:ext cx="185024" cy="17609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1" name="Oval 23"/>
              <p:cNvSpPr>
                <a:spLocks noChangeArrowheads="1"/>
              </p:cNvSpPr>
              <p:nvPr/>
            </p:nvSpPr>
            <p:spPr bwMode="auto">
              <a:xfrm>
                <a:off x="1744675" y="3919339"/>
                <a:ext cx="176092" cy="17481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3" name="Freeform 25"/>
              <p:cNvSpPr>
                <a:spLocks/>
              </p:cNvSpPr>
              <p:nvPr/>
            </p:nvSpPr>
            <p:spPr bwMode="auto">
              <a:xfrm>
                <a:off x="1060723" y="3674341"/>
                <a:ext cx="948090" cy="586974"/>
              </a:xfrm>
              <a:custGeom>
                <a:avLst/>
                <a:gdLst>
                  <a:gd name="T0" fmla="*/ 15 w 97"/>
                  <a:gd name="T1" fmla="*/ 60 h 60"/>
                  <a:gd name="T2" fmla="*/ 20 w 97"/>
                  <a:gd name="T3" fmla="*/ 59 h 60"/>
                  <a:gd name="T4" fmla="*/ 88 w 97"/>
                  <a:gd name="T5" fmla="*/ 27 h 60"/>
                  <a:gd name="T6" fmla="*/ 94 w 97"/>
                  <a:gd name="T7" fmla="*/ 9 h 60"/>
                  <a:gd name="T8" fmla="*/ 76 w 97"/>
                  <a:gd name="T9" fmla="*/ 3 h 60"/>
                  <a:gd name="T10" fmla="*/ 10 w 97"/>
                  <a:gd name="T11" fmla="*/ 35 h 60"/>
                  <a:gd name="T12" fmla="*/ 3 w 97"/>
                  <a:gd name="T13" fmla="*/ 52 h 60"/>
                  <a:gd name="T14" fmla="*/ 15 w 97"/>
                  <a:gd name="T1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60">
                    <a:moveTo>
                      <a:pt x="15" y="60"/>
                    </a:moveTo>
                    <a:cubicBezTo>
                      <a:pt x="17" y="60"/>
                      <a:pt x="19" y="60"/>
                      <a:pt x="20" y="59"/>
                    </a:cubicBezTo>
                    <a:cubicBezTo>
                      <a:pt x="46" y="49"/>
                      <a:pt x="87" y="28"/>
                      <a:pt x="88" y="27"/>
                    </a:cubicBezTo>
                    <a:cubicBezTo>
                      <a:pt x="95" y="24"/>
                      <a:pt x="97" y="16"/>
                      <a:pt x="94" y="9"/>
                    </a:cubicBezTo>
                    <a:cubicBezTo>
                      <a:pt x="91" y="2"/>
                      <a:pt x="83" y="0"/>
                      <a:pt x="76" y="3"/>
                    </a:cubicBezTo>
                    <a:cubicBezTo>
                      <a:pt x="76" y="3"/>
                      <a:pt x="34" y="25"/>
                      <a:pt x="10" y="35"/>
                    </a:cubicBezTo>
                    <a:cubicBezTo>
                      <a:pt x="3" y="38"/>
                      <a:pt x="0" y="45"/>
                      <a:pt x="3" y="52"/>
                    </a:cubicBezTo>
                    <a:cubicBezTo>
                      <a:pt x="5" y="57"/>
                      <a:pt x="10" y="60"/>
                      <a:pt x="15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4" name="Freeform 26"/>
              <p:cNvSpPr>
                <a:spLocks/>
              </p:cNvSpPr>
              <p:nvPr/>
            </p:nvSpPr>
            <p:spPr bwMode="auto">
              <a:xfrm>
                <a:off x="836142" y="3948687"/>
                <a:ext cx="987647" cy="741374"/>
              </a:xfrm>
              <a:custGeom>
                <a:avLst/>
                <a:gdLst>
                  <a:gd name="T0" fmla="*/ 48 w 101"/>
                  <a:gd name="T1" fmla="*/ 3 h 76"/>
                  <a:gd name="T2" fmla="*/ 22 w 101"/>
                  <a:gd name="T3" fmla="*/ 18 h 76"/>
                  <a:gd name="T4" fmla="*/ 0 w 101"/>
                  <a:gd name="T5" fmla="*/ 50 h 76"/>
                  <a:gd name="T6" fmla="*/ 49 w 101"/>
                  <a:gd name="T7" fmla="*/ 76 h 76"/>
                  <a:gd name="T8" fmla="*/ 75 w 101"/>
                  <a:gd name="T9" fmla="*/ 32 h 76"/>
                  <a:gd name="T10" fmla="*/ 84 w 101"/>
                  <a:gd name="T11" fmla="*/ 20 h 76"/>
                  <a:gd name="T12" fmla="*/ 65 w 101"/>
                  <a:gd name="T13" fmla="*/ 22 h 76"/>
                  <a:gd name="T14" fmla="*/ 48 w 101"/>
                  <a:gd name="T15" fmla="*/ 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76">
                    <a:moveTo>
                      <a:pt x="48" y="3"/>
                    </a:moveTo>
                    <a:cubicBezTo>
                      <a:pt x="48" y="3"/>
                      <a:pt x="36" y="0"/>
                      <a:pt x="22" y="18"/>
                    </a:cubicBezTo>
                    <a:cubicBezTo>
                      <a:pt x="15" y="26"/>
                      <a:pt x="7" y="38"/>
                      <a:pt x="0" y="50"/>
                    </a:cubicBezTo>
                    <a:cubicBezTo>
                      <a:pt x="18" y="66"/>
                      <a:pt x="49" y="76"/>
                      <a:pt x="49" y="76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5" y="32"/>
                      <a:pt x="101" y="20"/>
                      <a:pt x="84" y="20"/>
                    </a:cubicBezTo>
                    <a:cubicBezTo>
                      <a:pt x="77" y="20"/>
                      <a:pt x="59" y="22"/>
                      <a:pt x="65" y="22"/>
                    </a:cubicBezTo>
                    <a:cubicBezTo>
                      <a:pt x="75" y="22"/>
                      <a:pt x="72" y="3"/>
                      <a:pt x="48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5" name="任意多边形 28"/>
              <p:cNvSpPr/>
              <p:nvPr/>
            </p:nvSpPr>
            <p:spPr>
              <a:xfrm>
                <a:off x="1908007" y="2496564"/>
                <a:ext cx="854940" cy="1324519"/>
              </a:xfrm>
              <a:custGeom>
                <a:avLst/>
                <a:gdLst>
                  <a:gd name="connsiteX0" fmla="*/ 384175 w 1063625"/>
                  <a:gd name="connsiteY0" fmla="*/ 1076325 h 1092200"/>
                  <a:gd name="connsiteX1" fmla="*/ 409575 w 1063625"/>
                  <a:gd name="connsiteY1" fmla="*/ 276225 h 1092200"/>
                  <a:gd name="connsiteX2" fmla="*/ 0 w 1063625"/>
                  <a:gd name="connsiteY2" fmla="*/ 127000 h 1092200"/>
                  <a:gd name="connsiteX3" fmla="*/ 390525 w 1063625"/>
                  <a:gd name="connsiteY3" fmla="*/ 231775 h 1092200"/>
                  <a:gd name="connsiteX4" fmla="*/ 317500 w 1063625"/>
                  <a:gd name="connsiteY4" fmla="*/ 0 h 1092200"/>
                  <a:gd name="connsiteX5" fmla="*/ 527050 w 1063625"/>
                  <a:gd name="connsiteY5" fmla="*/ 571500 h 1092200"/>
                  <a:gd name="connsiteX6" fmla="*/ 1063625 w 1063625"/>
                  <a:gd name="connsiteY6" fmla="*/ 114300 h 1092200"/>
                  <a:gd name="connsiteX7" fmla="*/ 536575 w 1063625"/>
                  <a:gd name="connsiteY7" fmla="*/ 631825 h 1092200"/>
                  <a:gd name="connsiteX8" fmla="*/ 476250 w 1063625"/>
                  <a:gd name="connsiteY8" fmla="*/ 1092200 h 1092200"/>
                  <a:gd name="connsiteX9" fmla="*/ 384175 w 1063625"/>
                  <a:gd name="connsiteY9" fmla="*/ 1076325 h 1092200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63625" h="1647825">
                    <a:moveTo>
                      <a:pt x="384175" y="1631950"/>
                    </a:moveTo>
                    <a:cubicBezTo>
                      <a:pt x="602192" y="1296194"/>
                      <a:pt x="453495" y="1046163"/>
                      <a:pt x="409575" y="831850"/>
                    </a:cubicBezTo>
                    <a:cubicBezTo>
                      <a:pt x="184150" y="823383"/>
                      <a:pt x="111125" y="767292"/>
                      <a:pt x="0" y="682625"/>
                    </a:cubicBezTo>
                    <a:cubicBezTo>
                      <a:pt x="174625" y="774700"/>
                      <a:pt x="273050" y="797718"/>
                      <a:pt x="390525" y="794543"/>
                    </a:cubicBezTo>
                    <a:cubicBezTo>
                      <a:pt x="300567" y="601926"/>
                      <a:pt x="159808" y="350573"/>
                      <a:pt x="292100" y="0"/>
                    </a:cubicBezTo>
                    <a:cubicBezTo>
                      <a:pt x="148167" y="509058"/>
                      <a:pt x="470958" y="732367"/>
                      <a:pt x="527050" y="1127125"/>
                    </a:cubicBezTo>
                    <a:cubicBezTo>
                      <a:pt x="734483" y="903288"/>
                      <a:pt x="932393" y="969962"/>
                      <a:pt x="1063625" y="669925"/>
                    </a:cubicBezTo>
                    <a:cubicBezTo>
                      <a:pt x="1011767" y="932920"/>
                      <a:pt x="624153" y="1012560"/>
                      <a:pt x="536575" y="1187450"/>
                    </a:cubicBezTo>
                    <a:cubicBezTo>
                      <a:pt x="580761" y="1359958"/>
                      <a:pt x="513027" y="1515798"/>
                      <a:pt x="476250" y="1647825"/>
                    </a:cubicBezTo>
                    <a:lnTo>
                      <a:pt x="384175" y="163195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2039316" y="4574757"/>
              <a:ext cx="523239" cy="143299"/>
            </a:xfrm>
            <a:custGeom>
              <a:avLst/>
              <a:gdLst>
                <a:gd name="T0" fmla="*/ 14 w 219"/>
                <a:gd name="T1" fmla="*/ 60 h 60"/>
                <a:gd name="T2" fmla="*/ 129 w 219"/>
                <a:gd name="T3" fmla="*/ 60 h 60"/>
                <a:gd name="T4" fmla="*/ 209 w 219"/>
                <a:gd name="T5" fmla="*/ 27 h 60"/>
                <a:gd name="T6" fmla="*/ 216 w 219"/>
                <a:gd name="T7" fmla="*/ 10 h 60"/>
                <a:gd name="T8" fmla="*/ 198 w 219"/>
                <a:gd name="T9" fmla="*/ 3 h 60"/>
                <a:gd name="T10" fmla="*/ 124 w 219"/>
                <a:gd name="T11" fmla="*/ 34 h 60"/>
                <a:gd name="T12" fmla="*/ 14 w 219"/>
                <a:gd name="T13" fmla="*/ 34 h 60"/>
                <a:gd name="T14" fmla="*/ 0 w 219"/>
                <a:gd name="T15" fmla="*/ 47 h 60"/>
                <a:gd name="T16" fmla="*/ 14 w 2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60">
                  <a:moveTo>
                    <a:pt x="14" y="60"/>
                  </a:moveTo>
                  <a:cubicBezTo>
                    <a:pt x="129" y="60"/>
                    <a:pt x="129" y="60"/>
                    <a:pt x="129" y="60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15" y="25"/>
                    <a:pt x="219" y="17"/>
                    <a:pt x="216" y="10"/>
                  </a:cubicBezTo>
                  <a:cubicBezTo>
                    <a:pt x="213" y="3"/>
                    <a:pt x="205" y="0"/>
                    <a:pt x="198" y="3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6" y="34"/>
                    <a:pt x="0" y="40"/>
                    <a:pt x="0" y="47"/>
                  </a:cubicBezTo>
                  <a:cubicBezTo>
                    <a:pt x="0" y="54"/>
                    <a:pt x="6" y="60"/>
                    <a:pt x="1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56" name="Freeform 263"/>
          <p:cNvSpPr>
            <a:spLocks noChangeAspect="1" noEditPoints="1"/>
          </p:cNvSpPr>
          <p:nvPr/>
        </p:nvSpPr>
        <p:spPr bwMode="auto">
          <a:xfrm>
            <a:off x="2112705" y="3071302"/>
            <a:ext cx="469365" cy="592071"/>
          </a:xfrm>
          <a:custGeom>
            <a:avLst/>
            <a:gdLst>
              <a:gd name="T0" fmla="*/ 21 w 78"/>
              <a:gd name="T1" fmla="*/ 36 h 112"/>
              <a:gd name="T2" fmla="*/ 21 w 78"/>
              <a:gd name="T3" fmla="*/ 11 h 112"/>
              <a:gd name="T4" fmla="*/ 58 w 78"/>
              <a:gd name="T5" fmla="*/ 11 h 112"/>
              <a:gd name="T6" fmla="*/ 57 w 78"/>
              <a:gd name="T7" fmla="*/ 36 h 112"/>
              <a:gd name="T8" fmla="*/ 53 w 78"/>
              <a:gd name="T9" fmla="*/ 47 h 112"/>
              <a:gd name="T10" fmla="*/ 39 w 78"/>
              <a:gd name="T11" fmla="*/ 53 h 112"/>
              <a:gd name="T12" fmla="*/ 39 w 78"/>
              <a:gd name="T13" fmla="*/ 53 h 112"/>
              <a:gd name="T14" fmla="*/ 26 w 78"/>
              <a:gd name="T15" fmla="*/ 47 h 112"/>
              <a:gd name="T16" fmla="*/ 21 w 78"/>
              <a:gd name="T17" fmla="*/ 36 h 112"/>
              <a:gd name="T18" fmla="*/ 13 w 78"/>
              <a:gd name="T19" fmla="*/ 107 h 112"/>
              <a:gd name="T20" fmla="*/ 67 w 78"/>
              <a:gd name="T21" fmla="*/ 107 h 112"/>
              <a:gd name="T22" fmla="*/ 64 w 78"/>
              <a:gd name="T23" fmla="*/ 112 h 112"/>
              <a:gd name="T24" fmla="*/ 16 w 78"/>
              <a:gd name="T25" fmla="*/ 112 h 112"/>
              <a:gd name="T26" fmla="*/ 13 w 78"/>
              <a:gd name="T27" fmla="*/ 107 h 112"/>
              <a:gd name="T28" fmla="*/ 70 w 78"/>
              <a:gd name="T29" fmla="*/ 67 h 112"/>
              <a:gd name="T30" fmla="*/ 76 w 78"/>
              <a:gd name="T31" fmla="*/ 90 h 112"/>
              <a:gd name="T32" fmla="*/ 68 w 78"/>
              <a:gd name="T33" fmla="*/ 103 h 112"/>
              <a:gd name="T34" fmla="*/ 66 w 78"/>
              <a:gd name="T35" fmla="*/ 103 h 112"/>
              <a:gd name="T36" fmla="*/ 66 w 78"/>
              <a:gd name="T37" fmla="*/ 72 h 112"/>
              <a:gd name="T38" fmla="*/ 42 w 78"/>
              <a:gd name="T39" fmla="*/ 72 h 112"/>
              <a:gd name="T40" fmla="*/ 49 w 78"/>
              <a:gd name="T41" fmla="*/ 56 h 112"/>
              <a:gd name="T42" fmla="*/ 51 w 78"/>
              <a:gd name="T43" fmla="*/ 54 h 112"/>
              <a:gd name="T44" fmla="*/ 65 w 78"/>
              <a:gd name="T45" fmla="*/ 57 h 112"/>
              <a:gd name="T46" fmla="*/ 66 w 78"/>
              <a:gd name="T47" fmla="*/ 57 h 112"/>
              <a:gd name="T48" fmla="*/ 66 w 78"/>
              <a:gd name="T49" fmla="*/ 58 h 112"/>
              <a:gd name="T50" fmla="*/ 70 w 78"/>
              <a:gd name="T51" fmla="*/ 67 h 112"/>
              <a:gd name="T52" fmla="*/ 70 w 78"/>
              <a:gd name="T53" fmla="*/ 67 h 112"/>
              <a:gd name="T54" fmla="*/ 14 w 78"/>
              <a:gd name="T55" fmla="*/ 103 h 112"/>
              <a:gd name="T56" fmla="*/ 11 w 78"/>
              <a:gd name="T57" fmla="*/ 103 h 112"/>
              <a:gd name="T58" fmla="*/ 3 w 78"/>
              <a:gd name="T59" fmla="*/ 90 h 112"/>
              <a:gd name="T60" fmla="*/ 9 w 78"/>
              <a:gd name="T61" fmla="*/ 67 h 112"/>
              <a:gd name="T62" fmla="*/ 14 w 78"/>
              <a:gd name="T63" fmla="*/ 58 h 112"/>
              <a:gd name="T64" fmla="*/ 14 w 78"/>
              <a:gd name="T65" fmla="*/ 57 h 112"/>
              <a:gd name="T66" fmla="*/ 14 w 78"/>
              <a:gd name="T67" fmla="*/ 57 h 112"/>
              <a:gd name="T68" fmla="*/ 28 w 78"/>
              <a:gd name="T69" fmla="*/ 54 h 112"/>
              <a:gd name="T70" fmla="*/ 30 w 78"/>
              <a:gd name="T71" fmla="*/ 56 h 112"/>
              <a:gd name="T72" fmla="*/ 38 w 78"/>
              <a:gd name="T73" fmla="*/ 72 h 112"/>
              <a:gd name="T74" fmla="*/ 14 w 78"/>
              <a:gd name="T75" fmla="*/ 72 h 112"/>
              <a:gd name="T76" fmla="*/ 14 w 78"/>
              <a:gd name="T77" fmla="*/ 10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8" h="112">
                <a:moveTo>
                  <a:pt x="21" y="36"/>
                </a:moveTo>
                <a:cubicBezTo>
                  <a:pt x="20" y="27"/>
                  <a:pt x="20" y="19"/>
                  <a:pt x="21" y="11"/>
                </a:cubicBezTo>
                <a:cubicBezTo>
                  <a:pt x="37" y="0"/>
                  <a:pt x="45" y="13"/>
                  <a:pt x="58" y="11"/>
                </a:cubicBezTo>
                <a:cubicBezTo>
                  <a:pt x="59" y="19"/>
                  <a:pt x="59" y="29"/>
                  <a:pt x="57" y="36"/>
                </a:cubicBezTo>
                <a:cubicBezTo>
                  <a:pt x="57" y="40"/>
                  <a:pt x="55" y="44"/>
                  <a:pt x="53" y="47"/>
                </a:cubicBezTo>
                <a:cubicBezTo>
                  <a:pt x="49" y="51"/>
                  <a:pt x="44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4" y="53"/>
                  <a:pt x="29" y="51"/>
                  <a:pt x="26" y="47"/>
                </a:cubicBezTo>
                <a:cubicBezTo>
                  <a:pt x="24" y="44"/>
                  <a:pt x="22" y="40"/>
                  <a:pt x="21" y="36"/>
                </a:cubicBezTo>
                <a:close/>
                <a:moveTo>
                  <a:pt x="13" y="107"/>
                </a:moveTo>
                <a:cubicBezTo>
                  <a:pt x="67" y="107"/>
                  <a:pt x="67" y="107"/>
                  <a:pt x="67" y="107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3" y="107"/>
                  <a:pt x="13" y="107"/>
                  <a:pt x="13" y="107"/>
                </a:cubicBezTo>
                <a:close/>
                <a:moveTo>
                  <a:pt x="70" y="67"/>
                </a:moveTo>
                <a:cubicBezTo>
                  <a:pt x="76" y="90"/>
                  <a:pt x="76" y="90"/>
                  <a:pt x="76" y="90"/>
                </a:cubicBezTo>
                <a:cubicBezTo>
                  <a:pt x="78" y="98"/>
                  <a:pt x="77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6" y="72"/>
                  <a:pt x="66" y="72"/>
                  <a:pt x="66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9" y="56"/>
                  <a:pt x="49" y="56"/>
                  <a:pt x="49" y="56"/>
                </a:cubicBezTo>
                <a:cubicBezTo>
                  <a:pt x="51" y="54"/>
                  <a:pt x="51" y="54"/>
                  <a:pt x="51" y="54"/>
                </a:cubicBezTo>
                <a:cubicBezTo>
                  <a:pt x="65" y="57"/>
                  <a:pt x="65" y="57"/>
                  <a:pt x="65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8" y="61"/>
                  <a:pt x="69" y="64"/>
                  <a:pt x="70" y="67"/>
                </a:cubicBezTo>
                <a:cubicBezTo>
                  <a:pt x="70" y="67"/>
                  <a:pt x="70" y="67"/>
                  <a:pt x="70" y="67"/>
                </a:cubicBezTo>
                <a:close/>
                <a:moveTo>
                  <a:pt x="14" y="103"/>
                </a:moveTo>
                <a:cubicBezTo>
                  <a:pt x="11" y="103"/>
                  <a:pt x="11" y="103"/>
                  <a:pt x="11" y="103"/>
                </a:cubicBezTo>
                <a:cubicBezTo>
                  <a:pt x="1" y="103"/>
                  <a:pt x="0" y="98"/>
                  <a:pt x="3" y="90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3"/>
                  <a:pt x="11" y="60"/>
                  <a:pt x="14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28" y="54"/>
                  <a:pt x="28" y="54"/>
                  <a:pt x="28" y="54"/>
                </a:cubicBezTo>
                <a:cubicBezTo>
                  <a:pt x="30" y="56"/>
                  <a:pt x="30" y="56"/>
                  <a:pt x="30" y="56"/>
                </a:cubicBezTo>
                <a:cubicBezTo>
                  <a:pt x="38" y="72"/>
                  <a:pt x="38" y="72"/>
                  <a:pt x="38" y="72"/>
                </a:cubicBezTo>
                <a:cubicBezTo>
                  <a:pt x="14" y="72"/>
                  <a:pt x="14" y="72"/>
                  <a:pt x="14" y="72"/>
                </a:cubicBezTo>
                <a:lnTo>
                  <a:pt x="14" y="1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grpSp>
        <p:nvGrpSpPr>
          <p:cNvPr id="59" name="组合 138"/>
          <p:cNvGrpSpPr/>
          <p:nvPr/>
        </p:nvGrpSpPr>
        <p:grpSpPr>
          <a:xfrm>
            <a:off x="2122655" y="1976061"/>
            <a:ext cx="387448" cy="443215"/>
            <a:chOff x="10856093" y="315913"/>
            <a:chExt cx="419100" cy="479425"/>
          </a:xfrm>
          <a:solidFill>
            <a:schemeClr val="bg1"/>
          </a:solidFill>
        </p:grpSpPr>
        <p:sp>
          <p:nvSpPr>
            <p:cNvPr id="60" name="Freeform 7"/>
            <p:cNvSpPr>
              <a:spLocks noEditPoints="1"/>
            </p:cNvSpPr>
            <p:nvPr/>
          </p:nvSpPr>
          <p:spPr bwMode="auto">
            <a:xfrm>
              <a:off x="10856093" y="315913"/>
              <a:ext cx="330200" cy="419100"/>
            </a:xfrm>
            <a:custGeom>
              <a:avLst/>
              <a:gdLst>
                <a:gd name="T0" fmla="*/ 208 w 208"/>
                <a:gd name="T1" fmla="*/ 264 h 264"/>
                <a:gd name="T2" fmla="*/ 0 w 208"/>
                <a:gd name="T3" fmla="*/ 264 h 264"/>
                <a:gd name="T4" fmla="*/ 0 w 208"/>
                <a:gd name="T5" fmla="*/ 0 h 264"/>
                <a:gd name="T6" fmla="*/ 208 w 208"/>
                <a:gd name="T7" fmla="*/ 0 h 264"/>
                <a:gd name="T8" fmla="*/ 208 w 208"/>
                <a:gd name="T9" fmla="*/ 264 h 264"/>
                <a:gd name="T10" fmla="*/ 19 w 208"/>
                <a:gd name="T11" fmla="*/ 245 h 264"/>
                <a:gd name="T12" fmla="*/ 189 w 208"/>
                <a:gd name="T13" fmla="*/ 245 h 264"/>
                <a:gd name="T14" fmla="*/ 189 w 208"/>
                <a:gd name="T15" fmla="*/ 18 h 264"/>
                <a:gd name="T16" fmla="*/ 19 w 208"/>
                <a:gd name="T17" fmla="*/ 18 h 264"/>
                <a:gd name="T18" fmla="*/ 19 w 208"/>
                <a:gd name="T19" fmla="*/ 245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64">
                  <a:moveTo>
                    <a:pt x="208" y="264"/>
                  </a:moveTo>
                  <a:lnTo>
                    <a:pt x="0" y="264"/>
                  </a:lnTo>
                  <a:lnTo>
                    <a:pt x="0" y="0"/>
                  </a:lnTo>
                  <a:lnTo>
                    <a:pt x="208" y="0"/>
                  </a:lnTo>
                  <a:lnTo>
                    <a:pt x="208" y="264"/>
                  </a:lnTo>
                  <a:close/>
                  <a:moveTo>
                    <a:pt x="19" y="245"/>
                  </a:moveTo>
                  <a:lnTo>
                    <a:pt x="189" y="245"/>
                  </a:lnTo>
                  <a:lnTo>
                    <a:pt x="189" y="18"/>
                  </a:lnTo>
                  <a:lnTo>
                    <a:pt x="19" y="18"/>
                  </a:lnTo>
                  <a:lnTo>
                    <a:pt x="19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1" name="Rectangle 8"/>
            <p:cNvSpPr>
              <a:spLocks noChangeArrowheads="1"/>
            </p:cNvSpPr>
            <p:nvPr/>
          </p:nvSpPr>
          <p:spPr bwMode="auto">
            <a:xfrm>
              <a:off x="10930706" y="495301"/>
              <a:ext cx="1793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2" name="Rectangle 9"/>
            <p:cNvSpPr>
              <a:spLocks noChangeArrowheads="1"/>
            </p:cNvSpPr>
            <p:nvPr/>
          </p:nvSpPr>
          <p:spPr bwMode="auto">
            <a:xfrm>
              <a:off x="10930706" y="555626"/>
              <a:ext cx="1793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3" name="Rectangle 10"/>
            <p:cNvSpPr>
              <a:spLocks noChangeArrowheads="1"/>
            </p:cNvSpPr>
            <p:nvPr/>
          </p:nvSpPr>
          <p:spPr bwMode="auto">
            <a:xfrm>
              <a:off x="10930706" y="615951"/>
              <a:ext cx="17938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4" name="Rectangle 11"/>
            <p:cNvSpPr>
              <a:spLocks noChangeArrowheads="1"/>
            </p:cNvSpPr>
            <p:nvPr/>
          </p:nvSpPr>
          <p:spPr bwMode="auto">
            <a:xfrm>
              <a:off x="10930706" y="434975"/>
              <a:ext cx="904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5" name="Freeform 12"/>
            <p:cNvSpPr>
              <a:spLocks/>
            </p:cNvSpPr>
            <p:nvPr/>
          </p:nvSpPr>
          <p:spPr bwMode="auto">
            <a:xfrm>
              <a:off x="10960868" y="374650"/>
              <a:ext cx="314325" cy="420688"/>
            </a:xfrm>
            <a:custGeom>
              <a:avLst/>
              <a:gdLst>
                <a:gd name="T0" fmla="*/ 198 w 198"/>
                <a:gd name="T1" fmla="*/ 265 h 265"/>
                <a:gd name="T2" fmla="*/ 0 w 198"/>
                <a:gd name="T3" fmla="*/ 265 h 265"/>
                <a:gd name="T4" fmla="*/ 0 w 198"/>
                <a:gd name="T5" fmla="*/ 246 h 265"/>
                <a:gd name="T6" fmla="*/ 179 w 198"/>
                <a:gd name="T7" fmla="*/ 246 h 265"/>
                <a:gd name="T8" fmla="*/ 179 w 198"/>
                <a:gd name="T9" fmla="*/ 19 h 265"/>
                <a:gd name="T10" fmla="*/ 160 w 198"/>
                <a:gd name="T11" fmla="*/ 19 h 265"/>
                <a:gd name="T12" fmla="*/ 160 w 198"/>
                <a:gd name="T13" fmla="*/ 0 h 265"/>
                <a:gd name="T14" fmla="*/ 198 w 198"/>
                <a:gd name="T15" fmla="*/ 0 h 265"/>
                <a:gd name="T16" fmla="*/ 198 w 198"/>
                <a:gd name="T17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265">
                  <a:moveTo>
                    <a:pt x="198" y="265"/>
                  </a:moveTo>
                  <a:lnTo>
                    <a:pt x="0" y="265"/>
                  </a:lnTo>
                  <a:lnTo>
                    <a:pt x="0" y="246"/>
                  </a:lnTo>
                  <a:lnTo>
                    <a:pt x="179" y="246"/>
                  </a:lnTo>
                  <a:lnTo>
                    <a:pt x="179" y="19"/>
                  </a:lnTo>
                  <a:lnTo>
                    <a:pt x="160" y="19"/>
                  </a:lnTo>
                  <a:lnTo>
                    <a:pt x="160" y="0"/>
                  </a:lnTo>
                  <a:lnTo>
                    <a:pt x="198" y="0"/>
                  </a:lnTo>
                  <a:lnTo>
                    <a:pt x="198" y="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46" name="Triangolo isoscele 20">
            <a:extLst>
              <a:ext uri="{FF2B5EF4-FFF2-40B4-BE49-F238E27FC236}">
                <a16:creationId xmlns:a16="http://schemas.microsoft.com/office/drawing/2014/main" id="{E72A71C1-FA16-426D-A2A2-96B1EECE921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7" name="Segnaposto numero diapositiva 10">
            <a:extLst>
              <a:ext uri="{FF2B5EF4-FFF2-40B4-BE49-F238E27FC236}">
                <a16:creationId xmlns:a16="http://schemas.microsoft.com/office/drawing/2014/main" id="{1E5671A9-1BE4-4A53-A3A3-C15B90020FC5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2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776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/>
          <p:cNvGrpSpPr/>
          <p:nvPr/>
        </p:nvGrpSpPr>
        <p:grpSpPr>
          <a:xfrm>
            <a:off x="1153418" y="2551965"/>
            <a:ext cx="6837165" cy="1754070"/>
            <a:chOff x="1941075" y="2624143"/>
            <a:chExt cx="6837165" cy="1754070"/>
          </a:xfrm>
        </p:grpSpPr>
        <p:sp>
          <p:nvSpPr>
            <p:cNvPr id="6" name="文本框 5"/>
            <p:cNvSpPr txBox="1"/>
            <p:nvPr/>
          </p:nvSpPr>
          <p:spPr>
            <a:xfrm>
              <a:off x="3691246" y="2954327"/>
              <a:ext cx="5086994" cy="954107"/>
            </a:xfrm>
            <a:prstGeom prst="rect">
              <a:avLst/>
            </a:prstGeom>
            <a:noFill/>
            <a:effectLst>
              <a:innerShdw blurRad="63500" dist="50800" dir="162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it-IT" sz="2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Raffinamento della comprensione degli obiettivi di progetto</a:t>
              </a: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941075" y="2624143"/>
              <a:ext cx="1512602" cy="1754070"/>
              <a:chOff x="1916014" y="1535925"/>
              <a:chExt cx="1512799" cy="1754299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916014" y="1584487"/>
                <a:ext cx="1512799" cy="15127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kumimoji="1" lang="zh-CN" altLang="en-US" sz="11998" dirty="0">
                  <a:solidFill>
                    <a:srgbClr val="3C846F"/>
                  </a:solidFill>
                </a:endParaRPr>
              </a:p>
            </p:txBody>
          </p:sp>
          <p:sp>
            <p:nvSpPr>
              <p:cNvPr id="2" name="矩形 1"/>
              <p:cNvSpPr/>
              <p:nvPr/>
            </p:nvSpPr>
            <p:spPr>
              <a:xfrm>
                <a:off x="2153614" y="1535925"/>
                <a:ext cx="1037600" cy="1754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lnSpc>
                    <a:spcPct val="90000"/>
                  </a:lnSpc>
                </a:pPr>
                <a:r>
                  <a:rPr kumimoji="1" lang="en-US" altLang="zh-CN" sz="11998" dirty="0">
                    <a:solidFill>
                      <a:srgbClr val="3C846F"/>
                    </a:solidFill>
                  </a:rPr>
                  <a:t>1</a:t>
                </a:r>
                <a:endParaRPr kumimoji="1" lang="zh-CN" altLang="en-US" sz="11998" dirty="0">
                  <a:solidFill>
                    <a:srgbClr val="3C846F"/>
                  </a:solidFill>
                </a:endParaRPr>
              </a:p>
            </p:txBody>
          </p:sp>
        </p:grpSp>
      </p:grpSp>
      <p:sp>
        <p:nvSpPr>
          <p:cNvPr id="7" name="Triangolo isoscele 20">
            <a:extLst>
              <a:ext uri="{FF2B5EF4-FFF2-40B4-BE49-F238E27FC236}">
                <a16:creationId xmlns:a16="http://schemas.microsoft.com/office/drawing/2014/main" id="{F0ED929E-E136-4314-AD73-A8B2A9BD0605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Segnaposto numero diapositiva 10">
            <a:extLst>
              <a:ext uri="{FF2B5EF4-FFF2-40B4-BE49-F238E27FC236}">
                <a16:creationId xmlns:a16="http://schemas.microsoft.com/office/drawing/2014/main" id="{BEE56A9D-6D5A-4874-97E9-63D24F64B42C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3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42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1" y="40480"/>
            <a:ext cx="9147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Raffinamento della comprensione </a:t>
            </a:r>
          </a:p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degli obiettivi di progetto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1247994" y="3146489"/>
            <a:ext cx="75186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i="1" dirty="0">
                <a:solidFill>
                  <a:schemeClr val="bg1"/>
                </a:solidFill>
              </a:rPr>
              <a:t>Ciò ha aiutato il </a:t>
            </a:r>
            <a:r>
              <a:rPr lang="it-IT" sz="2000" i="1">
                <a:solidFill>
                  <a:schemeClr val="bg1"/>
                </a:solidFill>
              </a:rPr>
              <a:t>raffinamento degli </a:t>
            </a:r>
            <a:r>
              <a:rPr lang="it-IT" sz="2000" i="1" dirty="0">
                <a:solidFill>
                  <a:schemeClr val="bg1"/>
                </a:solidFill>
              </a:rPr>
              <a:t>obiettivi di progetto in termini di:</a:t>
            </a:r>
          </a:p>
        </p:txBody>
      </p:sp>
      <p:sp>
        <p:nvSpPr>
          <p:cNvPr id="10" name="Rettangolo arrotondato 9"/>
          <p:cNvSpPr/>
          <p:nvPr/>
        </p:nvSpPr>
        <p:spPr>
          <a:xfrm>
            <a:off x="870806" y="1666937"/>
            <a:ext cx="7948073" cy="1250184"/>
          </a:xfrm>
          <a:prstGeom prst="roundRect">
            <a:avLst/>
          </a:prstGeom>
          <a:solidFill>
            <a:srgbClr val="3E846F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curva 10"/>
          <p:cNvSpPr/>
          <p:nvPr/>
        </p:nvSpPr>
        <p:spPr>
          <a:xfrm flipV="1">
            <a:off x="598298" y="2868367"/>
            <a:ext cx="645906" cy="663801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3E846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3" name="六边形 43"/>
          <p:cNvSpPr/>
          <p:nvPr/>
        </p:nvSpPr>
        <p:spPr>
          <a:xfrm rot="3684182">
            <a:off x="165101" y="1496119"/>
            <a:ext cx="1303453" cy="1148267"/>
          </a:xfrm>
          <a:prstGeom prst="hexagon">
            <a:avLst>
              <a:gd name="adj" fmla="val 28663"/>
              <a:gd name="vf" fmla="val 115470"/>
            </a:avLst>
          </a:prstGeom>
          <a:solidFill>
            <a:srgbClr val="3E8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矩形 24"/>
          <p:cNvSpPr/>
          <p:nvPr/>
        </p:nvSpPr>
        <p:spPr>
          <a:xfrm>
            <a:off x="1319475" y="1686791"/>
            <a:ext cx="73756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</a:rPr>
              <a:t>In questo periodo il gruppo ha studiato e selezionato </a:t>
            </a:r>
          </a:p>
          <a:p>
            <a:pPr algn="ctr"/>
            <a:r>
              <a:rPr lang="it-IT" sz="2400" dirty="0">
                <a:solidFill>
                  <a:schemeClr val="bg1"/>
                </a:solidFill>
              </a:rPr>
              <a:t>le tecnologie più adatte alla realizzazione del progetto, attività culminate nella produzione di un </a:t>
            </a:r>
            <a:r>
              <a:rPr lang="it-IT" sz="2400" dirty="0" err="1">
                <a:solidFill>
                  <a:schemeClr val="bg1"/>
                </a:solidFill>
              </a:rPr>
              <a:t>PoC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319475" y="3551896"/>
            <a:ext cx="785297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3E846F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3E846F"/>
                </a:solidFill>
              </a:rPr>
              <a:t>  Requisiti</a:t>
            </a:r>
          </a:p>
          <a:p>
            <a:pPr lvl="1"/>
            <a:r>
              <a:rPr lang="it-IT" sz="2000" i="1" dirty="0">
                <a:solidFill>
                  <a:schemeClr val="bg1"/>
                </a:solidFill>
              </a:rPr>
              <a:t>accertamento di fattibilità della maggior parte dei requisiti prefissati e   necessità di confronto con la Proponente rispetto a dubbi sorti</a:t>
            </a:r>
          </a:p>
          <a:p>
            <a:pPr marL="342900" indent="-342900">
              <a:buClr>
                <a:srgbClr val="3E846F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3E846F"/>
                </a:solidFill>
              </a:rPr>
              <a:t>  Qualità	</a:t>
            </a:r>
            <a:r>
              <a:rPr lang="it-IT" sz="2400" dirty="0">
                <a:solidFill>
                  <a:schemeClr val="accent4"/>
                </a:solidFill>
              </a:rPr>
              <a:t> </a:t>
            </a:r>
          </a:p>
          <a:p>
            <a:pPr lvl="1"/>
            <a:r>
              <a:rPr lang="it-IT" sz="2000" i="1" dirty="0">
                <a:solidFill>
                  <a:schemeClr val="bg1"/>
                </a:solidFill>
              </a:rPr>
              <a:t>comprensione della necessità di misurazioni metriche stringenti e di come impostare le stesse per il conseguimento degli obiettivi di qualità</a:t>
            </a:r>
          </a:p>
          <a:p>
            <a:pPr marL="342900" indent="-342900">
              <a:buClr>
                <a:srgbClr val="3E846F"/>
              </a:buClr>
              <a:buFont typeface="Wingdings" charset="2"/>
              <a:buChar char="v"/>
            </a:pPr>
            <a:r>
              <a:rPr lang="it-IT" sz="2400" dirty="0">
                <a:solidFill>
                  <a:schemeClr val="accent4"/>
                </a:solidFill>
              </a:rPr>
              <a:t>  </a:t>
            </a:r>
            <a:r>
              <a:rPr lang="it-IT" sz="2400" dirty="0">
                <a:solidFill>
                  <a:srgbClr val="3E846F"/>
                </a:solidFill>
              </a:rPr>
              <a:t>Fattibilità</a:t>
            </a:r>
            <a:r>
              <a:rPr lang="it-IT" sz="2400" dirty="0">
                <a:solidFill>
                  <a:schemeClr val="accent4"/>
                </a:solidFill>
              </a:rPr>
              <a:t> </a:t>
            </a:r>
          </a:p>
          <a:p>
            <a:pPr lvl="1"/>
            <a:r>
              <a:rPr lang="it-IT" sz="2000" i="1" dirty="0">
                <a:solidFill>
                  <a:schemeClr val="bg1"/>
                </a:solidFill>
              </a:rPr>
              <a:t>accertamento di fattibilità in termini di risorse temporali</a:t>
            </a:r>
          </a:p>
        </p:txBody>
      </p:sp>
      <p:grpSp>
        <p:nvGrpSpPr>
          <p:cNvPr id="22" name="组合 138"/>
          <p:cNvGrpSpPr/>
          <p:nvPr/>
        </p:nvGrpSpPr>
        <p:grpSpPr>
          <a:xfrm>
            <a:off x="568765" y="1807498"/>
            <a:ext cx="475383" cy="588854"/>
            <a:chOff x="10856093" y="315913"/>
            <a:chExt cx="419100" cy="479425"/>
          </a:xfrm>
          <a:solidFill>
            <a:schemeClr val="bg1"/>
          </a:solidFill>
        </p:grpSpPr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10856093" y="315913"/>
              <a:ext cx="330200" cy="419100"/>
            </a:xfrm>
            <a:custGeom>
              <a:avLst/>
              <a:gdLst>
                <a:gd name="T0" fmla="*/ 208 w 208"/>
                <a:gd name="T1" fmla="*/ 264 h 264"/>
                <a:gd name="T2" fmla="*/ 0 w 208"/>
                <a:gd name="T3" fmla="*/ 264 h 264"/>
                <a:gd name="T4" fmla="*/ 0 w 208"/>
                <a:gd name="T5" fmla="*/ 0 h 264"/>
                <a:gd name="T6" fmla="*/ 208 w 208"/>
                <a:gd name="T7" fmla="*/ 0 h 264"/>
                <a:gd name="T8" fmla="*/ 208 w 208"/>
                <a:gd name="T9" fmla="*/ 264 h 264"/>
                <a:gd name="T10" fmla="*/ 19 w 208"/>
                <a:gd name="T11" fmla="*/ 245 h 264"/>
                <a:gd name="T12" fmla="*/ 189 w 208"/>
                <a:gd name="T13" fmla="*/ 245 h 264"/>
                <a:gd name="T14" fmla="*/ 189 w 208"/>
                <a:gd name="T15" fmla="*/ 18 h 264"/>
                <a:gd name="T16" fmla="*/ 19 w 208"/>
                <a:gd name="T17" fmla="*/ 18 h 264"/>
                <a:gd name="T18" fmla="*/ 19 w 208"/>
                <a:gd name="T19" fmla="*/ 245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64">
                  <a:moveTo>
                    <a:pt x="208" y="264"/>
                  </a:moveTo>
                  <a:lnTo>
                    <a:pt x="0" y="264"/>
                  </a:lnTo>
                  <a:lnTo>
                    <a:pt x="0" y="0"/>
                  </a:lnTo>
                  <a:lnTo>
                    <a:pt x="208" y="0"/>
                  </a:lnTo>
                  <a:lnTo>
                    <a:pt x="208" y="264"/>
                  </a:lnTo>
                  <a:close/>
                  <a:moveTo>
                    <a:pt x="19" y="245"/>
                  </a:moveTo>
                  <a:lnTo>
                    <a:pt x="189" y="245"/>
                  </a:lnTo>
                  <a:lnTo>
                    <a:pt x="189" y="18"/>
                  </a:lnTo>
                  <a:lnTo>
                    <a:pt x="19" y="18"/>
                  </a:lnTo>
                  <a:lnTo>
                    <a:pt x="19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10930706" y="495301"/>
              <a:ext cx="1793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10930706" y="555626"/>
              <a:ext cx="1793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10930706" y="615951"/>
              <a:ext cx="17938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0" name="Rectangle 11"/>
            <p:cNvSpPr>
              <a:spLocks noChangeArrowheads="1"/>
            </p:cNvSpPr>
            <p:nvPr/>
          </p:nvSpPr>
          <p:spPr bwMode="auto">
            <a:xfrm>
              <a:off x="10930706" y="434975"/>
              <a:ext cx="904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1" name="Freeform 12"/>
            <p:cNvSpPr>
              <a:spLocks/>
            </p:cNvSpPr>
            <p:nvPr/>
          </p:nvSpPr>
          <p:spPr bwMode="auto">
            <a:xfrm>
              <a:off x="10960868" y="374650"/>
              <a:ext cx="314325" cy="420688"/>
            </a:xfrm>
            <a:custGeom>
              <a:avLst/>
              <a:gdLst>
                <a:gd name="T0" fmla="*/ 198 w 198"/>
                <a:gd name="T1" fmla="*/ 265 h 265"/>
                <a:gd name="T2" fmla="*/ 0 w 198"/>
                <a:gd name="T3" fmla="*/ 265 h 265"/>
                <a:gd name="T4" fmla="*/ 0 w 198"/>
                <a:gd name="T5" fmla="*/ 246 h 265"/>
                <a:gd name="T6" fmla="*/ 179 w 198"/>
                <a:gd name="T7" fmla="*/ 246 h 265"/>
                <a:gd name="T8" fmla="*/ 179 w 198"/>
                <a:gd name="T9" fmla="*/ 19 h 265"/>
                <a:gd name="T10" fmla="*/ 160 w 198"/>
                <a:gd name="T11" fmla="*/ 19 h 265"/>
                <a:gd name="T12" fmla="*/ 160 w 198"/>
                <a:gd name="T13" fmla="*/ 0 h 265"/>
                <a:gd name="T14" fmla="*/ 198 w 198"/>
                <a:gd name="T15" fmla="*/ 0 h 265"/>
                <a:gd name="T16" fmla="*/ 198 w 198"/>
                <a:gd name="T17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265">
                  <a:moveTo>
                    <a:pt x="198" y="265"/>
                  </a:moveTo>
                  <a:lnTo>
                    <a:pt x="0" y="265"/>
                  </a:lnTo>
                  <a:lnTo>
                    <a:pt x="0" y="246"/>
                  </a:lnTo>
                  <a:lnTo>
                    <a:pt x="179" y="246"/>
                  </a:lnTo>
                  <a:lnTo>
                    <a:pt x="179" y="19"/>
                  </a:lnTo>
                  <a:lnTo>
                    <a:pt x="160" y="19"/>
                  </a:lnTo>
                  <a:lnTo>
                    <a:pt x="160" y="0"/>
                  </a:lnTo>
                  <a:lnTo>
                    <a:pt x="198" y="0"/>
                  </a:lnTo>
                  <a:lnTo>
                    <a:pt x="198" y="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21" name="Triangolo isoscele 20">
            <a:extLst>
              <a:ext uri="{FF2B5EF4-FFF2-40B4-BE49-F238E27FC236}">
                <a16:creationId xmlns:a16="http://schemas.microsoft.com/office/drawing/2014/main" id="{7598056C-5FC9-4514-9DE7-DE37F413F1F5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Segnaposto numero diapositiva 10">
            <a:extLst>
              <a:ext uri="{FF2B5EF4-FFF2-40B4-BE49-F238E27FC236}">
                <a16:creationId xmlns:a16="http://schemas.microsoft.com/office/drawing/2014/main" id="{B647FA8E-D7AE-430C-86CE-6D913974815C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4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2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1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/>
          <p:cNvGrpSpPr/>
          <p:nvPr/>
        </p:nvGrpSpPr>
        <p:grpSpPr>
          <a:xfrm>
            <a:off x="1488698" y="2551965"/>
            <a:ext cx="6166605" cy="1754070"/>
            <a:chOff x="1941075" y="2624143"/>
            <a:chExt cx="6166605" cy="1754070"/>
          </a:xfrm>
        </p:grpSpPr>
        <p:grpSp>
          <p:nvGrpSpPr>
            <p:cNvPr id="9" name="组合 3"/>
            <p:cNvGrpSpPr/>
            <p:nvPr/>
          </p:nvGrpSpPr>
          <p:grpSpPr>
            <a:xfrm>
              <a:off x="1941075" y="2624143"/>
              <a:ext cx="1512602" cy="1754070"/>
              <a:chOff x="1916014" y="1535925"/>
              <a:chExt cx="1512799" cy="1754299"/>
            </a:xfrm>
          </p:grpSpPr>
          <p:sp>
            <p:nvSpPr>
              <p:cNvPr id="10" name="椭圆 2"/>
              <p:cNvSpPr/>
              <p:nvPr/>
            </p:nvSpPr>
            <p:spPr>
              <a:xfrm>
                <a:off x="1916014" y="1584487"/>
                <a:ext cx="1512799" cy="15127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kumimoji="1" lang="zh-CN" altLang="en-US" sz="11998" dirty="0">
                  <a:solidFill>
                    <a:srgbClr val="3C846F"/>
                  </a:solidFill>
                </a:endParaRPr>
              </a:p>
            </p:txBody>
          </p:sp>
          <p:sp>
            <p:nvSpPr>
              <p:cNvPr id="11" name="矩形 1"/>
              <p:cNvSpPr/>
              <p:nvPr/>
            </p:nvSpPr>
            <p:spPr>
              <a:xfrm>
                <a:off x="2153614" y="1535925"/>
                <a:ext cx="1037600" cy="1754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lnSpc>
                    <a:spcPct val="90000"/>
                  </a:lnSpc>
                </a:pPr>
                <a:r>
                  <a:rPr kumimoji="1" lang="en-US" altLang="zh-CN" sz="11998" dirty="0">
                    <a:solidFill>
                      <a:srgbClr val="EE7633"/>
                    </a:solidFill>
                  </a:rPr>
                  <a:t>2</a:t>
                </a:r>
                <a:endParaRPr kumimoji="1" lang="zh-CN" altLang="en-US" sz="11998" dirty="0">
                  <a:solidFill>
                    <a:srgbClr val="EE7633"/>
                  </a:solidFill>
                </a:endParaRPr>
              </a:p>
            </p:txBody>
          </p:sp>
        </p:grpSp>
        <p:sp>
          <p:nvSpPr>
            <p:cNvPr id="12" name="文本框 5"/>
            <p:cNvSpPr txBox="1"/>
            <p:nvPr/>
          </p:nvSpPr>
          <p:spPr>
            <a:xfrm>
              <a:off x="3691246" y="2954327"/>
              <a:ext cx="4416434" cy="954107"/>
            </a:xfrm>
            <a:prstGeom prst="rect">
              <a:avLst/>
            </a:prstGeom>
            <a:noFill/>
            <a:effectLst>
              <a:innerShdw blurRad="63500" dist="50800" dir="162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>
              <a:defPPr>
                <a:defRPr lang="it-IT"/>
              </a:defPPr>
              <a:lvl1pPr>
                <a:defRPr sz="280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defRPr>
              </a:lvl1pPr>
            </a:lstStyle>
            <a:p>
              <a:r>
                <a:rPr lang="it-IT" dirty="0"/>
                <a:t>Modifiche migliorative effettuate a seguito della RR</a:t>
              </a:r>
              <a:endParaRPr lang="en-US" altLang="zh-CN" dirty="0"/>
            </a:p>
          </p:txBody>
        </p:sp>
      </p:grpSp>
      <p:sp>
        <p:nvSpPr>
          <p:cNvPr id="7" name="Triangolo isoscele 20">
            <a:extLst>
              <a:ext uri="{FF2B5EF4-FFF2-40B4-BE49-F238E27FC236}">
                <a16:creationId xmlns:a16="http://schemas.microsoft.com/office/drawing/2014/main" id="{2137D804-6C64-46F5-8CD5-F5BCCA327394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Segnaposto numero diapositiva 10">
            <a:extLst>
              <a:ext uri="{FF2B5EF4-FFF2-40B4-BE49-F238E27FC236}">
                <a16:creationId xmlns:a16="http://schemas.microsoft.com/office/drawing/2014/main" id="{C235E876-225C-4368-88C3-D2795B2BF30C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5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63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0" y="28797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Modifiche migliorative </a:t>
            </a:r>
          </a:p>
        </p:txBody>
      </p:sp>
      <p:sp>
        <p:nvSpPr>
          <p:cNvPr id="119" name="Freccia destra 118"/>
          <p:cNvSpPr/>
          <p:nvPr/>
        </p:nvSpPr>
        <p:spPr>
          <a:xfrm rot="16200000" flipH="1" flipV="1">
            <a:off x="4231435" y="2224523"/>
            <a:ext cx="681128" cy="621595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0" name="Rettangolo arrotondato 19"/>
          <p:cNvSpPr/>
          <p:nvPr/>
        </p:nvSpPr>
        <p:spPr>
          <a:xfrm>
            <a:off x="1253367" y="1548441"/>
            <a:ext cx="6637266" cy="51598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1686626" y="1537586"/>
            <a:ext cx="57707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riguardanti way of </a:t>
            </a:r>
            <a:r>
              <a:rPr kumimoji="1" lang="it-IT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</a:t>
            </a:r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requisiti</a:t>
            </a:r>
            <a:endParaRPr kumimoji="1"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kumimoji="1"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A34E0A1-D021-4B61-BFA2-24329E99D334}"/>
              </a:ext>
            </a:extLst>
          </p:cNvPr>
          <p:cNvSpPr txBox="1"/>
          <p:nvPr/>
        </p:nvSpPr>
        <p:spPr>
          <a:xfrm>
            <a:off x="438141" y="2973807"/>
            <a:ext cx="826771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342900" lvl="1" indent="-342900">
              <a:spcAft>
                <a:spcPts val="1800"/>
              </a:spcAft>
              <a:buClr>
                <a:srgbClr val="FFC000"/>
              </a:buClr>
              <a:buFont typeface="Wingdings" charset="2"/>
              <a:buChar char="ü"/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Eliminata a livello normativo l’ambiguità tra prodotti e processi e chiarita la relazione tra processi primari e di supporto. In particolare, normata in maniera più dettagliata la gestione di progetto</a:t>
            </a:r>
          </a:p>
          <a:p>
            <a:pPr marL="342900" lvl="1" indent="-342900">
              <a:spcAft>
                <a:spcPts val="1800"/>
              </a:spcAft>
              <a:buClr>
                <a:srgbClr val="FFC000"/>
              </a:buClr>
              <a:buFont typeface="Wingdings" charset="2"/>
              <a:buChar char="ü"/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Ampliamento nel dettaglio dei requisiti supportati da diagrammi più precisi ed efficaci</a:t>
            </a:r>
          </a:p>
          <a:p>
            <a:pPr marL="342900" lvl="1" indent="-342900">
              <a:spcAft>
                <a:spcPts val="1800"/>
              </a:spcAft>
              <a:buClr>
                <a:srgbClr val="FFC000"/>
              </a:buClr>
              <a:buFont typeface="Wingdings" charset="2"/>
              <a:buChar char="ü"/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Ristrutturazione profonda dei documenti in base al feedback ricevuto</a:t>
            </a:r>
          </a:p>
        </p:txBody>
      </p:sp>
      <p:sp>
        <p:nvSpPr>
          <p:cNvPr id="13" name="Freccia destra 12"/>
          <p:cNvSpPr/>
          <p:nvPr/>
        </p:nvSpPr>
        <p:spPr>
          <a:xfrm rot="16200000" flipH="1" flipV="1">
            <a:off x="4231435" y="879743"/>
            <a:ext cx="681128" cy="621595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4" name="六边形 43"/>
          <p:cNvSpPr/>
          <p:nvPr/>
        </p:nvSpPr>
        <p:spPr>
          <a:xfrm rot="3684182">
            <a:off x="306890" y="1244355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Freeform 263"/>
          <p:cNvSpPr>
            <a:spLocks noChangeAspect="1" noEditPoints="1"/>
          </p:cNvSpPr>
          <p:nvPr/>
        </p:nvSpPr>
        <p:spPr bwMode="auto">
          <a:xfrm>
            <a:off x="694274" y="1479477"/>
            <a:ext cx="469365" cy="592071"/>
          </a:xfrm>
          <a:custGeom>
            <a:avLst/>
            <a:gdLst>
              <a:gd name="T0" fmla="*/ 21 w 78"/>
              <a:gd name="T1" fmla="*/ 36 h 112"/>
              <a:gd name="T2" fmla="*/ 21 w 78"/>
              <a:gd name="T3" fmla="*/ 11 h 112"/>
              <a:gd name="T4" fmla="*/ 58 w 78"/>
              <a:gd name="T5" fmla="*/ 11 h 112"/>
              <a:gd name="T6" fmla="*/ 57 w 78"/>
              <a:gd name="T7" fmla="*/ 36 h 112"/>
              <a:gd name="T8" fmla="*/ 53 w 78"/>
              <a:gd name="T9" fmla="*/ 47 h 112"/>
              <a:gd name="T10" fmla="*/ 39 w 78"/>
              <a:gd name="T11" fmla="*/ 53 h 112"/>
              <a:gd name="T12" fmla="*/ 39 w 78"/>
              <a:gd name="T13" fmla="*/ 53 h 112"/>
              <a:gd name="T14" fmla="*/ 26 w 78"/>
              <a:gd name="T15" fmla="*/ 47 h 112"/>
              <a:gd name="T16" fmla="*/ 21 w 78"/>
              <a:gd name="T17" fmla="*/ 36 h 112"/>
              <a:gd name="T18" fmla="*/ 13 w 78"/>
              <a:gd name="T19" fmla="*/ 107 h 112"/>
              <a:gd name="T20" fmla="*/ 67 w 78"/>
              <a:gd name="T21" fmla="*/ 107 h 112"/>
              <a:gd name="T22" fmla="*/ 64 w 78"/>
              <a:gd name="T23" fmla="*/ 112 h 112"/>
              <a:gd name="T24" fmla="*/ 16 w 78"/>
              <a:gd name="T25" fmla="*/ 112 h 112"/>
              <a:gd name="T26" fmla="*/ 13 w 78"/>
              <a:gd name="T27" fmla="*/ 107 h 112"/>
              <a:gd name="T28" fmla="*/ 70 w 78"/>
              <a:gd name="T29" fmla="*/ 67 h 112"/>
              <a:gd name="T30" fmla="*/ 76 w 78"/>
              <a:gd name="T31" fmla="*/ 90 h 112"/>
              <a:gd name="T32" fmla="*/ 68 w 78"/>
              <a:gd name="T33" fmla="*/ 103 h 112"/>
              <a:gd name="T34" fmla="*/ 66 w 78"/>
              <a:gd name="T35" fmla="*/ 103 h 112"/>
              <a:gd name="T36" fmla="*/ 66 w 78"/>
              <a:gd name="T37" fmla="*/ 72 h 112"/>
              <a:gd name="T38" fmla="*/ 42 w 78"/>
              <a:gd name="T39" fmla="*/ 72 h 112"/>
              <a:gd name="T40" fmla="*/ 49 w 78"/>
              <a:gd name="T41" fmla="*/ 56 h 112"/>
              <a:gd name="T42" fmla="*/ 51 w 78"/>
              <a:gd name="T43" fmla="*/ 54 h 112"/>
              <a:gd name="T44" fmla="*/ 65 w 78"/>
              <a:gd name="T45" fmla="*/ 57 h 112"/>
              <a:gd name="T46" fmla="*/ 66 w 78"/>
              <a:gd name="T47" fmla="*/ 57 h 112"/>
              <a:gd name="T48" fmla="*/ 66 w 78"/>
              <a:gd name="T49" fmla="*/ 58 h 112"/>
              <a:gd name="T50" fmla="*/ 70 w 78"/>
              <a:gd name="T51" fmla="*/ 67 h 112"/>
              <a:gd name="T52" fmla="*/ 70 w 78"/>
              <a:gd name="T53" fmla="*/ 67 h 112"/>
              <a:gd name="T54" fmla="*/ 14 w 78"/>
              <a:gd name="T55" fmla="*/ 103 h 112"/>
              <a:gd name="T56" fmla="*/ 11 w 78"/>
              <a:gd name="T57" fmla="*/ 103 h 112"/>
              <a:gd name="T58" fmla="*/ 3 w 78"/>
              <a:gd name="T59" fmla="*/ 90 h 112"/>
              <a:gd name="T60" fmla="*/ 9 w 78"/>
              <a:gd name="T61" fmla="*/ 67 h 112"/>
              <a:gd name="T62" fmla="*/ 14 w 78"/>
              <a:gd name="T63" fmla="*/ 58 h 112"/>
              <a:gd name="T64" fmla="*/ 14 w 78"/>
              <a:gd name="T65" fmla="*/ 57 h 112"/>
              <a:gd name="T66" fmla="*/ 14 w 78"/>
              <a:gd name="T67" fmla="*/ 57 h 112"/>
              <a:gd name="T68" fmla="*/ 28 w 78"/>
              <a:gd name="T69" fmla="*/ 54 h 112"/>
              <a:gd name="T70" fmla="*/ 30 w 78"/>
              <a:gd name="T71" fmla="*/ 56 h 112"/>
              <a:gd name="T72" fmla="*/ 38 w 78"/>
              <a:gd name="T73" fmla="*/ 72 h 112"/>
              <a:gd name="T74" fmla="*/ 14 w 78"/>
              <a:gd name="T75" fmla="*/ 72 h 112"/>
              <a:gd name="T76" fmla="*/ 14 w 78"/>
              <a:gd name="T77" fmla="*/ 10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8" h="112">
                <a:moveTo>
                  <a:pt x="21" y="36"/>
                </a:moveTo>
                <a:cubicBezTo>
                  <a:pt x="20" y="27"/>
                  <a:pt x="20" y="19"/>
                  <a:pt x="21" y="11"/>
                </a:cubicBezTo>
                <a:cubicBezTo>
                  <a:pt x="37" y="0"/>
                  <a:pt x="45" y="13"/>
                  <a:pt x="58" y="11"/>
                </a:cubicBezTo>
                <a:cubicBezTo>
                  <a:pt x="59" y="19"/>
                  <a:pt x="59" y="29"/>
                  <a:pt x="57" y="36"/>
                </a:cubicBezTo>
                <a:cubicBezTo>
                  <a:pt x="57" y="40"/>
                  <a:pt x="55" y="44"/>
                  <a:pt x="53" y="47"/>
                </a:cubicBezTo>
                <a:cubicBezTo>
                  <a:pt x="49" y="51"/>
                  <a:pt x="44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4" y="53"/>
                  <a:pt x="29" y="51"/>
                  <a:pt x="26" y="47"/>
                </a:cubicBezTo>
                <a:cubicBezTo>
                  <a:pt x="24" y="44"/>
                  <a:pt x="22" y="40"/>
                  <a:pt x="21" y="36"/>
                </a:cubicBezTo>
                <a:close/>
                <a:moveTo>
                  <a:pt x="13" y="107"/>
                </a:moveTo>
                <a:cubicBezTo>
                  <a:pt x="67" y="107"/>
                  <a:pt x="67" y="107"/>
                  <a:pt x="67" y="107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3" y="107"/>
                  <a:pt x="13" y="107"/>
                  <a:pt x="13" y="107"/>
                </a:cubicBezTo>
                <a:close/>
                <a:moveTo>
                  <a:pt x="70" y="67"/>
                </a:moveTo>
                <a:cubicBezTo>
                  <a:pt x="76" y="90"/>
                  <a:pt x="76" y="90"/>
                  <a:pt x="76" y="90"/>
                </a:cubicBezTo>
                <a:cubicBezTo>
                  <a:pt x="78" y="98"/>
                  <a:pt x="77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6" y="72"/>
                  <a:pt x="66" y="72"/>
                  <a:pt x="66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9" y="56"/>
                  <a:pt x="49" y="56"/>
                  <a:pt x="49" y="56"/>
                </a:cubicBezTo>
                <a:cubicBezTo>
                  <a:pt x="51" y="54"/>
                  <a:pt x="51" y="54"/>
                  <a:pt x="51" y="54"/>
                </a:cubicBezTo>
                <a:cubicBezTo>
                  <a:pt x="65" y="57"/>
                  <a:pt x="65" y="57"/>
                  <a:pt x="65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8" y="61"/>
                  <a:pt x="69" y="64"/>
                  <a:pt x="70" y="67"/>
                </a:cubicBezTo>
                <a:cubicBezTo>
                  <a:pt x="70" y="67"/>
                  <a:pt x="70" y="67"/>
                  <a:pt x="70" y="67"/>
                </a:cubicBezTo>
                <a:close/>
                <a:moveTo>
                  <a:pt x="14" y="103"/>
                </a:moveTo>
                <a:cubicBezTo>
                  <a:pt x="11" y="103"/>
                  <a:pt x="11" y="103"/>
                  <a:pt x="11" y="103"/>
                </a:cubicBezTo>
                <a:cubicBezTo>
                  <a:pt x="1" y="103"/>
                  <a:pt x="0" y="98"/>
                  <a:pt x="3" y="90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3"/>
                  <a:pt x="11" y="60"/>
                  <a:pt x="14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28" y="54"/>
                  <a:pt x="28" y="54"/>
                  <a:pt x="28" y="54"/>
                </a:cubicBezTo>
                <a:cubicBezTo>
                  <a:pt x="30" y="56"/>
                  <a:pt x="30" y="56"/>
                  <a:pt x="30" y="56"/>
                </a:cubicBezTo>
                <a:cubicBezTo>
                  <a:pt x="38" y="72"/>
                  <a:pt x="38" y="72"/>
                  <a:pt x="38" y="72"/>
                </a:cubicBezTo>
                <a:cubicBezTo>
                  <a:pt x="14" y="72"/>
                  <a:pt x="14" y="72"/>
                  <a:pt x="14" y="72"/>
                </a:cubicBezTo>
                <a:lnTo>
                  <a:pt x="14" y="1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12" name="Triangolo isoscele 20">
            <a:extLst>
              <a:ext uri="{FF2B5EF4-FFF2-40B4-BE49-F238E27FC236}">
                <a16:creationId xmlns:a16="http://schemas.microsoft.com/office/drawing/2014/main" id="{5F88CD2F-0323-4377-AE9A-6AB70F848293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Segnaposto numero diapositiva 10">
            <a:extLst>
              <a:ext uri="{FF2B5EF4-FFF2-40B4-BE49-F238E27FC236}">
                <a16:creationId xmlns:a16="http://schemas.microsoft.com/office/drawing/2014/main" id="{3D0F841C-8899-402F-898F-D4D93B48E394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6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892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20" grpId="0" animBg="1"/>
      <p:bldP spid="4" grpId="0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0" y="28797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Modifiche migliorative </a:t>
            </a:r>
          </a:p>
        </p:txBody>
      </p:sp>
      <p:sp>
        <p:nvSpPr>
          <p:cNvPr id="20" name="Rettangolo arrotondato 19"/>
          <p:cNvSpPr/>
          <p:nvPr/>
        </p:nvSpPr>
        <p:spPr>
          <a:xfrm>
            <a:off x="1253367" y="1548441"/>
            <a:ext cx="6637266" cy="51598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2786544" y="1537586"/>
            <a:ext cx="35709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riguardanti le strategie</a:t>
            </a:r>
            <a:endParaRPr kumimoji="1"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kumimoji="1"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reccia destra 8"/>
          <p:cNvSpPr/>
          <p:nvPr/>
        </p:nvSpPr>
        <p:spPr>
          <a:xfrm rot="16200000" flipH="1" flipV="1">
            <a:off x="4231433" y="2208318"/>
            <a:ext cx="681128" cy="621595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0" name="Freccia destra 9"/>
          <p:cNvSpPr/>
          <p:nvPr/>
        </p:nvSpPr>
        <p:spPr>
          <a:xfrm rot="16200000" flipH="1" flipV="1">
            <a:off x="4231432" y="880798"/>
            <a:ext cx="681128" cy="621595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67D0354-7B78-4D36-A8CC-C1CA28826FB3}"/>
              </a:ext>
            </a:extLst>
          </p:cNvPr>
          <p:cNvSpPr txBox="1"/>
          <p:nvPr/>
        </p:nvSpPr>
        <p:spPr>
          <a:xfrm>
            <a:off x="495824" y="2970002"/>
            <a:ext cx="825193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342900" indent="-342900">
              <a:spcAft>
                <a:spcPts val="600"/>
              </a:spcAft>
              <a:buClr>
                <a:srgbClr val="FFC000"/>
              </a:buClr>
              <a:buFont typeface="Wingdings" charset="2"/>
              <a:buChar char="ü"/>
              <a:defRPr kumimoji="1"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342900" lvl="1" indent="-342900">
              <a:spcAft>
                <a:spcPts val="1800"/>
              </a:spcAft>
              <a:buClr>
                <a:schemeClr val="accent2"/>
              </a:buClr>
              <a:buFont typeface="Wingdings" charset="2"/>
              <a:buChar char="ü"/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Rivista la pianificazione in modo da renderla coerente con il modello di sviluppo scelto</a:t>
            </a:r>
          </a:p>
          <a:p>
            <a:pPr marL="342900" lvl="1" indent="-342900">
              <a:spcAft>
                <a:spcPts val="1800"/>
              </a:spcAft>
              <a:buClr>
                <a:schemeClr val="accent2"/>
              </a:buClr>
              <a:buFont typeface="Wingdings" charset="2"/>
              <a:buChar char="ü"/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ambito di qualità, eliminata l’ambiguità con alcuni elementi di carattere normativo ed aumentata la profondità delle strategie, in particolare di quelle riguardanti il conseguimento degli obiettivi di qualità</a:t>
            </a:r>
          </a:p>
          <a:p>
            <a:pPr marL="342900" lvl="1" indent="-342900">
              <a:spcAft>
                <a:spcPts val="1800"/>
              </a:spcAft>
              <a:buClr>
                <a:schemeClr val="accent2"/>
              </a:buClr>
              <a:buFont typeface="Wingdings" charset="2"/>
              <a:buChar char="ü"/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Ristrutturazione profonda dei documenti in base al feedback ricevuto</a:t>
            </a:r>
          </a:p>
        </p:txBody>
      </p:sp>
      <p:sp>
        <p:nvSpPr>
          <p:cNvPr id="12" name="六边形 43"/>
          <p:cNvSpPr/>
          <p:nvPr/>
        </p:nvSpPr>
        <p:spPr>
          <a:xfrm rot="3684182">
            <a:off x="306890" y="1244355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Freeform 263"/>
          <p:cNvSpPr>
            <a:spLocks noChangeAspect="1" noEditPoints="1"/>
          </p:cNvSpPr>
          <p:nvPr/>
        </p:nvSpPr>
        <p:spPr bwMode="auto">
          <a:xfrm>
            <a:off x="694274" y="1479477"/>
            <a:ext cx="469365" cy="592071"/>
          </a:xfrm>
          <a:custGeom>
            <a:avLst/>
            <a:gdLst>
              <a:gd name="T0" fmla="*/ 21 w 78"/>
              <a:gd name="T1" fmla="*/ 36 h 112"/>
              <a:gd name="T2" fmla="*/ 21 w 78"/>
              <a:gd name="T3" fmla="*/ 11 h 112"/>
              <a:gd name="T4" fmla="*/ 58 w 78"/>
              <a:gd name="T5" fmla="*/ 11 h 112"/>
              <a:gd name="T6" fmla="*/ 57 w 78"/>
              <a:gd name="T7" fmla="*/ 36 h 112"/>
              <a:gd name="T8" fmla="*/ 53 w 78"/>
              <a:gd name="T9" fmla="*/ 47 h 112"/>
              <a:gd name="T10" fmla="*/ 39 w 78"/>
              <a:gd name="T11" fmla="*/ 53 h 112"/>
              <a:gd name="T12" fmla="*/ 39 w 78"/>
              <a:gd name="T13" fmla="*/ 53 h 112"/>
              <a:gd name="T14" fmla="*/ 26 w 78"/>
              <a:gd name="T15" fmla="*/ 47 h 112"/>
              <a:gd name="T16" fmla="*/ 21 w 78"/>
              <a:gd name="T17" fmla="*/ 36 h 112"/>
              <a:gd name="T18" fmla="*/ 13 w 78"/>
              <a:gd name="T19" fmla="*/ 107 h 112"/>
              <a:gd name="T20" fmla="*/ 67 w 78"/>
              <a:gd name="T21" fmla="*/ 107 h 112"/>
              <a:gd name="T22" fmla="*/ 64 w 78"/>
              <a:gd name="T23" fmla="*/ 112 h 112"/>
              <a:gd name="T24" fmla="*/ 16 w 78"/>
              <a:gd name="T25" fmla="*/ 112 h 112"/>
              <a:gd name="T26" fmla="*/ 13 w 78"/>
              <a:gd name="T27" fmla="*/ 107 h 112"/>
              <a:gd name="T28" fmla="*/ 70 w 78"/>
              <a:gd name="T29" fmla="*/ 67 h 112"/>
              <a:gd name="T30" fmla="*/ 76 w 78"/>
              <a:gd name="T31" fmla="*/ 90 h 112"/>
              <a:gd name="T32" fmla="*/ 68 w 78"/>
              <a:gd name="T33" fmla="*/ 103 h 112"/>
              <a:gd name="T34" fmla="*/ 66 w 78"/>
              <a:gd name="T35" fmla="*/ 103 h 112"/>
              <a:gd name="T36" fmla="*/ 66 w 78"/>
              <a:gd name="T37" fmla="*/ 72 h 112"/>
              <a:gd name="T38" fmla="*/ 42 w 78"/>
              <a:gd name="T39" fmla="*/ 72 h 112"/>
              <a:gd name="T40" fmla="*/ 49 w 78"/>
              <a:gd name="T41" fmla="*/ 56 h 112"/>
              <a:gd name="T42" fmla="*/ 51 w 78"/>
              <a:gd name="T43" fmla="*/ 54 h 112"/>
              <a:gd name="T44" fmla="*/ 65 w 78"/>
              <a:gd name="T45" fmla="*/ 57 h 112"/>
              <a:gd name="T46" fmla="*/ 66 w 78"/>
              <a:gd name="T47" fmla="*/ 57 h 112"/>
              <a:gd name="T48" fmla="*/ 66 w 78"/>
              <a:gd name="T49" fmla="*/ 58 h 112"/>
              <a:gd name="T50" fmla="*/ 70 w 78"/>
              <a:gd name="T51" fmla="*/ 67 h 112"/>
              <a:gd name="T52" fmla="*/ 70 w 78"/>
              <a:gd name="T53" fmla="*/ 67 h 112"/>
              <a:gd name="T54" fmla="*/ 14 w 78"/>
              <a:gd name="T55" fmla="*/ 103 h 112"/>
              <a:gd name="T56" fmla="*/ 11 w 78"/>
              <a:gd name="T57" fmla="*/ 103 h 112"/>
              <a:gd name="T58" fmla="*/ 3 w 78"/>
              <a:gd name="T59" fmla="*/ 90 h 112"/>
              <a:gd name="T60" fmla="*/ 9 w 78"/>
              <a:gd name="T61" fmla="*/ 67 h 112"/>
              <a:gd name="T62" fmla="*/ 14 w 78"/>
              <a:gd name="T63" fmla="*/ 58 h 112"/>
              <a:gd name="T64" fmla="*/ 14 w 78"/>
              <a:gd name="T65" fmla="*/ 57 h 112"/>
              <a:gd name="T66" fmla="*/ 14 w 78"/>
              <a:gd name="T67" fmla="*/ 57 h 112"/>
              <a:gd name="T68" fmla="*/ 28 w 78"/>
              <a:gd name="T69" fmla="*/ 54 h 112"/>
              <a:gd name="T70" fmla="*/ 30 w 78"/>
              <a:gd name="T71" fmla="*/ 56 h 112"/>
              <a:gd name="T72" fmla="*/ 38 w 78"/>
              <a:gd name="T73" fmla="*/ 72 h 112"/>
              <a:gd name="T74" fmla="*/ 14 w 78"/>
              <a:gd name="T75" fmla="*/ 72 h 112"/>
              <a:gd name="T76" fmla="*/ 14 w 78"/>
              <a:gd name="T77" fmla="*/ 10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8" h="112">
                <a:moveTo>
                  <a:pt x="21" y="36"/>
                </a:moveTo>
                <a:cubicBezTo>
                  <a:pt x="20" y="27"/>
                  <a:pt x="20" y="19"/>
                  <a:pt x="21" y="11"/>
                </a:cubicBezTo>
                <a:cubicBezTo>
                  <a:pt x="37" y="0"/>
                  <a:pt x="45" y="13"/>
                  <a:pt x="58" y="11"/>
                </a:cubicBezTo>
                <a:cubicBezTo>
                  <a:pt x="59" y="19"/>
                  <a:pt x="59" y="29"/>
                  <a:pt x="57" y="36"/>
                </a:cubicBezTo>
                <a:cubicBezTo>
                  <a:pt x="57" y="40"/>
                  <a:pt x="55" y="44"/>
                  <a:pt x="53" y="47"/>
                </a:cubicBezTo>
                <a:cubicBezTo>
                  <a:pt x="49" y="51"/>
                  <a:pt x="44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4" y="53"/>
                  <a:pt x="29" y="51"/>
                  <a:pt x="26" y="47"/>
                </a:cubicBezTo>
                <a:cubicBezTo>
                  <a:pt x="24" y="44"/>
                  <a:pt x="22" y="40"/>
                  <a:pt x="21" y="36"/>
                </a:cubicBezTo>
                <a:close/>
                <a:moveTo>
                  <a:pt x="13" y="107"/>
                </a:moveTo>
                <a:cubicBezTo>
                  <a:pt x="67" y="107"/>
                  <a:pt x="67" y="107"/>
                  <a:pt x="67" y="107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3" y="107"/>
                  <a:pt x="13" y="107"/>
                  <a:pt x="13" y="107"/>
                </a:cubicBezTo>
                <a:close/>
                <a:moveTo>
                  <a:pt x="70" y="67"/>
                </a:moveTo>
                <a:cubicBezTo>
                  <a:pt x="76" y="90"/>
                  <a:pt x="76" y="90"/>
                  <a:pt x="76" y="90"/>
                </a:cubicBezTo>
                <a:cubicBezTo>
                  <a:pt x="78" y="98"/>
                  <a:pt x="77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6" y="72"/>
                  <a:pt x="66" y="72"/>
                  <a:pt x="66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9" y="56"/>
                  <a:pt x="49" y="56"/>
                  <a:pt x="49" y="56"/>
                </a:cubicBezTo>
                <a:cubicBezTo>
                  <a:pt x="51" y="54"/>
                  <a:pt x="51" y="54"/>
                  <a:pt x="51" y="54"/>
                </a:cubicBezTo>
                <a:cubicBezTo>
                  <a:pt x="65" y="57"/>
                  <a:pt x="65" y="57"/>
                  <a:pt x="65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8" y="61"/>
                  <a:pt x="69" y="64"/>
                  <a:pt x="70" y="67"/>
                </a:cubicBezTo>
                <a:cubicBezTo>
                  <a:pt x="70" y="67"/>
                  <a:pt x="70" y="67"/>
                  <a:pt x="70" y="67"/>
                </a:cubicBezTo>
                <a:close/>
                <a:moveTo>
                  <a:pt x="14" y="103"/>
                </a:moveTo>
                <a:cubicBezTo>
                  <a:pt x="11" y="103"/>
                  <a:pt x="11" y="103"/>
                  <a:pt x="11" y="103"/>
                </a:cubicBezTo>
                <a:cubicBezTo>
                  <a:pt x="1" y="103"/>
                  <a:pt x="0" y="98"/>
                  <a:pt x="3" y="90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3"/>
                  <a:pt x="11" y="60"/>
                  <a:pt x="14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28" y="54"/>
                  <a:pt x="28" y="54"/>
                  <a:pt x="28" y="54"/>
                </a:cubicBezTo>
                <a:cubicBezTo>
                  <a:pt x="30" y="56"/>
                  <a:pt x="30" y="56"/>
                  <a:pt x="30" y="56"/>
                </a:cubicBezTo>
                <a:cubicBezTo>
                  <a:pt x="38" y="72"/>
                  <a:pt x="38" y="72"/>
                  <a:pt x="38" y="72"/>
                </a:cubicBezTo>
                <a:cubicBezTo>
                  <a:pt x="14" y="72"/>
                  <a:pt x="14" y="72"/>
                  <a:pt x="14" y="72"/>
                </a:cubicBezTo>
                <a:lnTo>
                  <a:pt x="14" y="1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14" name="Triangolo isoscele 20">
            <a:extLst>
              <a:ext uri="{FF2B5EF4-FFF2-40B4-BE49-F238E27FC236}">
                <a16:creationId xmlns:a16="http://schemas.microsoft.com/office/drawing/2014/main" id="{411BC818-8029-485F-9AB3-14E67754C8CF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Segnaposto numero diapositiva 10">
            <a:extLst>
              <a:ext uri="{FF2B5EF4-FFF2-40B4-BE49-F238E27FC236}">
                <a16:creationId xmlns:a16="http://schemas.microsoft.com/office/drawing/2014/main" id="{2678C12D-B89C-49E7-892C-268D5300BD16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7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14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/>
      <p:bldP spid="9" grpId="0" animBg="1"/>
      <p:bldP spid="10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1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/>
          <p:cNvGrpSpPr/>
          <p:nvPr/>
        </p:nvGrpSpPr>
        <p:grpSpPr>
          <a:xfrm>
            <a:off x="1170603" y="2551965"/>
            <a:ext cx="6802795" cy="1754070"/>
            <a:chOff x="1941075" y="2652379"/>
            <a:chExt cx="6802795" cy="1754070"/>
          </a:xfrm>
        </p:grpSpPr>
        <p:sp>
          <p:nvSpPr>
            <p:cNvPr id="9" name="椭圆 2"/>
            <p:cNvSpPr/>
            <p:nvPr/>
          </p:nvSpPr>
          <p:spPr>
            <a:xfrm>
              <a:off x="1941075" y="2672699"/>
              <a:ext cx="1512602" cy="1512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1998" dirty="0">
                <a:solidFill>
                  <a:srgbClr val="3C846F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219283" y="2652379"/>
              <a:ext cx="1037465" cy="1754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kumimoji="1" lang="en-US" altLang="zh-CN" sz="11998" dirty="0">
                  <a:solidFill>
                    <a:srgbClr val="7D1319"/>
                  </a:solidFill>
                </a:rPr>
                <a:t>3</a:t>
              </a:r>
              <a:endParaRPr kumimoji="1" lang="zh-CN" altLang="en-US" sz="11998" dirty="0">
                <a:solidFill>
                  <a:srgbClr val="7D1319"/>
                </a:solidFill>
              </a:endParaRPr>
            </a:p>
          </p:txBody>
        </p:sp>
        <p:sp>
          <p:nvSpPr>
            <p:cNvPr id="10" name="文本框 5"/>
            <p:cNvSpPr txBox="1"/>
            <p:nvPr/>
          </p:nvSpPr>
          <p:spPr>
            <a:xfrm>
              <a:off x="3534956" y="2951946"/>
              <a:ext cx="5208914" cy="954107"/>
            </a:xfrm>
            <a:prstGeom prst="rect">
              <a:avLst/>
            </a:prstGeom>
            <a:noFill/>
            <a:effectLst>
              <a:innerShdw blurRad="63500" dist="50800" dir="162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it-IT" sz="2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Auto-valutazione dell'andamento </a:t>
              </a:r>
            </a:p>
            <a:p>
              <a:r>
                <a:rPr lang="it-IT" sz="2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generale del progetto</a:t>
              </a:r>
              <a:endParaRPr lang="en-US" altLang="zh-CN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" name="Triangolo isoscele 20">
            <a:extLst>
              <a:ext uri="{FF2B5EF4-FFF2-40B4-BE49-F238E27FC236}">
                <a16:creationId xmlns:a16="http://schemas.microsoft.com/office/drawing/2014/main" id="{1074E66F-D57D-4A66-BA33-3700CEB8C433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Segnaposto numero diapositiva 10">
            <a:extLst>
              <a:ext uri="{FF2B5EF4-FFF2-40B4-BE49-F238E27FC236}">
                <a16:creationId xmlns:a16="http://schemas.microsoft.com/office/drawing/2014/main" id="{6D81C54C-1CD5-476F-817F-E7835633FF2E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8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4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curva 20"/>
          <p:cNvSpPr/>
          <p:nvPr/>
        </p:nvSpPr>
        <p:spPr>
          <a:xfrm flipV="1">
            <a:off x="528275" y="1289217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8" name="Rettangolo arrotondato 27"/>
          <p:cNvSpPr/>
          <p:nvPr/>
        </p:nvSpPr>
        <p:spPr>
          <a:xfrm>
            <a:off x="1243019" y="4653654"/>
            <a:ext cx="7592066" cy="1646094"/>
          </a:xfrm>
          <a:prstGeom prst="roundRect">
            <a:avLst>
              <a:gd name="adj" fmla="val 11023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1243019" y="3030353"/>
            <a:ext cx="7592066" cy="1531089"/>
          </a:xfrm>
          <a:prstGeom prst="roundRect">
            <a:avLst>
              <a:gd name="adj" fmla="val 11023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arrotondato 21"/>
          <p:cNvSpPr/>
          <p:nvPr/>
        </p:nvSpPr>
        <p:spPr>
          <a:xfrm>
            <a:off x="1244627" y="1541521"/>
            <a:ext cx="7602952" cy="1374399"/>
          </a:xfrm>
          <a:prstGeom prst="roundRect">
            <a:avLst>
              <a:gd name="adj" fmla="val 12971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/>
          <p:cNvSpPr/>
          <p:nvPr/>
        </p:nvSpPr>
        <p:spPr>
          <a:xfrm>
            <a:off x="0" y="0"/>
            <a:ext cx="9147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Auto-valutazione dell'andamento </a:t>
            </a:r>
          </a:p>
          <a:p>
            <a:pPr algn="ctr"/>
            <a:r>
              <a:rPr lang="it-IT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generale del progetto</a:t>
            </a:r>
            <a:endParaRPr lang="en-US" altLang="zh-CN" sz="3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848350" y="430905"/>
            <a:ext cx="3754129" cy="607272"/>
            <a:chOff x="848350" y="430905"/>
            <a:chExt cx="3754129" cy="607272"/>
          </a:xfrm>
          <a:solidFill>
            <a:srgbClr val="C00000">
              <a:alpha val="29000"/>
            </a:srgbClr>
          </a:solidFill>
        </p:grpSpPr>
        <p:sp>
          <p:nvSpPr>
            <p:cNvPr id="24" name="Rettangolo arrotondato 23"/>
            <p:cNvSpPr/>
            <p:nvPr/>
          </p:nvSpPr>
          <p:spPr>
            <a:xfrm>
              <a:off x="848350" y="449369"/>
              <a:ext cx="3688515" cy="588808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" name="Rettangolo 1"/>
            <p:cNvSpPr/>
            <p:nvPr/>
          </p:nvSpPr>
          <p:spPr>
            <a:xfrm>
              <a:off x="1527855" y="430905"/>
              <a:ext cx="307462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it-IT" sz="32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Amministrazione</a:t>
              </a:r>
              <a:endParaRPr lang="it-IT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Freccia curva 24"/>
          <p:cNvSpPr/>
          <p:nvPr/>
        </p:nvSpPr>
        <p:spPr>
          <a:xfrm flipV="1">
            <a:off x="535439" y="2603401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9" name="Freccia curva 28"/>
          <p:cNvSpPr/>
          <p:nvPr/>
        </p:nvSpPr>
        <p:spPr>
          <a:xfrm flipV="1">
            <a:off x="535439" y="4156233"/>
            <a:ext cx="640150" cy="1112212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7" name="Segnaposto contenuto 2">
            <a:extLst>
              <a:ext uri="{FF2B5EF4-FFF2-40B4-BE49-F238E27FC236}">
                <a16:creationId xmlns:a16="http://schemas.microsoft.com/office/drawing/2014/main" id="{BEFCF803-FB8A-415B-BD07-7DEA0EB09340}"/>
              </a:ext>
            </a:extLst>
          </p:cNvPr>
          <p:cNvSpPr txBox="1">
            <a:spLocks/>
          </p:cNvSpPr>
          <p:nvPr/>
        </p:nvSpPr>
        <p:spPr>
          <a:xfrm>
            <a:off x="1079675" y="1615314"/>
            <a:ext cx="7839197" cy="4684434"/>
          </a:xfrm>
          <a:prstGeom prst="rect">
            <a:avLst/>
          </a:prstGeom>
        </p:spPr>
        <p:txBody>
          <a:bodyPr/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dove partivamo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Partiti da una competenza amministrativa nulla, siamo giunti al termine del primo periodo di progetto con un impianto normativo impreciso e confusionario</a:t>
            </a:r>
          </a:p>
          <a:p>
            <a:pPr marL="514350" lvl="2" indent="0">
              <a:buNone/>
            </a:pPr>
            <a:endParaRPr lang="it-IT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 cosa abbiamo migliorato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continua revisione di alcuni aspetti normativi e delle strategie di conseguimento della qualità hanno reso più agevole, precisa ed efficace l’amministrazione</a:t>
            </a:r>
          </a:p>
          <a:p>
            <a:pPr marL="257175" lvl="1" indent="0">
              <a:buNone/>
            </a:pPr>
            <a:endParaRPr lang="it-IT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 cosa rimane da migliorare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Rimane margine di miglioramento sull’efficacia e sull’efficienza dell’impianto amministrativo, in particolare sul dettaglio e qualità delle norme di progetto e sull’applicazione delle procedure di verifica e validazione di prodotti e processi</a:t>
            </a:r>
          </a:p>
        </p:txBody>
      </p:sp>
      <p:grpSp>
        <p:nvGrpSpPr>
          <p:cNvPr id="10" name="Gruppo 9"/>
          <p:cNvGrpSpPr/>
          <p:nvPr/>
        </p:nvGrpSpPr>
        <p:grpSpPr>
          <a:xfrm>
            <a:off x="123293" y="71568"/>
            <a:ext cx="1148267" cy="1303452"/>
            <a:chOff x="123293" y="71568"/>
            <a:chExt cx="1148267" cy="1303452"/>
          </a:xfrm>
        </p:grpSpPr>
        <p:sp>
          <p:nvSpPr>
            <p:cNvPr id="36" name="六边形 43"/>
            <p:cNvSpPr/>
            <p:nvPr/>
          </p:nvSpPr>
          <p:spPr>
            <a:xfrm rot="3684182">
              <a:off x="45701" y="149160"/>
              <a:ext cx="1303452" cy="114826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8" name="Gruppo 7"/>
            <p:cNvGrpSpPr/>
            <p:nvPr/>
          </p:nvGrpSpPr>
          <p:grpSpPr>
            <a:xfrm>
              <a:off x="341873" y="226106"/>
              <a:ext cx="711107" cy="812071"/>
              <a:chOff x="1986555" y="4245076"/>
              <a:chExt cx="576000" cy="571010"/>
            </a:xfrm>
          </p:grpSpPr>
          <p:grpSp>
            <p:nvGrpSpPr>
              <p:cNvPr id="80" name="组 3"/>
              <p:cNvGrpSpPr>
                <a:grpSpLocks noChangeAspect="1"/>
              </p:cNvGrpSpPr>
              <p:nvPr/>
            </p:nvGrpSpPr>
            <p:grpSpPr>
              <a:xfrm>
                <a:off x="1986555" y="4245076"/>
                <a:ext cx="494829" cy="571010"/>
                <a:chOff x="836142" y="2356202"/>
                <a:chExt cx="2022508" cy="2333859"/>
              </a:xfrm>
            </p:grpSpPr>
            <p:sp>
              <p:nvSpPr>
                <p:cNvPr id="81" name="Freeform 5"/>
                <p:cNvSpPr>
                  <a:spLocks/>
                </p:cNvSpPr>
                <p:nvPr/>
              </p:nvSpPr>
              <p:spPr bwMode="auto">
                <a:xfrm>
                  <a:off x="1627280" y="2824505"/>
                  <a:ext cx="537208" cy="381533"/>
                </a:xfrm>
                <a:custGeom>
                  <a:avLst/>
                  <a:gdLst>
                    <a:gd name="T0" fmla="*/ 9 w 55"/>
                    <a:gd name="T1" fmla="*/ 0 h 39"/>
                    <a:gd name="T2" fmla="*/ 33 w 55"/>
                    <a:gd name="T3" fmla="*/ 13 h 39"/>
                    <a:gd name="T4" fmla="*/ 54 w 55"/>
                    <a:gd name="T5" fmla="*/ 33 h 39"/>
                    <a:gd name="T6" fmla="*/ 36 w 55"/>
                    <a:gd name="T7" fmla="*/ 39 h 39"/>
                    <a:gd name="T8" fmla="*/ 9 w 55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39">
                      <a:moveTo>
                        <a:pt x="9" y="0"/>
                      </a:moveTo>
                      <a:cubicBezTo>
                        <a:pt x="9" y="12"/>
                        <a:pt x="24" y="11"/>
                        <a:pt x="33" y="13"/>
                      </a:cubicBezTo>
                      <a:cubicBezTo>
                        <a:pt x="55" y="18"/>
                        <a:pt x="54" y="33"/>
                        <a:pt x="54" y="33"/>
                      </a:cubicBezTo>
                      <a:cubicBezTo>
                        <a:pt x="54" y="33"/>
                        <a:pt x="47" y="39"/>
                        <a:pt x="36" y="39"/>
                      </a:cubicBezTo>
                      <a:cubicBezTo>
                        <a:pt x="23" y="39"/>
                        <a:pt x="0" y="23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2" name="Freeform 6"/>
                <p:cNvSpPr>
                  <a:spLocks/>
                </p:cNvSpPr>
                <p:nvPr/>
              </p:nvSpPr>
              <p:spPr bwMode="auto">
                <a:xfrm>
                  <a:off x="2350790" y="2922759"/>
                  <a:ext cx="507860" cy="468303"/>
                </a:xfrm>
                <a:custGeom>
                  <a:avLst/>
                  <a:gdLst>
                    <a:gd name="T0" fmla="*/ 42 w 52"/>
                    <a:gd name="T1" fmla="*/ 0 h 48"/>
                    <a:gd name="T2" fmla="*/ 45 w 52"/>
                    <a:gd name="T3" fmla="*/ 31 h 48"/>
                    <a:gd name="T4" fmla="*/ 6 w 52"/>
                    <a:gd name="T5" fmla="*/ 45 h 48"/>
                    <a:gd name="T6" fmla="*/ 5 w 52"/>
                    <a:gd name="T7" fmla="*/ 26 h 48"/>
                    <a:gd name="T8" fmla="*/ 42 w 52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48">
                      <a:moveTo>
                        <a:pt x="42" y="0"/>
                      </a:moveTo>
                      <a:cubicBezTo>
                        <a:pt x="42" y="0"/>
                        <a:pt x="52" y="20"/>
                        <a:pt x="45" y="31"/>
                      </a:cubicBezTo>
                      <a:cubicBezTo>
                        <a:pt x="34" y="48"/>
                        <a:pt x="23" y="41"/>
                        <a:pt x="6" y="45"/>
                      </a:cubicBezTo>
                      <a:cubicBezTo>
                        <a:pt x="6" y="45"/>
                        <a:pt x="0" y="35"/>
                        <a:pt x="5" y="26"/>
                      </a:cubicBezTo>
                      <a:cubicBezTo>
                        <a:pt x="14" y="10"/>
                        <a:pt x="39" y="15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3" name="Freeform 7"/>
                <p:cNvSpPr>
                  <a:spLocks/>
                </p:cNvSpPr>
                <p:nvPr/>
              </p:nvSpPr>
              <p:spPr bwMode="auto">
                <a:xfrm>
                  <a:off x="1969256" y="2356202"/>
                  <a:ext cx="303695" cy="410882"/>
                </a:xfrm>
                <a:custGeom>
                  <a:avLst/>
                  <a:gdLst>
                    <a:gd name="T0" fmla="*/ 14 w 31"/>
                    <a:gd name="T1" fmla="*/ 42 h 42"/>
                    <a:gd name="T2" fmla="*/ 29 w 31"/>
                    <a:gd name="T3" fmla="*/ 22 h 42"/>
                    <a:gd name="T4" fmla="*/ 30 w 31"/>
                    <a:gd name="T5" fmla="*/ 0 h 42"/>
                    <a:gd name="T6" fmla="*/ 10 w 31"/>
                    <a:gd name="T7" fmla="*/ 13 h 42"/>
                    <a:gd name="T8" fmla="*/ 14 w 31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42">
                      <a:moveTo>
                        <a:pt x="14" y="42"/>
                      </a:moveTo>
                      <a:cubicBezTo>
                        <a:pt x="26" y="42"/>
                        <a:pt x="31" y="33"/>
                        <a:pt x="29" y="22"/>
                      </a:cubicBezTo>
                      <a:cubicBezTo>
                        <a:pt x="28" y="13"/>
                        <a:pt x="25" y="8"/>
                        <a:pt x="30" y="0"/>
                      </a:cubicBezTo>
                      <a:cubicBezTo>
                        <a:pt x="30" y="0"/>
                        <a:pt x="16" y="2"/>
                        <a:pt x="10" y="13"/>
                      </a:cubicBezTo>
                      <a:cubicBezTo>
                        <a:pt x="0" y="31"/>
                        <a:pt x="14" y="42"/>
                        <a:pt x="14" y="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4" name="Oval 14"/>
                <p:cNvSpPr>
                  <a:spLocks noChangeArrowheads="1"/>
                </p:cNvSpPr>
                <p:nvPr/>
              </p:nvSpPr>
              <p:spPr bwMode="auto">
                <a:xfrm>
                  <a:off x="2380138" y="3791736"/>
                  <a:ext cx="234789" cy="23478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5" name="Oval 16"/>
                <p:cNvSpPr>
                  <a:spLocks noChangeArrowheads="1"/>
                </p:cNvSpPr>
                <p:nvPr/>
              </p:nvSpPr>
              <p:spPr bwMode="auto">
                <a:xfrm>
                  <a:off x="2027954" y="3772595"/>
                  <a:ext cx="322835" cy="32156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6" name="Oval 17"/>
                <p:cNvSpPr>
                  <a:spLocks noChangeArrowheads="1"/>
                </p:cNvSpPr>
                <p:nvPr/>
              </p:nvSpPr>
              <p:spPr bwMode="auto">
                <a:xfrm>
                  <a:off x="2233395" y="3743247"/>
                  <a:ext cx="195232" cy="18502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7" name="Oval 18"/>
                <p:cNvSpPr>
                  <a:spLocks noChangeArrowheads="1"/>
                </p:cNvSpPr>
                <p:nvPr/>
              </p:nvSpPr>
              <p:spPr bwMode="auto">
                <a:xfrm>
                  <a:off x="2243603" y="3782803"/>
                  <a:ext cx="185024" cy="18502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8" name="Oval 19"/>
                <p:cNvSpPr>
                  <a:spLocks noChangeArrowheads="1"/>
                </p:cNvSpPr>
                <p:nvPr/>
              </p:nvSpPr>
              <p:spPr bwMode="auto">
                <a:xfrm>
                  <a:off x="2243603" y="3879782"/>
                  <a:ext cx="195232" cy="19523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9" name="Oval 20"/>
                <p:cNvSpPr>
                  <a:spLocks noChangeArrowheads="1"/>
                </p:cNvSpPr>
                <p:nvPr/>
              </p:nvSpPr>
              <p:spPr bwMode="auto">
                <a:xfrm>
                  <a:off x="1960325" y="3889990"/>
                  <a:ext cx="185024" cy="19523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0" name="Oval 21"/>
                <p:cNvSpPr>
                  <a:spLocks noChangeArrowheads="1"/>
                </p:cNvSpPr>
                <p:nvPr/>
              </p:nvSpPr>
              <p:spPr bwMode="auto">
                <a:xfrm>
                  <a:off x="1832722" y="3821084"/>
                  <a:ext cx="224581" cy="22458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1" name="Oval 22"/>
                <p:cNvSpPr>
                  <a:spLocks noChangeArrowheads="1"/>
                </p:cNvSpPr>
                <p:nvPr/>
              </p:nvSpPr>
              <p:spPr bwMode="auto">
                <a:xfrm>
                  <a:off x="1960325" y="3733039"/>
                  <a:ext cx="185024" cy="176092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2" name="Oval 23"/>
                <p:cNvSpPr>
                  <a:spLocks noChangeArrowheads="1"/>
                </p:cNvSpPr>
                <p:nvPr/>
              </p:nvSpPr>
              <p:spPr bwMode="auto">
                <a:xfrm>
                  <a:off x="1744675" y="3919339"/>
                  <a:ext cx="176092" cy="17481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3" name="Freeform 25"/>
                <p:cNvSpPr>
                  <a:spLocks/>
                </p:cNvSpPr>
                <p:nvPr/>
              </p:nvSpPr>
              <p:spPr bwMode="auto">
                <a:xfrm>
                  <a:off x="1060723" y="3674341"/>
                  <a:ext cx="948090" cy="586974"/>
                </a:xfrm>
                <a:custGeom>
                  <a:avLst/>
                  <a:gdLst>
                    <a:gd name="T0" fmla="*/ 15 w 97"/>
                    <a:gd name="T1" fmla="*/ 60 h 60"/>
                    <a:gd name="T2" fmla="*/ 20 w 97"/>
                    <a:gd name="T3" fmla="*/ 59 h 60"/>
                    <a:gd name="T4" fmla="*/ 88 w 97"/>
                    <a:gd name="T5" fmla="*/ 27 h 60"/>
                    <a:gd name="T6" fmla="*/ 94 w 97"/>
                    <a:gd name="T7" fmla="*/ 9 h 60"/>
                    <a:gd name="T8" fmla="*/ 76 w 97"/>
                    <a:gd name="T9" fmla="*/ 3 h 60"/>
                    <a:gd name="T10" fmla="*/ 10 w 97"/>
                    <a:gd name="T11" fmla="*/ 35 h 60"/>
                    <a:gd name="T12" fmla="*/ 3 w 97"/>
                    <a:gd name="T13" fmla="*/ 52 h 60"/>
                    <a:gd name="T14" fmla="*/ 15 w 97"/>
                    <a:gd name="T15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7" h="60">
                      <a:moveTo>
                        <a:pt x="15" y="60"/>
                      </a:moveTo>
                      <a:cubicBezTo>
                        <a:pt x="17" y="60"/>
                        <a:pt x="19" y="60"/>
                        <a:pt x="20" y="59"/>
                      </a:cubicBezTo>
                      <a:cubicBezTo>
                        <a:pt x="46" y="49"/>
                        <a:pt x="87" y="28"/>
                        <a:pt x="88" y="27"/>
                      </a:cubicBezTo>
                      <a:cubicBezTo>
                        <a:pt x="95" y="24"/>
                        <a:pt x="97" y="16"/>
                        <a:pt x="94" y="9"/>
                      </a:cubicBezTo>
                      <a:cubicBezTo>
                        <a:pt x="91" y="2"/>
                        <a:pt x="83" y="0"/>
                        <a:pt x="76" y="3"/>
                      </a:cubicBezTo>
                      <a:cubicBezTo>
                        <a:pt x="76" y="3"/>
                        <a:pt x="34" y="25"/>
                        <a:pt x="10" y="35"/>
                      </a:cubicBezTo>
                      <a:cubicBezTo>
                        <a:pt x="3" y="38"/>
                        <a:pt x="0" y="45"/>
                        <a:pt x="3" y="52"/>
                      </a:cubicBezTo>
                      <a:cubicBezTo>
                        <a:pt x="5" y="57"/>
                        <a:pt x="10" y="60"/>
                        <a:pt x="15" y="6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4" name="Freeform 26"/>
                <p:cNvSpPr>
                  <a:spLocks/>
                </p:cNvSpPr>
                <p:nvPr/>
              </p:nvSpPr>
              <p:spPr bwMode="auto">
                <a:xfrm>
                  <a:off x="836142" y="3948687"/>
                  <a:ext cx="987647" cy="741374"/>
                </a:xfrm>
                <a:custGeom>
                  <a:avLst/>
                  <a:gdLst>
                    <a:gd name="T0" fmla="*/ 48 w 101"/>
                    <a:gd name="T1" fmla="*/ 3 h 76"/>
                    <a:gd name="T2" fmla="*/ 22 w 101"/>
                    <a:gd name="T3" fmla="*/ 18 h 76"/>
                    <a:gd name="T4" fmla="*/ 0 w 101"/>
                    <a:gd name="T5" fmla="*/ 50 h 76"/>
                    <a:gd name="T6" fmla="*/ 49 w 101"/>
                    <a:gd name="T7" fmla="*/ 76 h 76"/>
                    <a:gd name="T8" fmla="*/ 75 w 101"/>
                    <a:gd name="T9" fmla="*/ 32 h 76"/>
                    <a:gd name="T10" fmla="*/ 84 w 101"/>
                    <a:gd name="T11" fmla="*/ 20 h 76"/>
                    <a:gd name="T12" fmla="*/ 65 w 101"/>
                    <a:gd name="T13" fmla="*/ 22 h 76"/>
                    <a:gd name="T14" fmla="*/ 48 w 101"/>
                    <a:gd name="T15" fmla="*/ 3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1" h="76">
                      <a:moveTo>
                        <a:pt x="48" y="3"/>
                      </a:moveTo>
                      <a:cubicBezTo>
                        <a:pt x="48" y="3"/>
                        <a:pt x="36" y="0"/>
                        <a:pt x="22" y="18"/>
                      </a:cubicBezTo>
                      <a:cubicBezTo>
                        <a:pt x="15" y="26"/>
                        <a:pt x="7" y="38"/>
                        <a:pt x="0" y="50"/>
                      </a:cubicBezTo>
                      <a:cubicBezTo>
                        <a:pt x="18" y="66"/>
                        <a:pt x="49" y="76"/>
                        <a:pt x="49" y="76"/>
                      </a:cubicBezTo>
                      <a:cubicBezTo>
                        <a:pt x="75" y="32"/>
                        <a:pt x="75" y="32"/>
                        <a:pt x="75" y="32"/>
                      </a:cubicBezTo>
                      <a:cubicBezTo>
                        <a:pt x="75" y="32"/>
                        <a:pt x="101" y="20"/>
                        <a:pt x="84" y="20"/>
                      </a:cubicBezTo>
                      <a:cubicBezTo>
                        <a:pt x="77" y="20"/>
                        <a:pt x="59" y="22"/>
                        <a:pt x="65" y="22"/>
                      </a:cubicBezTo>
                      <a:cubicBezTo>
                        <a:pt x="75" y="22"/>
                        <a:pt x="72" y="3"/>
                        <a:pt x="48" y="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5" name="任意多边形 28"/>
                <p:cNvSpPr/>
                <p:nvPr/>
              </p:nvSpPr>
              <p:spPr>
                <a:xfrm>
                  <a:off x="1908007" y="2496564"/>
                  <a:ext cx="854940" cy="1324519"/>
                </a:xfrm>
                <a:custGeom>
                  <a:avLst/>
                  <a:gdLst>
                    <a:gd name="connsiteX0" fmla="*/ 384175 w 1063625"/>
                    <a:gd name="connsiteY0" fmla="*/ 1076325 h 1092200"/>
                    <a:gd name="connsiteX1" fmla="*/ 409575 w 1063625"/>
                    <a:gd name="connsiteY1" fmla="*/ 276225 h 1092200"/>
                    <a:gd name="connsiteX2" fmla="*/ 0 w 1063625"/>
                    <a:gd name="connsiteY2" fmla="*/ 127000 h 1092200"/>
                    <a:gd name="connsiteX3" fmla="*/ 390525 w 1063625"/>
                    <a:gd name="connsiteY3" fmla="*/ 231775 h 1092200"/>
                    <a:gd name="connsiteX4" fmla="*/ 317500 w 1063625"/>
                    <a:gd name="connsiteY4" fmla="*/ 0 h 1092200"/>
                    <a:gd name="connsiteX5" fmla="*/ 527050 w 1063625"/>
                    <a:gd name="connsiteY5" fmla="*/ 571500 h 1092200"/>
                    <a:gd name="connsiteX6" fmla="*/ 1063625 w 1063625"/>
                    <a:gd name="connsiteY6" fmla="*/ 114300 h 1092200"/>
                    <a:gd name="connsiteX7" fmla="*/ 536575 w 1063625"/>
                    <a:gd name="connsiteY7" fmla="*/ 631825 h 1092200"/>
                    <a:gd name="connsiteX8" fmla="*/ 476250 w 1063625"/>
                    <a:gd name="connsiteY8" fmla="*/ 1092200 h 1092200"/>
                    <a:gd name="connsiteX9" fmla="*/ 384175 w 1063625"/>
                    <a:gd name="connsiteY9" fmla="*/ 1076325 h 1092200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63625" h="1647825">
                      <a:moveTo>
                        <a:pt x="384175" y="1631950"/>
                      </a:moveTo>
                      <a:cubicBezTo>
                        <a:pt x="602192" y="1296194"/>
                        <a:pt x="453495" y="1046163"/>
                        <a:pt x="409575" y="831850"/>
                      </a:cubicBezTo>
                      <a:cubicBezTo>
                        <a:pt x="184150" y="823383"/>
                        <a:pt x="111125" y="767292"/>
                        <a:pt x="0" y="682625"/>
                      </a:cubicBezTo>
                      <a:cubicBezTo>
                        <a:pt x="174625" y="774700"/>
                        <a:pt x="273050" y="797718"/>
                        <a:pt x="390525" y="794543"/>
                      </a:cubicBezTo>
                      <a:cubicBezTo>
                        <a:pt x="300567" y="601926"/>
                        <a:pt x="159808" y="350573"/>
                        <a:pt x="292100" y="0"/>
                      </a:cubicBezTo>
                      <a:cubicBezTo>
                        <a:pt x="148167" y="509058"/>
                        <a:pt x="470958" y="732367"/>
                        <a:pt x="527050" y="1127125"/>
                      </a:cubicBezTo>
                      <a:cubicBezTo>
                        <a:pt x="734483" y="903288"/>
                        <a:pt x="932393" y="969962"/>
                        <a:pt x="1063625" y="669925"/>
                      </a:cubicBezTo>
                      <a:cubicBezTo>
                        <a:pt x="1011767" y="932920"/>
                        <a:pt x="624153" y="1012560"/>
                        <a:pt x="536575" y="1187450"/>
                      </a:cubicBezTo>
                      <a:cubicBezTo>
                        <a:pt x="580761" y="1359958"/>
                        <a:pt x="513027" y="1515798"/>
                        <a:pt x="476250" y="1647825"/>
                      </a:cubicBezTo>
                      <a:lnTo>
                        <a:pt x="384175" y="163195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</p:grpSp>
          <p:sp>
            <p:nvSpPr>
              <p:cNvPr id="96" name="Freeform 24"/>
              <p:cNvSpPr>
                <a:spLocks/>
              </p:cNvSpPr>
              <p:nvPr/>
            </p:nvSpPr>
            <p:spPr bwMode="auto">
              <a:xfrm>
                <a:off x="2039316" y="4574757"/>
                <a:ext cx="523239" cy="143299"/>
              </a:xfrm>
              <a:custGeom>
                <a:avLst/>
                <a:gdLst>
                  <a:gd name="T0" fmla="*/ 14 w 219"/>
                  <a:gd name="T1" fmla="*/ 60 h 60"/>
                  <a:gd name="T2" fmla="*/ 129 w 219"/>
                  <a:gd name="T3" fmla="*/ 60 h 60"/>
                  <a:gd name="T4" fmla="*/ 209 w 219"/>
                  <a:gd name="T5" fmla="*/ 27 h 60"/>
                  <a:gd name="T6" fmla="*/ 216 w 219"/>
                  <a:gd name="T7" fmla="*/ 10 h 60"/>
                  <a:gd name="T8" fmla="*/ 198 w 219"/>
                  <a:gd name="T9" fmla="*/ 3 h 60"/>
                  <a:gd name="T10" fmla="*/ 124 w 219"/>
                  <a:gd name="T11" fmla="*/ 34 h 60"/>
                  <a:gd name="T12" fmla="*/ 14 w 219"/>
                  <a:gd name="T13" fmla="*/ 34 h 60"/>
                  <a:gd name="T14" fmla="*/ 0 w 219"/>
                  <a:gd name="T15" fmla="*/ 47 h 60"/>
                  <a:gd name="T16" fmla="*/ 14 w 219"/>
                  <a:gd name="T1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" h="60">
                    <a:moveTo>
                      <a:pt x="14" y="60"/>
                    </a:moveTo>
                    <a:cubicBezTo>
                      <a:pt x="129" y="60"/>
                      <a:pt x="129" y="60"/>
                      <a:pt x="129" y="60"/>
                    </a:cubicBezTo>
                    <a:cubicBezTo>
                      <a:pt x="209" y="27"/>
                      <a:pt x="209" y="27"/>
                      <a:pt x="209" y="27"/>
                    </a:cubicBezTo>
                    <a:cubicBezTo>
                      <a:pt x="215" y="25"/>
                      <a:pt x="219" y="17"/>
                      <a:pt x="216" y="10"/>
                    </a:cubicBezTo>
                    <a:cubicBezTo>
                      <a:pt x="213" y="3"/>
                      <a:pt x="205" y="0"/>
                      <a:pt x="198" y="3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6" y="34"/>
                      <a:pt x="0" y="40"/>
                      <a:pt x="0" y="47"/>
                    </a:cubicBezTo>
                    <a:cubicBezTo>
                      <a:pt x="0" y="54"/>
                      <a:pt x="6" y="60"/>
                      <a:pt x="14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sp>
        <p:nvSpPr>
          <p:cNvPr id="35" name="Triangolo isoscele 20">
            <a:extLst>
              <a:ext uri="{FF2B5EF4-FFF2-40B4-BE49-F238E27FC236}">
                <a16:creationId xmlns:a16="http://schemas.microsoft.com/office/drawing/2014/main" id="{CCC9B205-E901-455E-BCC7-94D8A29FCC64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8" name="Segnaposto numero diapositiva 10">
            <a:extLst>
              <a:ext uri="{FF2B5EF4-FFF2-40B4-BE49-F238E27FC236}">
                <a16:creationId xmlns:a16="http://schemas.microsoft.com/office/drawing/2014/main" id="{DF40B327-D86B-4DAF-916E-C4200C995CAF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9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9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3" grpId="0" animBg="1"/>
      <p:bldP spid="22" grpId="0" animBg="1"/>
      <p:bldP spid="3" grpId="0"/>
      <p:bldP spid="25" grpId="0" animBg="1"/>
      <p:bldP spid="29" grpId="0" animBg="1"/>
      <p:bldP spid="37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3D21E177B0D12EB19DB2EF185832DA9E</Template>
  <TotalTime>575</TotalTime>
  <Words>868</Words>
  <Application>Microsoft Office PowerPoint</Application>
  <PresentationFormat>Presentazione su schermo (4:3)</PresentationFormat>
  <Paragraphs>263</Paragraphs>
  <Slides>17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5" baseType="lpstr">
      <vt:lpstr>等线</vt:lpstr>
      <vt:lpstr>Microsoft YaHei</vt:lpstr>
      <vt:lpstr>宋体</vt:lpstr>
      <vt:lpstr>Arial</vt:lpstr>
      <vt:lpstr>Calibri</vt:lpstr>
      <vt:lpstr>Calibri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cristiano tessarolo</dc:creator>
  <cp:lastModifiedBy>Giulio Rossetti</cp:lastModifiedBy>
  <cp:revision>258</cp:revision>
  <cp:lastPrinted>2018-03-11T14:03:18Z</cp:lastPrinted>
  <dcterms:created xsi:type="dcterms:W3CDTF">2018-03-10T20:16:12Z</dcterms:created>
  <dcterms:modified xsi:type="dcterms:W3CDTF">2018-03-19T08:34:01Z</dcterms:modified>
</cp:coreProperties>
</file>