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D4DAC-9817-2217-C083-00E54BBDF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2ED17-B18F-BCC4-B566-72557BE42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1C83BA-8B60-7E93-3414-20C7A98F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8977-DBF7-4C35-B4F0-EC6B344FFAC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1642D-F684-38E5-2EC4-9071EDE1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B2A7A8-3B7B-51A1-48C4-ECE4A4C9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F19D-41B1-4A73-9DE3-0BD4F35DC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1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6716A-7BBB-41E3-8D8A-65973E10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73F155-BB52-4343-2E35-6B3BD9E88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8F9C8-5390-C18C-9575-3038104D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8977-DBF7-4C35-B4F0-EC6B344FFAC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93DBD-76FD-870F-ED9E-B939C5BA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FA2B85-A57F-97F3-6929-90CFD5BC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F19D-41B1-4A73-9DE3-0BD4F35DC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58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D01B1A-A6F0-63BC-80FA-5E1C07212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DBE146-A45F-E681-F085-EE258732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FC387F-682C-B62D-12C3-DC7187CF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8977-DBF7-4C35-B4F0-EC6B344FFAC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BCE3E-8B8A-C921-2853-A69648C3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C4EFAA-2A59-E495-BE1F-BCD76B3C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F19D-41B1-4A73-9DE3-0BD4F35DC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4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AE339-BF74-4CAF-0F4A-2CBFFCBE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ACECF-6875-C319-7CB1-7D89C94AF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8B1D8-B376-0928-A0EB-E6A4DC49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8977-DBF7-4C35-B4F0-EC6B344FFAC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1B4A2-27F4-09B9-CAD3-869313F3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7B9-1C3D-BE34-6264-9CBDF544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F19D-41B1-4A73-9DE3-0BD4F35DC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3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0B449-6F19-E39E-6954-48CE828F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1C4B33-61B3-BCDC-4FD5-74988D57B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45B6B-FF64-761B-FE9F-B5D5A761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8977-DBF7-4C35-B4F0-EC6B344FFAC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7DF077-C588-A959-C175-A774CB02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121A5C-D204-B3B9-C652-534E16AA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F19D-41B1-4A73-9DE3-0BD4F35DC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54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0E384-4BDE-E060-CDA1-8D7DAFDB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8E517-81EE-2C62-653C-B0C875F6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9AD286-C8D3-341C-EB73-2004747C3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5084FF-686F-335D-F29D-8191F2DB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8977-DBF7-4C35-B4F0-EC6B344FFAC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381020-2596-854B-2EC3-C44ADFC6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16A1B0-F5A9-9C6C-C013-6052C653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F19D-41B1-4A73-9DE3-0BD4F35DC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382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FFEF2-9DFD-FD2A-2C62-97441FE4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A8CAEC-BADC-0233-8486-50132BDA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5F443B-30F3-F958-0088-AC8D94C69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1C6FA7-E0D2-E568-4BA9-BFAD9DF35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A9A476-94D0-C09A-E37A-876BDFC2E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D2AB7E-BE1D-BD3D-4746-FD510439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8977-DBF7-4C35-B4F0-EC6B344FFAC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04A3C8-29A6-16AE-C421-03FCEB11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42F794-F538-3E0A-7D40-468CBC21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F19D-41B1-4A73-9DE3-0BD4F35DC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261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2D1B9-AE93-67A1-4E6C-6C537BDE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FFADBC-73F6-43F1-8554-CCD07A05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8977-DBF7-4C35-B4F0-EC6B344FFAC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2DD9D1-DCB5-2EA3-31EB-796B2CA5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6B972A-F106-5765-6DDC-864FF66E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F19D-41B1-4A73-9DE3-0BD4F35DC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19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6EB672-EB32-A3A3-C4C9-663E9833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8977-DBF7-4C35-B4F0-EC6B344FFAC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05E3CB-506B-4A3F-49AC-3798E919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F7FD8A-0582-FFAA-ACBE-11E8035A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F19D-41B1-4A73-9DE3-0BD4F35DC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20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6D1A0-EEC9-6F1F-BEE1-D50E3C58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167C5-A2FF-8A39-39FF-93A5F5410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8D1E3C-72D7-3F24-60A0-9991ECA77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73CBB6-4B4B-3E5F-92AA-B6A09F7D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8977-DBF7-4C35-B4F0-EC6B344FFAC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D0408C-D752-6396-8211-662F7527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17E9E1-8A5E-8DFF-1071-59F79F9C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F19D-41B1-4A73-9DE3-0BD4F35DC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677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BEF01-46AE-6E68-E4D5-5F089F0AB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E47944-8015-85C1-EE48-A002DDD1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BBFDE9-146F-13D1-1BA1-4A999956A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9673FD-67FE-FF4C-47C7-6B344ECC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8977-DBF7-4C35-B4F0-EC6B344FFAC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ACA0E4-31F9-DA97-81DD-4B9D8BC3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DFF8ED-CB52-42FE-2EC1-DA90F88B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F19D-41B1-4A73-9DE3-0BD4F35DC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366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60A99A-0879-7517-A836-C9BE30F8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BA01B8-55F9-27CF-C085-863C2D2E5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C7C08-7C42-9B2D-2565-D26AF4304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88977-DBF7-4C35-B4F0-EC6B344FFAC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AEB858-DD01-CF3C-67F0-ECB9C692C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673CCD-055C-0CEF-6D35-96B79485B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9F19D-41B1-4A73-9DE3-0BD4F35DC5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91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0AAE626C-FC95-84F7-EECF-315232E91296}"/>
              </a:ext>
            </a:extLst>
          </p:cNvPr>
          <p:cNvGrpSpPr/>
          <p:nvPr/>
        </p:nvGrpSpPr>
        <p:grpSpPr>
          <a:xfrm>
            <a:off x="2000451" y="643467"/>
            <a:ext cx="8191098" cy="5571063"/>
            <a:chOff x="1024077" y="742045"/>
            <a:chExt cx="8271623" cy="5625834"/>
          </a:xfrm>
        </p:grpSpPr>
        <p:pic>
          <p:nvPicPr>
            <p:cNvPr id="4" name="Imagen 3" descr="Forma&#10;&#10;El contenido generado por IA puede ser incorrecto.">
              <a:extLst>
                <a:ext uri="{FF2B5EF4-FFF2-40B4-BE49-F238E27FC236}">
                  <a16:creationId xmlns:a16="http://schemas.microsoft.com/office/drawing/2014/main" id="{F6E3F232-41D1-A2C4-F53C-B9E520D6D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5853" y="4000500"/>
              <a:ext cx="1672499" cy="1310344"/>
            </a:xfrm>
            <a:prstGeom prst="rect">
              <a:avLst/>
            </a:prstGeom>
          </p:spPr>
        </p:pic>
        <p:pic>
          <p:nvPicPr>
            <p:cNvPr id="5" name="Imagen 4" descr="Forma, Círculo&#10;&#10;El contenido generado por IA puede ser incorrecto.">
              <a:extLst>
                <a:ext uri="{FF2B5EF4-FFF2-40B4-BE49-F238E27FC236}">
                  <a16:creationId xmlns:a16="http://schemas.microsoft.com/office/drawing/2014/main" id="{433C1D38-C408-DFC5-1BCD-53D0CCE41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582" t="16897" r="8199" b="17701"/>
            <a:stretch/>
          </p:blipFill>
          <p:spPr>
            <a:xfrm>
              <a:off x="7388072" y="2501273"/>
              <a:ext cx="1907628" cy="1499227"/>
            </a:xfrm>
            <a:prstGeom prst="rect">
              <a:avLst/>
            </a:prstGeom>
          </p:spPr>
        </p:pic>
        <p:pic>
          <p:nvPicPr>
            <p:cNvPr id="6" name="Imagen 5" descr="Un circuito electrónico&#10;&#10;El contenido generado por IA puede ser incorrecto.">
              <a:extLst>
                <a:ext uri="{FF2B5EF4-FFF2-40B4-BE49-F238E27FC236}">
                  <a16:creationId xmlns:a16="http://schemas.microsoft.com/office/drawing/2014/main" id="{85581D30-DA53-0806-B945-96A1173F8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4077" y="742045"/>
              <a:ext cx="1960268" cy="1513327"/>
            </a:xfrm>
            <a:prstGeom prst="rect">
              <a:avLst/>
            </a:prstGeom>
          </p:spPr>
        </p:pic>
        <p:pic>
          <p:nvPicPr>
            <p:cNvPr id="7" name="Imagen 6" descr="Icono&#10;&#10;El contenido generado por IA puede ser incorrecto.">
              <a:extLst>
                <a:ext uri="{FF2B5EF4-FFF2-40B4-BE49-F238E27FC236}">
                  <a16:creationId xmlns:a16="http://schemas.microsoft.com/office/drawing/2014/main" id="{5E982C75-0A62-FEA6-9C8A-3458C33C3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0960" y="797139"/>
              <a:ext cx="1119679" cy="1119679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829597D4-8A0C-5B12-1FDE-66A5C0580F3A}"/>
                </a:ext>
              </a:extLst>
            </p:cNvPr>
            <p:cNvSpPr txBox="1"/>
            <p:nvPr/>
          </p:nvSpPr>
          <p:spPr>
            <a:xfrm>
              <a:off x="4353417" y="1916818"/>
              <a:ext cx="1214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s-MX" sz="15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Subir Datos</a:t>
              </a:r>
              <a:endParaRPr lang="es-MX" sz="1600"/>
            </a:p>
          </p:txBody>
        </p:sp>
        <p:pic>
          <p:nvPicPr>
            <p:cNvPr id="9" name="Imagen 8" descr="Icono&#10;&#10;El contenido generado por IA puede ser incorrecto.">
              <a:extLst>
                <a:ext uri="{FF2B5EF4-FFF2-40B4-BE49-F238E27FC236}">
                  <a16:creationId xmlns:a16="http://schemas.microsoft.com/office/drawing/2014/main" id="{5996CF91-1E27-DA6D-BB36-E03D6444F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0961" y="4909646"/>
              <a:ext cx="1119679" cy="1119679"/>
            </a:xfrm>
            <a:prstGeom prst="rect">
              <a:avLst/>
            </a:prstGeom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DA6BED8-C3CB-1F58-6E66-5352B9D12837}"/>
                </a:ext>
              </a:extLst>
            </p:cNvPr>
            <p:cNvSpPr txBox="1"/>
            <p:nvPr/>
          </p:nvSpPr>
          <p:spPr>
            <a:xfrm>
              <a:off x="4353418" y="6029325"/>
              <a:ext cx="1214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05256">
                <a:spcAft>
                  <a:spcPts val="600"/>
                </a:spcAft>
              </a:pPr>
              <a:r>
                <a:rPr lang="es-MX" sz="15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Descargar</a:t>
              </a:r>
              <a:endParaRPr lang="es-MX" sz="1600"/>
            </a:p>
          </p:txBody>
        </p:sp>
        <p:pic>
          <p:nvPicPr>
            <p:cNvPr id="11" name="Imagen 10" descr="Icono&#10;&#10;El contenido generado por IA puede ser incorrecto.">
              <a:extLst>
                <a:ext uri="{FF2B5EF4-FFF2-40B4-BE49-F238E27FC236}">
                  <a16:creationId xmlns:a16="http://schemas.microsoft.com/office/drawing/2014/main" id="{D693F460-1D95-0A39-515B-9FD84E163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00960" y="2880821"/>
              <a:ext cx="1119679" cy="1119679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B6628A1-0709-63A3-0F62-08DF4BE75235}"/>
                </a:ext>
              </a:extLst>
            </p:cNvPr>
            <p:cNvSpPr txBox="1"/>
            <p:nvPr/>
          </p:nvSpPr>
          <p:spPr>
            <a:xfrm>
              <a:off x="4353417" y="4000500"/>
              <a:ext cx="1214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05256">
                <a:spcAft>
                  <a:spcPts val="600"/>
                </a:spcAft>
              </a:pPr>
              <a:r>
                <a:rPr lang="es-MX" sz="15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Mostrar</a:t>
              </a:r>
              <a:endParaRPr lang="es-MX" sz="1600"/>
            </a:p>
          </p:txBody>
        </p: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042FCDA-BA34-956D-7F5F-33E95A406DB3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2984345" y="1481959"/>
              <a:ext cx="1416615" cy="16750"/>
            </a:xfrm>
            <a:prstGeom prst="straightConnector1">
              <a:avLst/>
            </a:prstGeom>
            <a:ln w="762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6C169CD5-6670-0395-52E3-9F98CBA7A18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5520639" y="1356979"/>
              <a:ext cx="2338471" cy="1468985"/>
            </a:xfrm>
            <a:prstGeom prst="straightConnector1">
              <a:avLst/>
            </a:prstGeom>
            <a:ln w="762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9727BF7F-4EC6-FFDF-2939-DEAE9A107B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1816" y="3712779"/>
              <a:ext cx="1374059" cy="732406"/>
            </a:xfrm>
            <a:prstGeom prst="straightConnector1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DEEB981D-E80B-26B4-7A9C-9946BD30ECAC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2931816" y="4748239"/>
              <a:ext cx="1469145" cy="721247"/>
            </a:xfrm>
            <a:prstGeom prst="straightConnector1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FDE10241-3B6A-48C4-27C3-282D0BD31A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5723" y="3468167"/>
              <a:ext cx="1772349" cy="0"/>
            </a:xfrm>
            <a:prstGeom prst="straightConnector1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7BE1455C-6335-31F3-25D9-0A8664745585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5520640" y="3846786"/>
              <a:ext cx="2117753" cy="1622700"/>
            </a:xfrm>
            <a:prstGeom prst="straightConnector1">
              <a:avLst/>
            </a:prstGeom>
            <a:ln w="76200">
              <a:solidFill>
                <a:schemeClr val="accent5">
                  <a:lumMod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7F0E44A6-882E-E1C0-BC9A-FA7786AD4A94}"/>
                </a:ext>
              </a:extLst>
            </p:cNvPr>
            <p:cNvSpPr txBox="1"/>
            <p:nvPr/>
          </p:nvSpPr>
          <p:spPr>
            <a:xfrm>
              <a:off x="1396829" y="2162719"/>
              <a:ext cx="1214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05256">
                <a:spcAft>
                  <a:spcPts val="600"/>
                </a:spcAft>
              </a:pPr>
              <a:r>
                <a:rPr lang="es-MX" sz="15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Subir Datos</a:t>
              </a:r>
              <a:endParaRPr lang="es-MX" sz="1600"/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307A370C-C7F7-B871-63DE-1F521447D8E4}"/>
                </a:ext>
              </a:extLst>
            </p:cNvPr>
            <p:cNvSpPr txBox="1"/>
            <p:nvPr/>
          </p:nvSpPr>
          <p:spPr>
            <a:xfrm>
              <a:off x="7734504" y="4000500"/>
              <a:ext cx="1214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05256">
                <a:spcAft>
                  <a:spcPts val="600"/>
                </a:spcAft>
              </a:pPr>
              <a:r>
                <a:rPr lang="es-MX" sz="15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MySQL</a:t>
              </a:r>
              <a:endParaRPr lang="es-MX" sz="160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3099AB4B-5A3A-4B56-9E99-0EAEF09C0E26}"/>
                </a:ext>
              </a:extLst>
            </p:cNvPr>
            <p:cNvSpPr txBox="1"/>
            <p:nvPr/>
          </p:nvSpPr>
          <p:spPr>
            <a:xfrm>
              <a:off x="1607500" y="5141567"/>
              <a:ext cx="1324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05256">
                <a:spcAft>
                  <a:spcPts val="600"/>
                </a:spcAft>
              </a:pPr>
              <a:r>
                <a:rPr lang="es-MX" sz="158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Pagina web</a:t>
              </a:r>
              <a:endParaRPr lang="es-MX" sz="1600"/>
            </a:p>
          </p:txBody>
        </p:sp>
      </p:grpSp>
    </p:spTree>
    <p:extLst>
      <p:ext uri="{BB962C8B-B14F-4D97-AF65-F5344CB8AC3E}">
        <p14:creationId xmlns:p14="http://schemas.microsoft.com/office/powerpoint/2010/main" val="183851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976D9C7-D7C6-19B1-F96D-5C2E9AFD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56" y="643467"/>
            <a:ext cx="9992288" cy="5571065"/>
          </a:xfrm>
          <a:prstGeom prst="rect">
            <a:avLst/>
          </a:prstGeom>
          <a:ln>
            <a:noFill/>
          </a:ln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7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Romero Rodriguez</dc:creator>
  <cp:lastModifiedBy>Jonathan Romero Rodriguez</cp:lastModifiedBy>
  <cp:revision>1</cp:revision>
  <dcterms:created xsi:type="dcterms:W3CDTF">2025-03-11T16:34:29Z</dcterms:created>
  <dcterms:modified xsi:type="dcterms:W3CDTF">2025-03-11T19:26:34Z</dcterms:modified>
</cp:coreProperties>
</file>