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3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25.svg" ContentType="image/svg+xml"/>
  <Override PartName="/ppt/media/image26.svg" ContentType="image/svg+xml"/>
  <Override PartName="/ppt/media/image27.svg" ContentType="image/svg+xml"/>
  <Override PartName="/ppt/media/image28.svg" ContentType="image/svg+xml"/>
  <Override PartName="/ppt/media/image29.svg" ContentType="image/svg+xml"/>
  <Override PartName="/ppt/media/image30.svg" ContentType="image/svg+xml"/>
  <Override PartName="/ppt/media/image31.svg" ContentType="image/svg+xml"/>
  <Override PartName="/ppt/media/image33.svg" ContentType="image/svg+xml"/>
  <Override PartName="/ppt/media/image34.svg" ContentType="image/svg+xml"/>
  <Override PartName="/ppt/media/image35.svg" ContentType="image/svg+xml"/>
  <Override PartName="/ppt/media/image36.svg" ContentType="image/svg+xml"/>
  <Override PartName="/ppt/media/image38.svg" ContentType="image/svg+xml"/>
  <Override PartName="/ppt/media/image39.svg" ContentType="image/svg+xml"/>
  <Override PartName="/ppt/media/image40.svg" ContentType="image/svg+xml"/>
  <Override PartName="/ppt/media/image41.svg" ContentType="image/svg+xml"/>
  <Override PartName="/ppt/media/image42.svg" ContentType="image/svg+xml"/>
  <Override PartName="/ppt/media/image43.svg" ContentType="image/svg+xml"/>
  <Override PartName="/ppt/media/image44.svg" ContentType="image/svg+xml"/>
  <Override PartName="/ppt/media/image45.svg" ContentType="image/svg+xml"/>
  <Override PartName="/ppt/media/image46.svg" ContentType="image/svg+xml"/>
  <Override PartName="/ppt/media/image47.svg" ContentType="image/svg+xml"/>
  <Override PartName="/ppt/media/image48.svg" ContentType="image/svg+xml"/>
  <Override PartName="/ppt/media/image49.svg" ContentType="image/svg+xml"/>
  <Override PartName="/ppt/media/image50.svg" ContentType="image/svg+xml"/>
  <Override PartName="/ppt/media/image51.svg" ContentType="image/svg+xml"/>
  <Override PartName="/ppt/media/image52.svg" ContentType="image/svg+xml"/>
  <Override PartName="/ppt/media/image53.svg" ContentType="image/svg+xml"/>
  <Override PartName="/ppt/media/image54.svg" ContentType="image/svg+xml"/>
  <Override PartName="/ppt/media/image55.svg" ContentType="image/svg+xml"/>
  <Override PartName="/ppt/media/image56.svg" ContentType="image/svg+xml"/>
  <Override PartName="/ppt/media/image57.svg" ContentType="image/svg+xml"/>
  <Override PartName="/ppt/media/image58.svg" ContentType="image/svg+xml"/>
  <Override PartName="/ppt/media/image59.svg" ContentType="image/svg+xml"/>
  <Override PartName="/ppt/media/image60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  <a:srgbClr val="D9D9D9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svg"/><Relationship Id="rId8" Type="http://schemas.openxmlformats.org/officeDocument/2006/relationships/image" Target="../media/image14.png"/><Relationship Id="rId7" Type="http://schemas.openxmlformats.org/officeDocument/2006/relationships/image" Target="../media/image13.sv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6" Type="http://schemas.openxmlformats.org/officeDocument/2006/relationships/slideLayout" Target="../slideLayouts/slideLayout1.xml"/><Relationship Id="rId35" Type="http://schemas.openxmlformats.org/officeDocument/2006/relationships/image" Target="../media/image38.svg"/><Relationship Id="rId34" Type="http://schemas.openxmlformats.org/officeDocument/2006/relationships/image" Target="../media/image37.png"/><Relationship Id="rId33" Type="http://schemas.openxmlformats.org/officeDocument/2006/relationships/tags" Target="../tags/tag3.xml"/><Relationship Id="rId32" Type="http://schemas.openxmlformats.org/officeDocument/2006/relationships/tags" Target="../tags/tag2.xml"/><Relationship Id="rId31" Type="http://schemas.openxmlformats.org/officeDocument/2006/relationships/tags" Target="../tags/tag1.xml"/><Relationship Id="rId30" Type="http://schemas.openxmlformats.org/officeDocument/2006/relationships/image" Target="../media/image36.svg"/><Relationship Id="rId3" Type="http://schemas.openxmlformats.org/officeDocument/2006/relationships/image" Target="../media/image9.png"/><Relationship Id="rId29" Type="http://schemas.openxmlformats.org/officeDocument/2006/relationships/image" Target="../media/image35.svg"/><Relationship Id="rId28" Type="http://schemas.openxmlformats.org/officeDocument/2006/relationships/image" Target="../media/image34.svg"/><Relationship Id="rId27" Type="http://schemas.openxmlformats.org/officeDocument/2006/relationships/image" Target="../media/image33.svg"/><Relationship Id="rId26" Type="http://schemas.openxmlformats.org/officeDocument/2006/relationships/image" Target="../media/image32.png"/><Relationship Id="rId25" Type="http://schemas.openxmlformats.org/officeDocument/2006/relationships/image" Target="../media/image31.svg"/><Relationship Id="rId24" Type="http://schemas.openxmlformats.org/officeDocument/2006/relationships/image" Target="../media/image30.svg"/><Relationship Id="rId23" Type="http://schemas.openxmlformats.org/officeDocument/2006/relationships/image" Target="../media/image29.svg"/><Relationship Id="rId22" Type="http://schemas.openxmlformats.org/officeDocument/2006/relationships/image" Target="../media/image28.svg"/><Relationship Id="rId21" Type="http://schemas.openxmlformats.org/officeDocument/2006/relationships/image" Target="../media/image27.svg"/><Relationship Id="rId20" Type="http://schemas.openxmlformats.org/officeDocument/2006/relationships/image" Target="../media/image26.svg"/><Relationship Id="rId2" Type="http://schemas.openxmlformats.org/officeDocument/2006/relationships/image" Target="../media/image8.svg"/><Relationship Id="rId19" Type="http://schemas.openxmlformats.org/officeDocument/2006/relationships/image" Target="../media/image25.svg"/><Relationship Id="rId18" Type="http://schemas.openxmlformats.org/officeDocument/2006/relationships/image" Target="../media/image24.svg"/><Relationship Id="rId17" Type="http://schemas.openxmlformats.org/officeDocument/2006/relationships/image" Target="../media/image23.svg"/><Relationship Id="rId16" Type="http://schemas.openxmlformats.org/officeDocument/2006/relationships/image" Target="../media/image22.svg"/><Relationship Id="rId15" Type="http://schemas.openxmlformats.org/officeDocument/2006/relationships/image" Target="../media/image21.svg"/><Relationship Id="rId14" Type="http://schemas.openxmlformats.org/officeDocument/2006/relationships/image" Target="../media/image20.svg"/><Relationship Id="rId13" Type="http://schemas.openxmlformats.org/officeDocument/2006/relationships/image" Target="../media/image19.svg"/><Relationship Id="rId12" Type="http://schemas.openxmlformats.org/officeDocument/2006/relationships/image" Target="../media/image18.svg"/><Relationship Id="rId11" Type="http://schemas.openxmlformats.org/officeDocument/2006/relationships/image" Target="../media/image17.svg"/><Relationship Id="rId10" Type="http://schemas.openxmlformats.org/officeDocument/2006/relationships/image" Target="../media/image16.sv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40.svg"/><Relationship Id="rId7" Type="http://schemas.openxmlformats.org/officeDocument/2006/relationships/image" Target="../media/image39.svg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svg"/><Relationship Id="rId34" Type="http://schemas.openxmlformats.org/officeDocument/2006/relationships/slideLayout" Target="../slideLayouts/slideLayout1.xml"/><Relationship Id="rId33" Type="http://schemas.openxmlformats.org/officeDocument/2006/relationships/image" Target="../media/image61.png"/><Relationship Id="rId32" Type="http://schemas.openxmlformats.org/officeDocument/2006/relationships/tags" Target="../tags/tag4.xml"/><Relationship Id="rId31" Type="http://schemas.openxmlformats.org/officeDocument/2006/relationships/image" Target="../media/image60.svg"/><Relationship Id="rId30" Type="http://schemas.openxmlformats.org/officeDocument/2006/relationships/image" Target="../media/image35.svg"/><Relationship Id="rId3" Type="http://schemas.openxmlformats.org/officeDocument/2006/relationships/image" Target="../media/image9.png"/><Relationship Id="rId29" Type="http://schemas.openxmlformats.org/officeDocument/2006/relationships/image" Target="../media/image59.svg"/><Relationship Id="rId28" Type="http://schemas.openxmlformats.org/officeDocument/2006/relationships/image" Target="../media/image58.svg"/><Relationship Id="rId27" Type="http://schemas.openxmlformats.org/officeDocument/2006/relationships/image" Target="../media/image32.png"/><Relationship Id="rId26" Type="http://schemas.openxmlformats.org/officeDocument/2006/relationships/image" Target="../media/image57.svg"/><Relationship Id="rId25" Type="http://schemas.openxmlformats.org/officeDocument/2006/relationships/image" Target="../media/image56.svg"/><Relationship Id="rId24" Type="http://schemas.openxmlformats.org/officeDocument/2006/relationships/image" Target="../media/image55.svg"/><Relationship Id="rId23" Type="http://schemas.openxmlformats.org/officeDocument/2006/relationships/image" Target="../media/image54.svg"/><Relationship Id="rId22" Type="http://schemas.openxmlformats.org/officeDocument/2006/relationships/image" Target="../media/image53.svg"/><Relationship Id="rId21" Type="http://schemas.openxmlformats.org/officeDocument/2006/relationships/image" Target="../media/image52.svg"/><Relationship Id="rId20" Type="http://schemas.openxmlformats.org/officeDocument/2006/relationships/image" Target="../media/image51.svg"/><Relationship Id="rId2" Type="http://schemas.openxmlformats.org/officeDocument/2006/relationships/image" Target="../media/image8.svg"/><Relationship Id="rId19" Type="http://schemas.openxmlformats.org/officeDocument/2006/relationships/image" Target="../media/image50.svg"/><Relationship Id="rId18" Type="http://schemas.openxmlformats.org/officeDocument/2006/relationships/image" Target="../media/image49.svg"/><Relationship Id="rId17" Type="http://schemas.openxmlformats.org/officeDocument/2006/relationships/image" Target="../media/image48.svg"/><Relationship Id="rId16" Type="http://schemas.openxmlformats.org/officeDocument/2006/relationships/image" Target="../media/image47.svg"/><Relationship Id="rId15" Type="http://schemas.openxmlformats.org/officeDocument/2006/relationships/image" Target="../media/image46.svg"/><Relationship Id="rId14" Type="http://schemas.openxmlformats.org/officeDocument/2006/relationships/image" Target="../media/image45.svg"/><Relationship Id="rId13" Type="http://schemas.openxmlformats.org/officeDocument/2006/relationships/image" Target="../media/image44.svg"/><Relationship Id="rId12" Type="http://schemas.openxmlformats.org/officeDocument/2006/relationships/image" Target="../media/image43.svg"/><Relationship Id="rId11" Type="http://schemas.openxmlformats.org/officeDocument/2006/relationships/image" Target="../media/image42.svg"/><Relationship Id="rId10" Type="http://schemas.openxmlformats.org/officeDocument/2006/relationships/image" Target="../media/image41.sv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40.svg"/><Relationship Id="rId7" Type="http://schemas.openxmlformats.org/officeDocument/2006/relationships/image" Target="../media/image39.svg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svg"/><Relationship Id="rId34" Type="http://schemas.openxmlformats.org/officeDocument/2006/relationships/slideLayout" Target="../slideLayouts/slideLayout1.xml"/><Relationship Id="rId33" Type="http://schemas.openxmlformats.org/officeDocument/2006/relationships/image" Target="../media/image61.png"/><Relationship Id="rId32" Type="http://schemas.openxmlformats.org/officeDocument/2006/relationships/tags" Target="../tags/tag5.xml"/><Relationship Id="rId31" Type="http://schemas.openxmlformats.org/officeDocument/2006/relationships/image" Target="../media/image60.svg"/><Relationship Id="rId30" Type="http://schemas.openxmlformats.org/officeDocument/2006/relationships/image" Target="../media/image35.svg"/><Relationship Id="rId3" Type="http://schemas.openxmlformats.org/officeDocument/2006/relationships/image" Target="../media/image9.png"/><Relationship Id="rId29" Type="http://schemas.openxmlformats.org/officeDocument/2006/relationships/image" Target="../media/image59.svg"/><Relationship Id="rId28" Type="http://schemas.openxmlformats.org/officeDocument/2006/relationships/image" Target="../media/image58.svg"/><Relationship Id="rId27" Type="http://schemas.openxmlformats.org/officeDocument/2006/relationships/image" Target="../media/image32.png"/><Relationship Id="rId26" Type="http://schemas.openxmlformats.org/officeDocument/2006/relationships/image" Target="../media/image57.svg"/><Relationship Id="rId25" Type="http://schemas.openxmlformats.org/officeDocument/2006/relationships/image" Target="../media/image56.svg"/><Relationship Id="rId24" Type="http://schemas.openxmlformats.org/officeDocument/2006/relationships/image" Target="../media/image55.svg"/><Relationship Id="rId23" Type="http://schemas.openxmlformats.org/officeDocument/2006/relationships/image" Target="../media/image54.svg"/><Relationship Id="rId22" Type="http://schemas.openxmlformats.org/officeDocument/2006/relationships/image" Target="../media/image53.svg"/><Relationship Id="rId21" Type="http://schemas.openxmlformats.org/officeDocument/2006/relationships/image" Target="../media/image52.svg"/><Relationship Id="rId20" Type="http://schemas.openxmlformats.org/officeDocument/2006/relationships/image" Target="../media/image51.svg"/><Relationship Id="rId2" Type="http://schemas.openxmlformats.org/officeDocument/2006/relationships/image" Target="../media/image8.svg"/><Relationship Id="rId19" Type="http://schemas.openxmlformats.org/officeDocument/2006/relationships/image" Target="../media/image50.svg"/><Relationship Id="rId18" Type="http://schemas.openxmlformats.org/officeDocument/2006/relationships/image" Target="../media/image49.svg"/><Relationship Id="rId17" Type="http://schemas.openxmlformats.org/officeDocument/2006/relationships/image" Target="../media/image48.svg"/><Relationship Id="rId16" Type="http://schemas.openxmlformats.org/officeDocument/2006/relationships/image" Target="../media/image47.svg"/><Relationship Id="rId15" Type="http://schemas.openxmlformats.org/officeDocument/2006/relationships/image" Target="../media/image46.svg"/><Relationship Id="rId14" Type="http://schemas.openxmlformats.org/officeDocument/2006/relationships/image" Target="../media/image45.svg"/><Relationship Id="rId13" Type="http://schemas.openxmlformats.org/officeDocument/2006/relationships/image" Target="../media/image44.svg"/><Relationship Id="rId12" Type="http://schemas.openxmlformats.org/officeDocument/2006/relationships/image" Target="../media/image43.svg"/><Relationship Id="rId11" Type="http://schemas.openxmlformats.org/officeDocument/2006/relationships/image" Target="../media/image42.svg"/><Relationship Id="rId10" Type="http://schemas.openxmlformats.org/officeDocument/2006/relationships/image" Target="../media/image41.sv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328535" y="1112520"/>
            <a:ext cx="1605915" cy="1733550"/>
          </a:xfrm>
          <a:prstGeom prst="rect">
            <a:avLst/>
          </a:prstGeom>
          <a:solidFill>
            <a:schemeClr val="bg1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2263140"/>
            <a:ext cx="1747520" cy="72199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851535" y="1112520"/>
            <a:ext cx="5594350" cy="173355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8" name="直接连接符 7"/>
          <p:cNvCxnSpPr>
            <a:endCxn id="22" idx="1"/>
          </p:cNvCxnSpPr>
          <p:nvPr/>
        </p:nvCxnSpPr>
        <p:spPr>
          <a:xfrm flipV="1">
            <a:off x="-26670" y="2912110"/>
            <a:ext cx="11486515" cy="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659245" y="297370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256m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55600" y="2931160"/>
            <a:ext cx="0" cy="381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035" y="2956560"/>
            <a:ext cx="1748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origin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1920240"/>
            <a:ext cx="941070" cy="8642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75" y="1860550"/>
            <a:ext cx="928370" cy="9239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380" y="1837055"/>
            <a:ext cx="1143000" cy="9855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265" y="1896745"/>
            <a:ext cx="1022985" cy="92583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1901190"/>
            <a:ext cx="1022985" cy="92583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1459845" y="2727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+∞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071995" y="291211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968490" y="2948305"/>
            <a:ext cx="0" cy="8064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355600" y="2943860"/>
            <a:ext cx="0" cy="8064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78710" y="1205865"/>
            <a:ext cx="25400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HISM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861810" y="1205865"/>
            <a:ext cx="25400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ln w="22225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ISM</a:t>
            </a:r>
            <a:endParaRPr lang="en-US" altLang="zh-CN">
              <a:ln w="22225">
                <a:solidFill>
                  <a:srgbClr val="00B0F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97560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LOD0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04720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LOD1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72205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LOD2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39690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LOD3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470775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LOD3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059545" y="294830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768m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9368790" y="2922905"/>
            <a:ext cx="0" cy="8064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9817735" y="1089025"/>
            <a:ext cx="1605915" cy="1733550"/>
          </a:xfrm>
          <a:prstGeom prst="rect">
            <a:avLst/>
          </a:prstGeom>
          <a:solidFill>
            <a:schemeClr val="bg1"/>
          </a:solidFill>
          <a:ln w="22225">
            <a:solidFill>
              <a:srgbClr val="D9D9D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Nothing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9058910" y="2218690"/>
            <a:ext cx="655320" cy="69342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359650" y="3316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accent3"/>
                </a:solidFill>
              </a:rPr>
              <a:t>通过地形，雾等遮挡物隔断</a:t>
            </a:r>
            <a:endParaRPr lang="zh-CN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3" name="图片 12" descr="screen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4655" y="4133850"/>
            <a:ext cx="1905000" cy="1905000"/>
          </a:xfrm>
          <a:prstGeom prst="rect">
            <a:avLst/>
          </a:prstGeom>
        </p:spPr>
      </p:pic>
      <p:pic>
        <p:nvPicPr>
          <p:cNvPr id="5" name="图片 4" descr="screen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4133850"/>
            <a:ext cx="1905000" cy="1905000"/>
          </a:xfrm>
          <a:prstGeom prst="rect">
            <a:avLst/>
          </a:prstGeom>
        </p:spPr>
      </p:pic>
      <p:pic>
        <p:nvPicPr>
          <p:cNvPr id="14" name="图片 13" descr="screen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265" y="4133850"/>
            <a:ext cx="1905000" cy="1905000"/>
          </a:xfrm>
          <a:prstGeom prst="rect">
            <a:avLst/>
          </a:prstGeom>
        </p:spPr>
      </p:pic>
      <p:pic>
        <p:nvPicPr>
          <p:cNvPr id="41" name="图片 40" descr="screen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5875" y="4133850"/>
            <a:ext cx="1905000" cy="190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705" y="1639570"/>
            <a:ext cx="2982595" cy="1232535"/>
          </a:xfrm>
          <a:prstGeom prst="rect">
            <a:avLst/>
          </a:prstGeom>
        </p:spPr>
      </p:pic>
      <p:cxnSp>
        <p:nvCxnSpPr>
          <p:cNvPr id="8" name="直接连接符 7"/>
          <p:cNvCxnSpPr>
            <a:endCxn id="22" idx="1"/>
          </p:cNvCxnSpPr>
          <p:nvPr/>
        </p:nvCxnSpPr>
        <p:spPr>
          <a:xfrm flipV="1">
            <a:off x="-26670" y="2912110"/>
            <a:ext cx="11486515" cy="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68705" y="295624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20m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55600" y="2931160"/>
            <a:ext cx="0" cy="381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035" y="2956560"/>
            <a:ext cx="77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origin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" y="4607560"/>
            <a:ext cx="941070" cy="8642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575" y="1860550"/>
            <a:ext cx="928370" cy="9239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380" y="1837055"/>
            <a:ext cx="1143000" cy="9855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265" y="1896745"/>
            <a:ext cx="1022985" cy="925830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355600" y="2943860"/>
            <a:ext cx="0" cy="8064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97560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LOD0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04720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LOD1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72205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LOD2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39690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LOD3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93010" y="295624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40m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61130" y="295624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60m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87340" y="295624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80m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90" y="1920240"/>
            <a:ext cx="941070" cy="86423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275" y="4777740"/>
            <a:ext cx="620395" cy="61785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845" y="4966335"/>
            <a:ext cx="497840" cy="42926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3920" y="5126355"/>
            <a:ext cx="297180" cy="26924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906145" y="405257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LOD0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46755" y="405257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LOD1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587365" y="405257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LOD2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927975" y="405257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LOD3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153795" y="590137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494405" y="590137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0.5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835015" y="590137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0.25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175625" y="590137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0.125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-120650" y="5916295"/>
            <a:ext cx="151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ScreenSize: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饼形 23"/>
          <p:cNvSpPr>
            <a:spLocks noChangeAspect="1"/>
          </p:cNvSpPr>
          <p:nvPr/>
        </p:nvSpPr>
        <p:spPr>
          <a:xfrm rot="18900000">
            <a:off x="569595" y="565150"/>
            <a:ext cx="8233410" cy="8233410"/>
          </a:xfrm>
          <a:prstGeom prst="pie">
            <a:avLst>
              <a:gd name="adj1" fmla="val 2089469"/>
              <a:gd name="adj2" fmla="val 3356750"/>
            </a:avLst>
          </a:prstGeom>
          <a:solidFill>
            <a:schemeClr val="accent4"/>
          </a:solidFill>
          <a:ln>
            <a:solidFill>
              <a:srgbClr val="40404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150" y="4124325"/>
            <a:ext cx="2982595" cy="1232535"/>
          </a:xfrm>
          <a:prstGeom prst="rect">
            <a:avLst/>
          </a:prstGeom>
        </p:spPr>
      </p:pic>
      <p:sp>
        <p:nvSpPr>
          <p:cNvPr id="23" name="饼形 22"/>
          <p:cNvSpPr>
            <a:spLocks noChangeAspect="1"/>
          </p:cNvSpPr>
          <p:nvPr/>
        </p:nvSpPr>
        <p:spPr>
          <a:xfrm rot="18900000">
            <a:off x="2081530" y="2077720"/>
            <a:ext cx="5209540" cy="5209540"/>
          </a:xfrm>
          <a:prstGeom prst="pie">
            <a:avLst>
              <a:gd name="adj1" fmla="val 2089469"/>
              <a:gd name="adj2" fmla="val 3356750"/>
            </a:avLst>
          </a:prstGeom>
          <a:solidFill>
            <a:schemeClr val="accent6">
              <a:lumMod val="7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endCxn id="22" idx="1"/>
          </p:cNvCxnSpPr>
          <p:nvPr/>
        </p:nvCxnSpPr>
        <p:spPr>
          <a:xfrm flipV="1">
            <a:off x="-26670" y="2912110"/>
            <a:ext cx="11486515" cy="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035" y="2956560"/>
            <a:ext cx="77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origin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-120650" y="5916295"/>
            <a:ext cx="151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ScreenSize: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饼形 20"/>
          <p:cNvSpPr>
            <a:spLocks noChangeAspect="1"/>
          </p:cNvSpPr>
          <p:nvPr/>
        </p:nvSpPr>
        <p:spPr>
          <a:xfrm rot="18900000">
            <a:off x="4939665" y="1449070"/>
            <a:ext cx="1553845" cy="1553845"/>
          </a:xfrm>
          <a:prstGeom prst="pie">
            <a:avLst>
              <a:gd name="adj1" fmla="val 1355980"/>
              <a:gd name="adj2" fmla="val 4035975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饼形 15"/>
          <p:cNvSpPr>
            <a:spLocks noChangeAspect="1"/>
          </p:cNvSpPr>
          <p:nvPr/>
        </p:nvSpPr>
        <p:spPr>
          <a:xfrm rot="18900000">
            <a:off x="3246057" y="3242468"/>
            <a:ext cx="2880000" cy="2880000"/>
          </a:xfrm>
          <a:prstGeom prst="pie">
            <a:avLst>
              <a:gd name="adj1" fmla="val 2089469"/>
              <a:gd name="adj2" fmla="val 3356750"/>
            </a:avLst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44795" y="4529455"/>
            <a:ext cx="7512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LOD0</a:t>
            </a:r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6335395" y="4529455"/>
            <a:ext cx="7512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LOD1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7721600" y="4529455"/>
            <a:ext cx="7512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LOD2</a:t>
            </a:r>
            <a:endParaRPr lang="en-US" altLang="zh-CN" sz="1400"/>
          </a:p>
        </p:txBody>
      </p:sp>
      <p:sp>
        <p:nvSpPr>
          <p:cNvPr id="29" name="空心弧 28"/>
          <p:cNvSpPr/>
          <p:nvPr/>
        </p:nvSpPr>
        <p:spPr>
          <a:xfrm rot="2700000">
            <a:off x="-40640" y="958215"/>
            <a:ext cx="7359650" cy="7279005"/>
          </a:xfrm>
          <a:prstGeom prst="blockArc">
            <a:avLst>
              <a:gd name="adj1" fmla="val 18550886"/>
              <a:gd name="adj2" fmla="val 19442987"/>
              <a:gd name="adj3" fmla="val 135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空心弧 33"/>
          <p:cNvSpPr>
            <a:spLocks noChangeAspect="1"/>
          </p:cNvSpPr>
          <p:nvPr/>
        </p:nvSpPr>
        <p:spPr>
          <a:xfrm rot="2700000">
            <a:off x="3300730" y="3255010"/>
            <a:ext cx="2854960" cy="2854960"/>
          </a:xfrm>
          <a:prstGeom prst="blockArc">
            <a:avLst>
              <a:gd name="adj1" fmla="val 18279248"/>
              <a:gd name="adj2" fmla="val 19567464"/>
              <a:gd name="adj3" fmla="val 28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617720" y="5646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C000"/>
                </a:solidFill>
              </a:rPr>
              <a:t>LOD </a:t>
            </a:r>
            <a:r>
              <a:rPr lang="zh-CN" altLang="en-US">
                <a:solidFill>
                  <a:srgbClr val="FFC000"/>
                </a:solidFill>
              </a:rPr>
              <a:t>过渡区</a:t>
            </a:r>
            <a:endParaRPr lang="zh-CN" altLang="en-US">
              <a:solidFill>
                <a:srgbClr val="FFC000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6100445" y="5041900"/>
            <a:ext cx="88900" cy="56007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7086600" y="5223510"/>
            <a:ext cx="114935" cy="37846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8" name="图片 47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58945" y="1817370"/>
            <a:ext cx="647700" cy="647700"/>
          </a:xfrm>
          <a:prstGeom prst="rect">
            <a:avLst/>
          </a:prstGeom>
        </p:spPr>
      </p:pic>
      <p:pic>
        <p:nvPicPr>
          <p:cNvPr id="43" name="图片 42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623945" y="1864360"/>
            <a:ext cx="497840" cy="497840"/>
          </a:xfrm>
          <a:prstGeom prst="rect">
            <a:avLst/>
          </a:prstGeom>
        </p:spPr>
      </p:pic>
      <p:pic>
        <p:nvPicPr>
          <p:cNvPr id="60" name="图片 59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3975" y="2202180"/>
            <a:ext cx="457200" cy="457200"/>
          </a:xfrm>
          <a:prstGeom prst="rect">
            <a:avLst/>
          </a:prstGeom>
        </p:spPr>
      </p:pic>
      <p:pic>
        <p:nvPicPr>
          <p:cNvPr id="58" name="图片 57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2455" y="2223135"/>
            <a:ext cx="457200" cy="457200"/>
          </a:xfrm>
          <a:prstGeom prst="rect">
            <a:avLst/>
          </a:prstGeom>
        </p:spPr>
      </p:pic>
      <p:pic>
        <p:nvPicPr>
          <p:cNvPr id="59" name="图片 58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1785" y="2258060"/>
            <a:ext cx="382905" cy="382905"/>
          </a:xfrm>
          <a:prstGeom prst="rect">
            <a:avLst/>
          </a:prstGeom>
        </p:spPr>
      </p:pic>
      <p:pic>
        <p:nvPicPr>
          <p:cNvPr id="44" name="图片 43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52060" y="1302385"/>
            <a:ext cx="1163955" cy="116395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V="1">
            <a:off x="240665" y="2421890"/>
            <a:ext cx="11461750" cy="171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9" name="图片 8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4435" y="2076450"/>
            <a:ext cx="457200" cy="457200"/>
          </a:xfrm>
          <a:prstGeom prst="rect">
            <a:avLst/>
          </a:prstGeom>
        </p:spPr>
      </p:pic>
      <p:pic>
        <p:nvPicPr>
          <p:cNvPr id="10" name="图片 9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4025" y="2298065"/>
            <a:ext cx="275590" cy="275590"/>
          </a:xfrm>
          <a:prstGeom prst="rect">
            <a:avLst/>
          </a:prstGeom>
        </p:spPr>
      </p:pic>
      <p:pic>
        <p:nvPicPr>
          <p:cNvPr id="12" name="图片 11" descr="山情-面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82815" y="326390"/>
            <a:ext cx="2716530" cy="2716530"/>
          </a:xfrm>
          <a:prstGeom prst="rect">
            <a:avLst/>
          </a:prstGeom>
        </p:spPr>
      </p:pic>
      <p:pic>
        <p:nvPicPr>
          <p:cNvPr id="14" name="图片 13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0300" y="2258060"/>
            <a:ext cx="275590" cy="275590"/>
          </a:xfrm>
          <a:prstGeom prst="rect">
            <a:avLst/>
          </a:prstGeom>
        </p:spPr>
      </p:pic>
      <p:pic>
        <p:nvPicPr>
          <p:cNvPr id="15" name="图片 14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11375" y="2258060"/>
            <a:ext cx="275590" cy="275590"/>
          </a:xfrm>
          <a:prstGeom prst="rect">
            <a:avLst/>
          </a:prstGeom>
        </p:spPr>
      </p:pic>
      <p:pic>
        <p:nvPicPr>
          <p:cNvPr id="17" name="图片 16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8430" y="2258060"/>
            <a:ext cx="275590" cy="275590"/>
          </a:xfrm>
          <a:prstGeom prst="rect">
            <a:avLst/>
          </a:prstGeom>
        </p:spPr>
      </p:pic>
      <p:pic>
        <p:nvPicPr>
          <p:cNvPr id="18" name="图片 17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56865" y="2258060"/>
            <a:ext cx="275590" cy="275590"/>
          </a:xfrm>
          <a:prstGeom prst="rect">
            <a:avLst/>
          </a:prstGeom>
        </p:spPr>
      </p:pic>
      <p:pic>
        <p:nvPicPr>
          <p:cNvPr id="19" name="图片 18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38450" y="2258060"/>
            <a:ext cx="275590" cy="275590"/>
          </a:xfrm>
          <a:prstGeom prst="rect">
            <a:avLst/>
          </a:prstGeom>
        </p:spPr>
      </p:pic>
      <p:pic>
        <p:nvPicPr>
          <p:cNvPr id="20" name="图片 19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2860" y="2298065"/>
            <a:ext cx="275590" cy="275590"/>
          </a:xfrm>
          <a:prstGeom prst="rect">
            <a:avLst/>
          </a:prstGeom>
        </p:spPr>
      </p:pic>
      <p:pic>
        <p:nvPicPr>
          <p:cNvPr id="22" name="图片 21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60750" y="2362200"/>
            <a:ext cx="275590" cy="211455"/>
          </a:xfrm>
          <a:prstGeom prst="rect">
            <a:avLst/>
          </a:prstGeom>
        </p:spPr>
      </p:pic>
      <p:pic>
        <p:nvPicPr>
          <p:cNvPr id="26" name="图片 25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36340" y="2258060"/>
            <a:ext cx="275590" cy="275590"/>
          </a:xfrm>
          <a:prstGeom prst="rect">
            <a:avLst/>
          </a:prstGeom>
        </p:spPr>
      </p:pic>
      <p:pic>
        <p:nvPicPr>
          <p:cNvPr id="30" name="图片 29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24350" y="2317750"/>
            <a:ext cx="275590" cy="275590"/>
          </a:xfrm>
          <a:prstGeom prst="rect">
            <a:avLst/>
          </a:prstGeom>
        </p:spPr>
      </p:pic>
      <p:pic>
        <p:nvPicPr>
          <p:cNvPr id="31" name="图片 30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88740" y="2223135"/>
            <a:ext cx="370205" cy="370205"/>
          </a:xfrm>
          <a:prstGeom prst="rect">
            <a:avLst/>
          </a:prstGeom>
        </p:spPr>
      </p:pic>
      <p:pic>
        <p:nvPicPr>
          <p:cNvPr id="32" name="图片 31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90010" y="2361565"/>
            <a:ext cx="231775" cy="231775"/>
          </a:xfrm>
          <a:prstGeom prst="rect">
            <a:avLst/>
          </a:prstGeom>
        </p:spPr>
      </p:pic>
      <p:pic>
        <p:nvPicPr>
          <p:cNvPr id="33" name="图片 32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47235" y="2317750"/>
            <a:ext cx="275590" cy="275590"/>
          </a:xfrm>
          <a:prstGeom prst="rect">
            <a:avLst/>
          </a:prstGeom>
        </p:spPr>
      </p:pic>
      <p:pic>
        <p:nvPicPr>
          <p:cNvPr id="38" name="图片 37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89655" y="2258060"/>
            <a:ext cx="275590" cy="275590"/>
          </a:xfrm>
          <a:prstGeom prst="rect">
            <a:avLst/>
          </a:prstGeom>
        </p:spPr>
      </p:pic>
      <p:pic>
        <p:nvPicPr>
          <p:cNvPr id="39" name="图片 38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04230" y="2216785"/>
            <a:ext cx="275590" cy="275590"/>
          </a:xfrm>
          <a:prstGeom prst="rect">
            <a:avLst/>
          </a:prstGeom>
        </p:spPr>
      </p:pic>
      <p:pic>
        <p:nvPicPr>
          <p:cNvPr id="40" name="图片 39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179820" y="2202180"/>
            <a:ext cx="275590" cy="275590"/>
          </a:xfrm>
          <a:prstGeom prst="rect">
            <a:avLst/>
          </a:prstGeom>
        </p:spPr>
      </p:pic>
      <p:pic>
        <p:nvPicPr>
          <p:cNvPr id="41" name="图片 40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495925" y="2223135"/>
            <a:ext cx="275590" cy="275590"/>
          </a:xfrm>
          <a:prstGeom prst="rect">
            <a:avLst/>
          </a:prstGeom>
        </p:spPr>
      </p:pic>
      <p:pic>
        <p:nvPicPr>
          <p:cNvPr id="45" name="图片 44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111375" y="1840865"/>
            <a:ext cx="624205" cy="624205"/>
          </a:xfrm>
          <a:prstGeom prst="rect">
            <a:avLst/>
          </a:prstGeom>
        </p:spPr>
      </p:pic>
      <p:pic>
        <p:nvPicPr>
          <p:cNvPr id="46" name="图片 45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37955" y="1167130"/>
            <a:ext cx="673735" cy="673735"/>
          </a:xfrm>
          <a:prstGeom prst="rect">
            <a:avLst/>
          </a:prstGeom>
        </p:spPr>
      </p:pic>
      <p:pic>
        <p:nvPicPr>
          <p:cNvPr id="47" name="图片 46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39480" y="970915"/>
            <a:ext cx="498475" cy="498475"/>
          </a:xfrm>
          <a:prstGeom prst="rect">
            <a:avLst/>
          </a:prstGeom>
        </p:spPr>
      </p:pic>
      <p:pic>
        <p:nvPicPr>
          <p:cNvPr id="49" name="图片 48" descr="低矮房屋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179820" y="1503680"/>
            <a:ext cx="1069975" cy="1069975"/>
          </a:xfrm>
          <a:prstGeom prst="rect">
            <a:avLst/>
          </a:prstGeom>
        </p:spPr>
      </p:pic>
      <p:pic>
        <p:nvPicPr>
          <p:cNvPr id="50" name="图片 49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62885" y="1727835"/>
            <a:ext cx="738505" cy="738505"/>
          </a:xfrm>
          <a:prstGeom prst="rect">
            <a:avLst/>
          </a:prstGeom>
        </p:spPr>
      </p:pic>
      <p:pic>
        <p:nvPicPr>
          <p:cNvPr id="51" name="图片 50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056120" y="1927225"/>
            <a:ext cx="606425" cy="606425"/>
          </a:xfrm>
          <a:prstGeom prst="rect">
            <a:avLst/>
          </a:prstGeom>
        </p:spPr>
      </p:pic>
      <p:pic>
        <p:nvPicPr>
          <p:cNvPr id="52" name="图片 51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467600" y="1633855"/>
            <a:ext cx="498475" cy="498475"/>
          </a:xfrm>
          <a:prstGeom prst="rect">
            <a:avLst/>
          </a:prstGeom>
        </p:spPr>
      </p:pic>
      <p:pic>
        <p:nvPicPr>
          <p:cNvPr id="54" name="图片 53" descr="低矮房屋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734560" y="2022475"/>
            <a:ext cx="469900" cy="469900"/>
          </a:xfrm>
          <a:prstGeom prst="rect">
            <a:avLst/>
          </a:prstGeom>
        </p:spPr>
      </p:pic>
      <p:pic>
        <p:nvPicPr>
          <p:cNvPr id="56" name="图片 55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98525" y="2216785"/>
            <a:ext cx="457200" cy="457200"/>
          </a:xfrm>
          <a:prstGeom prst="rect">
            <a:avLst/>
          </a:prstGeom>
        </p:spPr>
      </p:pic>
      <p:pic>
        <p:nvPicPr>
          <p:cNvPr id="61" name="图片 60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1345" y="2202180"/>
            <a:ext cx="457200" cy="457200"/>
          </a:xfrm>
          <a:prstGeom prst="rect">
            <a:avLst/>
          </a:prstGeom>
        </p:spPr>
      </p:pic>
      <p:pic>
        <p:nvPicPr>
          <p:cNvPr id="62" name="图片 61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4985" y="2202180"/>
            <a:ext cx="457200" cy="457200"/>
          </a:xfrm>
          <a:prstGeom prst="rect">
            <a:avLst/>
          </a:prstGeom>
        </p:spPr>
      </p:pic>
      <p:pic>
        <p:nvPicPr>
          <p:cNvPr id="63" name="图片 62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530" y="2202180"/>
            <a:ext cx="457200" cy="457200"/>
          </a:xfrm>
          <a:prstGeom prst="rect">
            <a:avLst/>
          </a:prstGeom>
        </p:spPr>
      </p:pic>
      <p:pic>
        <p:nvPicPr>
          <p:cNvPr id="53" name="图片 52" descr="低矮房屋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568450" y="1790700"/>
            <a:ext cx="742950" cy="742950"/>
          </a:xfrm>
          <a:prstGeom prst="rect">
            <a:avLst/>
          </a:prstGeom>
        </p:spPr>
      </p:pic>
      <p:pic>
        <p:nvPicPr>
          <p:cNvPr id="57" name="图片 56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4950" y="2202180"/>
            <a:ext cx="457200" cy="457200"/>
          </a:xfrm>
          <a:prstGeom prst="rect">
            <a:avLst/>
          </a:prstGeom>
        </p:spPr>
      </p:pic>
      <p:graphicFrame>
        <p:nvGraphicFramePr>
          <p:cNvPr id="66" name="表格 65"/>
          <p:cNvGraphicFramePr/>
          <p:nvPr>
            <p:custDataLst>
              <p:tags r:id="rId31"/>
            </p:custDataLst>
          </p:nvPr>
        </p:nvGraphicFramePr>
        <p:xfrm>
          <a:off x="3907155" y="2972435"/>
          <a:ext cx="2880000" cy="334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45"/>
                <a:gridCol w="359955"/>
                <a:gridCol w="360045"/>
                <a:gridCol w="360045"/>
                <a:gridCol w="359910"/>
                <a:gridCol w="360000"/>
              </a:tblGrid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030"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 sz="700" b="1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altLang="zh-CN" sz="700" b="1">
                          <a:solidFill>
                            <a:schemeClr val="bg1"/>
                          </a:solidFill>
                        </a:rPr>
                        <a:t>ell</a:t>
                      </a:r>
                      <a:endParaRPr lang="en-US" altLang="zh-CN" sz="7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buClrTx/>
                        <a:buSzTx/>
                        <a:buFontTx/>
                        <a:buNone/>
                      </a:pPr>
                      <a:r>
                        <a:rPr lang="en-US" altLang="zh-CN" sz="700" b="1">
                          <a:solidFill>
                            <a:schemeClr val="bg1"/>
                          </a:solidFill>
                          <a:sym typeface="+mn-ea"/>
                        </a:rPr>
                        <a:t>Cell</a:t>
                      </a:r>
                      <a:endParaRPr lang="en-US" altLang="zh-CN" sz="7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700" b="1">
                          <a:solidFill>
                            <a:schemeClr val="bg1"/>
                          </a:solidFill>
                          <a:sym typeface="+mn-ea"/>
                        </a:rPr>
                        <a:t>Cell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buClrTx/>
                        <a:buSzTx/>
                        <a:buFontTx/>
                        <a:buNone/>
                      </a:pPr>
                      <a:r>
                        <a:rPr lang="en-US" altLang="zh-CN" sz="700" b="1">
                          <a:solidFill>
                            <a:schemeClr val="bg1"/>
                          </a:solidFill>
                          <a:sym typeface="+mn-ea"/>
                        </a:rPr>
                        <a:t>Cell</a:t>
                      </a:r>
                      <a:endParaRPr lang="en-US" altLang="zh-CN" sz="7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7" name="饼形 66"/>
          <p:cNvSpPr/>
          <p:nvPr/>
        </p:nvSpPr>
        <p:spPr>
          <a:xfrm>
            <a:off x="3211830" y="5581650"/>
            <a:ext cx="1429385" cy="1465580"/>
          </a:xfrm>
          <a:prstGeom prst="pie">
            <a:avLst>
              <a:gd name="adj1" fmla="val 16192288"/>
              <a:gd name="adj2" fmla="val 1210"/>
            </a:avLst>
          </a:prstGeom>
          <a:noFill/>
          <a:ln w="444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552190" y="3927475"/>
            <a:ext cx="2167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Merge + Simplify </a:t>
            </a:r>
            <a:br>
              <a:rPr lang="en-US" altLang="zh-CN" sz="1400">
                <a:solidFill>
                  <a:schemeClr val="bg1"/>
                </a:solidFill>
              </a:rPr>
            </a:br>
            <a:r>
              <a:rPr lang="en-US" altLang="zh-CN" sz="1400">
                <a:solidFill>
                  <a:schemeClr val="bg1"/>
                </a:solidFill>
              </a:rPr>
              <a:t>Again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aphicFrame>
        <p:nvGraphicFramePr>
          <p:cNvPr id="95" name="表格 94"/>
          <p:cNvGraphicFramePr/>
          <p:nvPr>
            <p:custDataLst>
              <p:tags r:id="rId32"/>
            </p:custDataLst>
          </p:nvPr>
        </p:nvGraphicFramePr>
        <p:xfrm>
          <a:off x="7613650" y="2972435"/>
          <a:ext cx="2880000" cy="33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5"/>
                <a:gridCol w="359955"/>
                <a:gridCol w="260985"/>
                <a:gridCol w="459015"/>
                <a:gridCol w="360045"/>
                <a:gridCol w="360045"/>
                <a:gridCol w="359910"/>
                <a:gridCol w="360000"/>
              </a:tblGrid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96" name="文本框 95"/>
          <p:cNvSpPr txBox="1"/>
          <p:nvPr/>
        </p:nvSpPr>
        <p:spPr>
          <a:xfrm>
            <a:off x="7879080" y="3927475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ISM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0768330" y="346964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HLOD1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0768330" y="494284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HLOD1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340850" y="3927475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ISM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9340850" y="5400675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ISM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613650" y="5092065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HISM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613650" y="5800725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HISM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8322945" y="5800725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HISM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8343265" y="5092065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HISM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09" name="饼形 108"/>
          <p:cNvSpPr/>
          <p:nvPr/>
        </p:nvSpPr>
        <p:spPr>
          <a:xfrm>
            <a:off x="6177280" y="4856480"/>
            <a:ext cx="2875280" cy="2891790"/>
          </a:xfrm>
          <a:prstGeom prst="pie">
            <a:avLst>
              <a:gd name="adj1" fmla="val 16192288"/>
              <a:gd name="adj2" fmla="val 1210"/>
            </a:avLst>
          </a:prstGeom>
          <a:noFill/>
          <a:ln w="444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10" name="表格 109"/>
          <p:cNvGraphicFramePr/>
          <p:nvPr>
            <p:custDataLst>
              <p:tags r:id="rId33"/>
            </p:custDataLst>
          </p:nvPr>
        </p:nvGraphicFramePr>
        <p:xfrm>
          <a:off x="155575" y="2972435"/>
          <a:ext cx="2880000" cy="334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"/>
                <a:gridCol w="264070"/>
                <a:gridCol w="360045"/>
                <a:gridCol w="359955"/>
                <a:gridCol w="360045"/>
                <a:gridCol w="360045"/>
                <a:gridCol w="359910"/>
                <a:gridCol w="360000"/>
              </a:tblGrid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1" name="文本框 110"/>
          <p:cNvSpPr txBox="1"/>
          <p:nvPr/>
        </p:nvSpPr>
        <p:spPr>
          <a:xfrm>
            <a:off x="421005" y="397129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Merge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3080385" y="397129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HLOD1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080385" y="544449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HLOD1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882775" y="397129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Merge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882775" y="544449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Merge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55575" y="5092065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>
                <a:solidFill>
                  <a:schemeClr val="bg1"/>
                </a:solidFill>
              </a:rPr>
              <a:t>LandscapeBlock</a:t>
            </a:r>
            <a:endParaRPr lang="en-US" altLang="zh-CN" sz="900">
              <a:solidFill>
                <a:schemeClr val="bg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64870" y="5092065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>
                <a:solidFill>
                  <a:schemeClr val="bg1"/>
                </a:solidFill>
              </a:rPr>
              <a:t>LandscapeBlock</a:t>
            </a:r>
            <a:endParaRPr lang="en-US" altLang="zh-CN" sz="900">
              <a:solidFill>
                <a:schemeClr val="bg1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5575" y="5812790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>
                <a:solidFill>
                  <a:schemeClr val="bg1"/>
                </a:solidFill>
              </a:rPr>
              <a:t>LandscapeBlock</a:t>
            </a:r>
            <a:endParaRPr lang="en-US" altLang="zh-CN" sz="900">
              <a:solidFill>
                <a:schemeClr val="bg1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864870" y="5812790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>
                <a:solidFill>
                  <a:schemeClr val="bg1"/>
                </a:solidFill>
              </a:rPr>
              <a:t>LandscapeBlock</a:t>
            </a:r>
            <a:endParaRPr lang="en-US" altLang="zh-CN" sz="900">
              <a:solidFill>
                <a:schemeClr val="bg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4998720" y="3927475"/>
            <a:ext cx="2167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Merge + Simplify </a:t>
            </a:r>
            <a:br>
              <a:rPr lang="en-US" altLang="zh-CN" sz="1400">
                <a:solidFill>
                  <a:schemeClr val="bg1"/>
                </a:solidFill>
              </a:rPr>
            </a:br>
            <a:r>
              <a:rPr lang="en-US" altLang="zh-CN" sz="1400">
                <a:solidFill>
                  <a:schemeClr val="bg1"/>
                </a:solidFill>
              </a:rPr>
              <a:t>Again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998720" y="5303520"/>
            <a:ext cx="2167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Merge + Simplify </a:t>
            </a:r>
            <a:br>
              <a:rPr lang="en-US" altLang="zh-CN" sz="1400">
                <a:solidFill>
                  <a:schemeClr val="bg1"/>
                </a:solidFill>
              </a:rPr>
            </a:br>
            <a:r>
              <a:rPr lang="en-US" altLang="zh-CN" sz="1400">
                <a:solidFill>
                  <a:schemeClr val="bg1"/>
                </a:solidFill>
              </a:rPr>
              <a:t>Again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982720" y="4907280"/>
            <a:ext cx="572770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900">
                <a:solidFill>
                  <a:schemeClr val="bg1"/>
                </a:solidFill>
                <a:sym typeface="+mn-ea"/>
              </a:rPr>
              <a:t>Merge</a:t>
            </a:r>
            <a:br>
              <a:rPr lang="en-US" altLang="zh-CN" sz="900">
                <a:solidFill>
                  <a:schemeClr val="bg1"/>
                </a:solidFill>
                <a:sym typeface="+mn-ea"/>
              </a:rPr>
            </a:br>
            <a:r>
              <a:rPr lang="en-US" altLang="zh-CN" sz="900">
                <a:solidFill>
                  <a:schemeClr val="bg1"/>
                </a:solidFill>
                <a:sym typeface="+mn-ea"/>
              </a:rPr>
              <a:t> + 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900">
                <a:solidFill>
                  <a:schemeClr val="bg1"/>
                </a:solidFill>
                <a:sym typeface="+mn-ea"/>
              </a:rPr>
              <a:t>Simplify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 </a:t>
            </a:r>
            <a:br>
              <a:rPr lang="en-US" altLang="zh-CN" sz="1400">
                <a:solidFill>
                  <a:schemeClr val="bg1"/>
                </a:solidFill>
                <a:sym typeface="+mn-ea"/>
              </a:rPr>
            </a:b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4708525" y="4907280"/>
            <a:ext cx="572770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900">
                <a:solidFill>
                  <a:schemeClr val="bg1"/>
                </a:solidFill>
                <a:sym typeface="+mn-ea"/>
              </a:rPr>
              <a:t>Merge</a:t>
            </a:r>
            <a:br>
              <a:rPr lang="en-US" altLang="zh-CN" sz="900">
                <a:solidFill>
                  <a:schemeClr val="bg1"/>
                </a:solidFill>
                <a:sym typeface="+mn-ea"/>
              </a:rPr>
            </a:br>
            <a:r>
              <a:rPr lang="en-US" altLang="zh-CN" sz="900">
                <a:solidFill>
                  <a:schemeClr val="bg1"/>
                </a:solidFill>
                <a:sym typeface="+mn-ea"/>
              </a:rPr>
              <a:t> + 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900">
                <a:solidFill>
                  <a:schemeClr val="bg1"/>
                </a:solidFill>
                <a:sym typeface="+mn-ea"/>
              </a:rPr>
              <a:t>Simplify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 </a:t>
            </a:r>
            <a:br>
              <a:rPr lang="en-US" altLang="zh-CN" sz="1400">
                <a:solidFill>
                  <a:schemeClr val="bg1"/>
                </a:solidFill>
                <a:sym typeface="+mn-ea"/>
              </a:rPr>
            </a:b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4702810" y="5636260"/>
            <a:ext cx="572770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900">
                <a:solidFill>
                  <a:schemeClr val="bg1"/>
                </a:solidFill>
                <a:sym typeface="+mn-ea"/>
              </a:rPr>
              <a:t>Merge</a:t>
            </a:r>
            <a:br>
              <a:rPr lang="en-US" altLang="zh-CN" sz="900">
                <a:solidFill>
                  <a:schemeClr val="bg1"/>
                </a:solidFill>
                <a:sym typeface="+mn-ea"/>
              </a:rPr>
            </a:br>
            <a:r>
              <a:rPr lang="en-US" altLang="zh-CN" sz="900">
                <a:solidFill>
                  <a:schemeClr val="bg1"/>
                </a:solidFill>
                <a:sym typeface="+mn-ea"/>
              </a:rPr>
              <a:t> + 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900">
                <a:solidFill>
                  <a:schemeClr val="bg1"/>
                </a:solidFill>
                <a:sym typeface="+mn-ea"/>
              </a:rPr>
              <a:t>Simplify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 </a:t>
            </a:r>
            <a:br>
              <a:rPr lang="en-US" altLang="zh-CN" sz="1400">
                <a:solidFill>
                  <a:schemeClr val="bg1"/>
                </a:solidFill>
                <a:sym typeface="+mn-ea"/>
              </a:rPr>
            </a:b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9" name="饼形 128"/>
          <p:cNvSpPr/>
          <p:nvPr/>
        </p:nvSpPr>
        <p:spPr>
          <a:xfrm>
            <a:off x="-1276985" y="4856480"/>
            <a:ext cx="2875280" cy="2891790"/>
          </a:xfrm>
          <a:prstGeom prst="pie">
            <a:avLst>
              <a:gd name="adj1" fmla="val 16192288"/>
              <a:gd name="adj2" fmla="val 1210"/>
            </a:avLst>
          </a:prstGeom>
          <a:noFill/>
          <a:ln w="444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30" name="图片 129" descr="man"/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-23495" y="1455420"/>
            <a:ext cx="1009650" cy="1009650"/>
          </a:xfrm>
          <a:prstGeom prst="rect">
            <a:avLst/>
          </a:prstGeom>
        </p:spPr>
      </p:pic>
      <p:sp>
        <p:nvSpPr>
          <p:cNvPr id="131" name="文本框 130"/>
          <p:cNvSpPr txBox="1"/>
          <p:nvPr/>
        </p:nvSpPr>
        <p:spPr>
          <a:xfrm>
            <a:off x="10625455" y="3663315"/>
            <a:ext cx="4156075" cy="1243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0070C0"/>
                </a:solidFill>
              </a:rPr>
              <a:t>加载</a:t>
            </a:r>
            <a:r>
              <a:rPr lang="zh-CN" altLang="en-US" sz="1400">
                <a:solidFill>
                  <a:srgbClr val="0070C0"/>
                </a:solidFill>
              </a:rPr>
              <a:t>距离</a:t>
            </a:r>
            <a:endParaRPr lang="zh-CN" altLang="en-US" sz="1400">
              <a:solidFill>
                <a:srgbClr val="0070C0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FF0000"/>
                </a:solidFill>
              </a:rPr>
              <a:t>原始</a:t>
            </a:r>
            <a:r>
              <a:rPr lang="en-US" altLang="zh-CN" sz="1400">
                <a:solidFill>
                  <a:srgbClr val="FF0000"/>
                </a:solidFill>
              </a:rPr>
              <a:t>Actor</a:t>
            </a:r>
            <a:r>
              <a:rPr lang="zh-CN" altLang="en-US" sz="1400">
                <a:solidFill>
                  <a:srgbClr val="FF0000"/>
                </a:solidFill>
              </a:rPr>
              <a:t>边界</a:t>
            </a:r>
            <a:endParaRPr lang="zh-CN" altLang="en-US" sz="1400">
              <a:solidFill>
                <a:srgbClr val="FF0000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2">
                    <a:lumMod val="50000"/>
                  </a:schemeClr>
                </a:solidFill>
              </a:rPr>
              <a:t>地形面片</a:t>
            </a:r>
            <a:endParaRPr lang="zh-CN" altLang="en-US" sz="14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accent2"/>
                </a:solidFill>
              </a:rPr>
              <a:t>普通模型</a:t>
            </a:r>
            <a:endParaRPr lang="zh-CN" altLang="en-US" sz="1400">
              <a:solidFill>
                <a:schemeClr val="accent2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accent4"/>
                </a:solidFill>
              </a:rPr>
              <a:t>植被</a:t>
            </a:r>
            <a:endParaRPr lang="zh-CN" altLang="en-US" sz="1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8" name="图片 47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40225" y="992505"/>
            <a:ext cx="647700" cy="647700"/>
          </a:xfrm>
          <a:prstGeom prst="rect">
            <a:avLst/>
          </a:prstGeom>
        </p:spPr>
      </p:pic>
      <p:pic>
        <p:nvPicPr>
          <p:cNvPr id="43" name="图片 42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705225" y="1039495"/>
            <a:ext cx="497840" cy="497840"/>
          </a:xfrm>
          <a:prstGeom prst="rect">
            <a:avLst/>
          </a:prstGeom>
        </p:spPr>
      </p:pic>
      <p:pic>
        <p:nvPicPr>
          <p:cNvPr id="60" name="图片 59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8875" y="1377315"/>
            <a:ext cx="457200" cy="457200"/>
          </a:xfrm>
          <a:prstGeom prst="rect">
            <a:avLst/>
          </a:prstGeom>
        </p:spPr>
      </p:pic>
      <p:pic>
        <p:nvPicPr>
          <p:cNvPr id="58" name="图片 57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7355" y="1398270"/>
            <a:ext cx="457200" cy="457200"/>
          </a:xfrm>
          <a:prstGeom prst="rect">
            <a:avLst/>
          </a:prstGeom>
        </p:spPr>
      </p:pic>
      <p:pic>
        <p:nvPicPr>
          <p:cNvPr id="59" name="图片 58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6685" y="1433195"/>
            <a:ext cx="382905" cy="382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2865" y="477520"/>
            <a:ext cx="2982595" cy="1232535"/>
          </a:xfrm>
          <a:prstGeom prst="rect">
            <a:avLst/>
          </a:prstGeom>
        </p:spPr>
      </p:pic>
      <p:pic>
        <p:nvPicPr>
          <p:cNvPr id="44" name="图片 43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33340" y="477520"/>
            <a:ext cx="1163955" cy="116395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V="1">
            <a:off x="75565" y="1597025"/>
            <a:ext cx="11461750" cy="171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9" name="图片 8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335" y="1251585"/>
            <a:ext cx="457200" cy="457200"/>
          </a:xfrm>
          <a:prstGeom prst="rect">
            <a:avLst/>
          </a:prstGeom>
        </p:spPr>
      </p:pic>
      <p:pic>
        <p:nvPicPr>
          <p:cNvPr id="10" name="图片 9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8925" y="1473200"/>
            <a:ext cx="275590" cy="275590"/>
          </a:xfrm>
          <a:prstGeom prst="rect">
            <a:avLst/>
          </a:prstGeom>
        </p:spPr>
      </p:pic>
      <p:pic>
        <p:nvPicPr>
          <p:cNvPr id="12" name="图片 11" descr="山情-面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64095" y="-498475"/>
            <a:ext cx="2716530" cy="2716530"/>
          </a:xfrm>
          <a:prstGeom prst="rect">
            <a:avLst/>
          </a:prstGeom>
        </p:spPr>
      </p:pic>
      <p:pic>
        <p:nvPicPr>
          <p:cNvPr id="14" name="图片 13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5200" y="1433195"/>
            <a:ext cx="275590" cy="275590"/>
          </a:xfrm>
          <a:prstGeom prst="rect">
            <a:avLst/>
          </a:prstGeom>
        </p:spPr>
      </p:pic>
      <p:pic>
        <p:nvPicPr>
          <p:cNvPr id="15" name="图片 14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46275" y="1433195"/>
            <a:ext cx="275590" cy="275590"/>
          </a:xfrm>
          <a:prstGeom prst="rect">
            <a:avLst/>
          </a:prstGeom>
        </p:spPr>
      </p:pic>
      <p:pic>
        <p:nvPicPr>
          <p:cNvPr id="17" name="图片 16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13330" y="1433195"/>
            <a:ext cx="275590" cy="275590"/>
          </a:xfrm>
          <a:prstGeom prst="rect">
            <a:avLst/>
          </a:prstGeom>
        </p:spPr>
      </p:pic>
      <p:pic>
        <p:nvPicPr>
          <p:cNvPr id="18" name="图片 17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91765" y="1433195"/>
            <a:ext cx="275590" cy="275590"/>
          </a:xfrm>
          <a:prstGeom prst="rect">
            <a:avLst/>
          </a:prstGeom>
        </p:spPr>
      </p:pic>
      <p:pic>
        <p:nvPicPr>
          <p:cNvPr id="19" name="图片 18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73350" y="1433195"/>
            <a:ext cx="275590" cy="275590"/>
          </a:xfrm>
          <a:prstGeom prst="rect">
            <a:avLst/>
          </a:prstGeom>
        </p:spPr>
      </p:pic>
      <p:pic>
        <p:nvPicPr>
          <p:cNvPr id="20" name="图片 19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97760" y="1473200"/>
            <a:ext cx="275590" cy="275590"/>
          </a:xfrm>
          <a:prstGeom prst="rect">
            <a:avLst/>
          </a:prstGeom>
        </p:spPr>
      </p:pic>
      <p:pic>
        <p:nvPicPr>
          <p:cNvPr id="22" name="图片 21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95650" y="1537335"/>
            <a:ext cx="275590" cy="211455"/>
          </a:xfrm>
          <a:prstGeom prst="rect">
            <a:avLst/>
          </a:prstGeom>
        </p:spPr>
      </p:pic>
      <p:pic>
        <p:nvPicPr>
          <p:cNvPr id="26" name="图片 25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71240" y="1433195"/>
            <a:ext cx="275590" cy="275590"/>
          </a:xfrm>
          <a:prstGeom prst="rect">
            <a:avLst/>
          </a:prstGeom>
        </p:spPr>
      </p:pic>
      <p:pic>
        <p:nvPicPr>
          <p:cNvPr id="30" name="图片 29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59250" y="1492885"/>
            <a:ext cx="275590" cy="275590"/>
          </a:xfrm>
          <a:prstGeom prst="rect">
            <a:avLst/>
          </a:prstGeom>
        </p:spPr>
      </p:pic>
      <p:pic>
        <p:nvPicPr>
          <p:cNvPr id="31" name="图片 30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723640" y="1398270"/>
            <a:ext cx="370205" cy="370205"/>
          </a:xfrm>
          <a:prstGeom prst="rect">
            <a:avLst/>
          </a:prstGeom>
        </p:spPr>
      </p:pic>
      <p:pic>
        <p:nvPicPr>
          <p:cNvPr id="32" name="图片 31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24910" y="1536700"/>
            <a:ext cx="231775" cy="231775"/>
          </a:xfrm>
          <a:prstGeom prst="rect">
            <a:avLst/>
          </a:prstGeom>
        </p:spPr>
      </p:pic>
      <p:pic>
        <p:nvPicPr>
          <p:cNvPr id="33" name="图片 32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82135" y="1492885"/>
            <a:ext cx="275590" cy="275590"/>
          </a:xfrm>
          <a:prstGeom prst="rect">
            <a:avLst/>
          </a:prstGeom>
        </p:spPr>
      </p:pic>
      <p:pic>
        <p:nvPicPr>
          <p:cNvPr id="38" name="图片 37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24555" y="1433195"/>
            <a:ext cx="275590" cy="275590"/>
          </a:xfrm>
          <a:prstGeom prst="rect">
            <a:avLst/>
          </a:prstGeom>
        </p:spPr>
      </p:pic>
      <p:pic>
        <p:nvPicPr>
          <p:cNvPr id="39" name="图片 38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739130" y="1391920"/>
            <a:ext cx="275590" cy="275590"/>
          </a:xfrm>
          <a:prstGeom prst="rect">
            <a:avLst/>
          </a:prstGeom>
        </p:spPr>
      </p:pic>
      <p:pic>
        <p:nvPicPr>
          <p:cNvPr id="40" name="图片 39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14720" y="1377315"/>
            <a:ext cx="275590" cy="275590"/>
          </a:xfrm>
          <a:prstGeom prst="rect">
            <a:avLst/>
          </a:prstGeom>
        </p:spPr>
      </p:pic>
      <p:pic>
        <p:nvPicPr>
          <p:cNvPr id="41" name="图片 40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330825" y="1398270"/>
            <a:ext cx="275590" cy="275590"/>
          </a:xfrm>
          <a:prstGeom prst="rect">
            <a:avLst/>
          </a:prstGeom>
        </p:spPr>
      </p:pic>
      <p:pic>
        <p:nvPicPr>
          <p:cNvPr id="45" name="图片 44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192655" y="1016000"/>
            <a:ext cx="624205" cy="624205"/>
          </a:xfrm>
          <a:prstGeom prst="rect">
            <a:avLst/>
          </a:prstGeom>
        </p:spPr>
      </p:pic>
      <p:pic>
        <p:nvPicPr>
          <p:cNvPr id="46" name="图片 45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119235" y="342265"/>
            <a:ext cx="673735" cy="673735"/>
          </a:xfrm>
          <a:prstGeom prst="rect">
            <a:avLst/>
          </a:prstGeom>
        </p:spPr>
      </p:pic>
      <p:pic>
        <p:nvPicPr>
          <p:cNvPr id="47" name="图片 46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20760" y="146050"/>
            <a:ext cx="498475" cy="498475"/>
          </a:xfrm>
          <a:prstGeom prst="rect">
            <a:avLst/>
          </a:prstGeom>
        </p:spPr>
      </p:pic>
      <p:pic>
        <p:nvPicPr>
          <p:cNvPr id="49" name="图片 48" descr="低矮房屋"/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261100" y="678815"/>
            <a:ext cx="1069975" cy="1069975"/>
          </a:xfrm>
          <a:prstGeom prst="rect">
            <a:avLst/>
          </a:prstGeom>
        </p:spPr>
      </p:pic>
      <p:pic>
        <p:nvPicPr>
          <p:cNvPr id="50" name="图片 49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844165" y="902970"/>
            <a:ext cx="738505" cy="738505"/>
          </a:xfrm>
          <a:prstGeom prst="rect">
            <a:avLst/>
          </a:prstGeom>
        </p:spPr>
      </p:pic>
      <p:pic>
        <p:nvPicPr>
          <p:cNvPr id="51" name="图片 50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137400" y="1102360"/>
            <a:ext cx="606425" cy="606425"/>
          </a:xfrm>
          <a:prstGeom prst="rect">
            <a:avLst/>
          </a:prstGeom>
        </p:spPr>
      </p:pic>
      <p:pic>
        <p:nvPicPr>
          <p:cNvPr id="52" name="图片 51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48880" y="808990"/>
            <a:ext cx="498475" cy="498475"/>
          </a:xfrm>
          <a:prstGeom prst="rect">
            <a:avLst/>
          </a:prstGeom>
        </p:spPr>
      </p:pic>
      <p:pic>
        <p:nvPicPr>
          <p:cNvPr id="54" name="图片 53" descr="低矮房屋"/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569460" y="1197610"/>
            <a:ext cx="469900" cy="469900"/>
          </a:xfrm>
          <a:prstGeom prst="rect">
            <a:avLst/>
          </a:prstGeom>
        </p:spPr>
      </p:pic>
      <p:pic>
        <p:nvPicPr>
          <p:cNvPr id="56" name="图片 55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33425" y="1391920"/>
            <a:ext cx="457200" cy="457200"/>
          </a:xfrm>
          <a:prstGeom prst="rect">
            <a:avLst/>
          </a:prstGeom>
        </p:spPr>
      </p:pic>
      <p:pic>
        <p:nvPicPr>
          <p:cNvPr id="61" name="图片 60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6245" y="1377315"/>
            <a:ext cx="457200" cy="457200"/>
          </a:xfrm>
          <a:prstGeom prst="rect">
            <a:avLst/>
          </a:prstGeom>
        </p:spPr>
      </p:pic>
      <p:pic>
        <p:nvPicPr>
          <p:cNvPr id="62" name="图片 61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9885" y="1377315"/>
            <a:ext cx="457200" cy="457200"/>
          </a:xfrm>
          <a:prstGeom prst="rect">
            <a:avLst/>
          </a:prstGeom>
        </p:spPr>
      </p:pic>
      <p:pic>
        <p:nvPicPr>
          <p:cNvPr id="63" name="图片 62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7430" y="1377315"/>
            <a:ext cx="457200" cy="457200"/>
          </a:xfrm>
          <a:prstGeom prst="rect">
            <a:avLst/>
          </a:prstGeom>
        </p:spPr>
      </p:pic>
      <p:pic>
        <p:nvPicPr>
          <p:cNvPr id="53" name="图片 52" descr="低矮房屋"/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49730" y="965835"/>
            <a:ext cx="742950" cy="742950"/>
          </a:xfrm>
          <a:prstGeom prst="rect">
            <a:avLst/>
          </a:prstGeom>
        </p:spPr>
      </p:pic>
      <p:pic>
        <p:nvPicPr>
          <p:cNvPr id="57" name="图片 56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9850" y="1377315"/>
            <a:ext cx="457200" cy="457200"/>
          </a:xfrm>
          <a:prstGeom prst="rect">
            <a:avLst/>
          </a:prstGeom>
        </p:spPr>
      </p:pic>
      <p:graphicFrame>
        <p:nvGraphicFramePr>
          <p:cNvPr id="66" name="表格 65"/>
          <p:cNvGraphicFramePr/>
          <p:nvPr>
            <p:custDataLst>
              <p:tags r:id="rId32"/>
            </p:custDataLst>
          </p:nvPr>
        </p:nvGraphicFramePr>
        <p:xfrm>
          <a:off x="1323340" y="2473960"/>
          <a:ext cx="2880000" cy="33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45"/>
                <a:gridCol w="359955"/>
                <a:gridCol w="360045"/>
                <a:gridCol w="360045"/>
                <a:gridCol w="359910"/>
                <a:gridCol w="360000"/>
              </a:tblGrid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7" name="饼形 66"/>
          <p:cNvSpPr/>
          <p:nvPr/>
        </p:nvSpPr>
        <p:spPr>
          <a:xfrm>
            <a:off x="614045" y="5083175"/>
            <a:ext cx="1429385" cy="1465580"/>
          </a:xfrm>
          <a:prstGeom prst="pie">
            <a:avLst>
              <a:gd name="adj1" fmla="val 16192288"/>
              <a:gd name="adj2" fmla="val 1210"/>
            </a:avLst>
          </a:prstGeom>
          <a:noFill/>
          <a:ln w="444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385570" y="342900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HLOD1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788920" y="342900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HLOD1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788920" y="490220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HLOD1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87755" y="4593590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HLOD0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797050" y="4593590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HLOD0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801495" y="5302250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HLOD0</a:t>
            </a:r>
            <a:endParaRPr lang="en-US" altLang="zh-CN" sz="14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0" y="1957070"/>
            <a:ext cx="12305665" cy="2590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19050" y="3797300"/>
            <a:ext cx="3063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缩小十倍，无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Mipmap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，存在锯齿边缘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4190" y="3797300"/>
            <a:ext cx="3063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简单平均数</a:t>
            </a:r>
            <a:endParaRPr lang="zh-CN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07430" y="3797300"/>
            <a:ext cx="3063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模糊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42425" y="3797300"/>
            <a:ext cx="3063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锐化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endParaRPr lang="en-US" altLang="zh-CN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8" name="图片 47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40225" y="992505"/>
            <a:ext cx="647700" cy="647700"/>
          </a:xfrm>
          <a:prstGeom prst="rect">
            <a:avLst/>
          </a:prstGeom>
        </p:spPr>
      </p:pic>
      <p:pic>
        <p:nvPicPr>
          <p:cNvPr id="43" name="图片 42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705225" y="1039495"/>
            <a:ext cx="497840" cy="497840"/>
          </a:xfrm>
          <a:prstGeom prst="rect">
            <a:avLst/>
          </a:prstGeom>
        </p:spPr>
      </p:pic>
      <p:pic>
        <p:nvPicPr>
          <p:cNvPr id="60" name="图片 59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5255" y="1377315"/>
            <a:ext cx="457200" cy="457200"/>
          </a:xfrm>
          <a:prstGeom prst="rect">
            <a:avLst/>
          </a:prstGeom>
        </p:spPr>
      </p:pic>
      <p:pic>
        <p:nvPicPr>
          <p:cNvPr id="58" name="图片 57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3735" y="1398270"/>
            <a:ext cx="457200" cy="457200"/>
          </a:xfrm>
          <a:prstGeom prst="rect">
            <a:avLst/>
          </a:prstGeom>
        </p:spPr>
      </p:pic>
      <p:pic>
        <p:nvPicPr>
          <p:cNvPr id="59" name="图片 58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3065" y="1433195"/>
            <a:ext cx="382905" cy="382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2865" y="477520"/>
            <a:ext cx="2982595" cy="1232535"/>
          </a:xfrm>
          <a:prstGeom prst="rect">
            <a:avLst/>
          </a:prstGeom>
        </p:spPr>
      </p:pic>
      <p:pic>
        <p:nvPicPr>
          <p:cNvPr id="44" name="图片 43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33340" y="477520"/>
            <a:ext cx="1163955" cy="116395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V="1">
            <a:off x="321945" y="1597025"/>
            <a:ext cx="11461750" cy="171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9" name="图片 8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5715" y="1251585"/>
            <a:ext cx="457200" cy="457200"/>
          </a:xfrm>
          <a:prstGeom prst="rect">
            <a:avLst/>
          </a:prstGeom>
        </p:spPr>
      </p:pic>
      <p:pic>
        <p:nvPicPr>
          <p:cNvPr id="10" name="图片 9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05305" y="1473200"/>
            <a:ext cx="275590" cy="275590"/>
          </a:xfrm>
          <a:prstGeom prst="rect">
            <a:avLst/>
          </a:prstGeom>
        </p:spPr>
      </p:pic>
      <p:pic>
        <p:nvPicPr>
          <p:cNvPr id="12" name="图片 11" descr="山情-面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64095" y="-498475"/>
            <a:ext cx="2716530" cy="2716530"/>
          </a:xfrm>
          <a:prstGeom prst="rect">
            <a:avLst/>
          </a:prstGeom>
        </p:spPr>
      </p:pic>
      <p:pic>
        <p:nvPicPr>
          <p:cNvPr id="14" name="图片 13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81580" y="1433195"/>
            <a:ext cx="275590" cy="275590"/>
          </a:xfrm>
          <a:prstGeom prst="rect">
            <a:avLst/>
          </a:prstGeom>
        </p:spPr>
      </p:pic>
      <p:pic>
        <p:nvPicPr>
          <p:cNvPr id="15" name="图片 14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92655" y="1433195"/>
            <a:ext cx="275590" cy="275590"/>
          </a:xfrm>
          <a:prstGeom prst="rect">
            <a:avLst/>
          </a:prstGeom>
        </p:spPr>
      </p:pic>
      <p:pic>
        <p:nvPicPr>
          <p:cNvPr id="17" name="图片 16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59710" y="1433195"/>
            <a:ext cx="275590" cy="275590"/>
          </a:xfrm>
          <a:prstGeom prst="rect">
            <a:avLst/>
          </a:prstGeom>
        </p:spPr>
      </p:pic>
      <p:pic>
        <p:nvPicPr>
          <p:cNvPr id="18" name="图片 17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38145" y="1433195"/>
            <a:ext cx="275590" cy="275590"/>
          </a:xfrm>
          <a:prstGeom prst="rect">
            <a:avLst/>
          </a:prstGeom>
        </p:spPr>
      </p:pic>
      <p:pic>
        <p:nvPicPr>
          <p:cNvPr id="19" name="图片 18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19730" y="1433195"/>
            <a:ext cx="275590" cy="275590"/>
          </a:xfrm>
          <a:prstGeom prst="rect">
            <a:avLst/>
          </a:prstGeom>
        </p:spPr>
      </p:pic>
      <p:pic>
        <p:nvPicPr>
          <p:cNvPr id="20" name="图片 19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44140" y="1473200"/>
            <a:ext cx="275590" cy="275590"/>
          </a:xfrm>
          <a:prstGeom prst="rect">
            <a:avLst/>
          </a:prstGeom>
        </p:spPr>
      </p:pic>
      <p:pic>
        <p:nvPicPr>
          <p:cNvPr id="22" name="图片 21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42030" y="1537335"/>
            <a:ext cx="275590" cy="211455"/>
          </a:xfrm>
          <a:prstGeom prst="rect">
            <a:avLst/>
          </a:prstGeom>
        </p:spPr>
      </p:pic>
      <p:pic>
        <p:nvPicPr>
          <p:cNvPr id="26" name="图片 25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17620" y="1433195"/>
            <a:ext cx="275590" cy="275590"/>
          </a:xfrm>
          <a:prstGeom prst="rect">
            <a:avLst/>
          </a:prstGeom>
        </p:spPr>
      </p:pic>
      <p:pic>
        <p:nvPicPr>
          <p:cNvPr id="30" name="图片 29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05630" y="1492885"/>
            <a:ext cx="275590" cy="275590"/>
          </a:xfrm>
          <a:prstGeom prst="rect">
            <a:avLst/>
          </a:prstGeom>
        </p:spPr>
      </p:pic>
      <p:pic>
        <p:nvPicPr>
          <p:cNvPr id="31" name="图片 30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70020" y="1398270"/>
            <a:ext cx="370205" cy="370205"/>
          </a:xfrm>
          <a:prstGeom prst="rect">
            <a:avLst/>
          </a:prstGeom>
        </p:spPr>
      </p:pic>
      <p:pic>
        <p:nvPicPr>
          <p:cNvPr id="32" name="图片 31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71290" y="1536700"/>
            <a:ext cx="231775" cy="231775"/>
          </a:xfrm>
          <a:prstGeom prst="rect">
            <a:avLst/>
          </a:prstGeom>
        </p:spPr>
      </p:pic>
      <p:pic>
        <p:nvPicPr>
          <p:cNvPr id="33" name="图片 32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628515" y="1492885"/>
            <a:ext cx="275590" cy="275590"/>
          </a:xfrm>
          <a:prstGeom prst="rect">
            <a:avLst/>
          </a:prstGeom>
        </p:spPr>
      </p:pic>
      <p:pic>
        <p:nvPicPr>
          <p:cNvPr id="38" name="图片 37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670935" y="1433195"/>
            <a:ext cx="275590" cy="275590"/>
          </a:xfrm>
          <a:prstGeom prst="rect">
            <a:avLst/>
          </a:prstGeom>
        </p:spPr>
      </p:pic>
      <p:pic>
        <p:nvPicPr>
          <p:cNvPr id="39" name="图片 38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985510" y="1391920"/>
            <a:ext cx="275590" cy="275590"/>
          </a:xfrm>
          <a:prstGeom prst="rect">
            <a:avLst/>
          </a:prstGeom>
        </p:spPr>
      </p:pic>
      <p:pic>
        <p:nvPicPr>
          <p:cNvPr id="40" name="图片 39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61100" y="1377315"/>
            <a:ext cx="275590" cy="275590"/>
          </a:xfrm>
          <a:prstGeom prst="rect">
            <a:avLst/>
          </a:prstGeom>
        </p:spPr>
      </p:pic>
      <p:pic>
        <p:nvPicPr>
          <p:cNvPr id="41" name="图片 40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577205" y="1398270"/>
            <a:ext cx="275590" cy="275590"/>
          </a:xfrm>
          <a:prstGeom prst="rect">
            <a:avLst/>
          </a:prstGeom>
        </p:spPr>
      </p:pic>
      <p:pic>
        <p:nvPicPr>
          <p:cNvPr id="45" name="图片 44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192655" y="1016000"/>
            <a:ext cx="624205" cy="624205"/>
          </a:xfrm>
          <a:prstGeom prst="rect">
            <a:avLst/>
          </a:prstGeom>
        </p:spPr>
      </p:pic>
      <p:pic>
        <p:nvPicPr>
          <p:cNvPr id="46" name="图片 45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119235" y="342265"/>
            <a:ext cx="673735" cy="673735"/>
          </a:xfrm>
          <a:prstGeom prst="rect">
            <a:avLst/>
          </a:prstGeom>
        </p:spPr>
      </p:pic>
      <p:pic>
        <p:nvPicPr>
          <p:cNvPr id="47" name="图片 46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20760" y="146050"/>
            <a:ext cx="498475" cy="498475"/>
          </a:xfrm>
          <a:prstGeom prst="rect">
            <a:avLst/>
          </a:prstGeom>
        </p:spPr>
      </p:pic>
      <p:pic>
        <p:nvPicPr>
          <p:cNvPr id="49" name="图片 48" descr="低矮房屋"/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261100" y="678815"/>
            <a:ext cx="1069975" cy="1069975"/>
          </a:xfrm>
          <a:prstGeom prst="rect">
            <a:avLst/>
          </a:prstGeom>
        </p:spPr>
      </p:pic>
      <p:pic>
        <p:nvPicPr>
          <p:cNvPr id="50" name="图片 49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844165" y="902970"/>
            <a:ext cx="738505" cy="738505"/>
          </a:xfrm>
          <a:prstGeom prst="rect">
            <a:avLst/>
          </a:prstGeom>
        </p:spPr>
      </p:pic>
      <p:pic>
        <p:nvPicPr>
          <p:cNvPr id="51" name="图片 50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137400" y="1102360"/>
            <a:ext cx="606425" cy="606425"/>
          </a:xfrm>
          <a:prstGeom prst="rect">
            <a:avLst/>
          </a:prstGeom>
        </p:spPr>
      </p:pic>
      <p:pic>
        <p:nvPicPr>
          <p:cNvPr id="52" name="图片 51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48880" y="808990"/>
            <a:ext cx="498475" cy="498475"/>
          </a:xfrm>
          <a:prstGeom prst="rect">
            <a:avLst/>
          </a:prstGeom>
        </p:spPr>
      </p:pic>
      <p:pic>
        <p:nvPicPr>
          <p:cNvPr id="54" name="图片 53" descr="低矮房屋"/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815840" y="1197610"/>
            <a:ext cx="469900" cy="469900"/>
          </a:xfrm>
          <a:prstGeom prst="rect">
            <a:avLst/>
          </a:prstGeom>
        </p:spPr>
      </p:pic>
      <p:pic>
        <p:nvPicPr>
          <p:cNvPr id="56" name="图片 55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79805" y="1391920"/>
            <a:ext cx="457200" cy="457200"/>
          </a:xfrm>
          <a:prstGeom prst="rect">
            <a:avLst/>
          </a:prstGeom>
        </p:spPr>
      </p:pic>
      <p:pic>
        <p:nvPicPr>
          <p:cNvPr id="61" name="图片 60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2625" y="1377315"/>
            <a:ext cx="457200" cy="457200"/>
          </a:xfrm>
          <a:prstGeom prst="rect">
            <a:avLst/>
          </a:prstGeom>
        </p:spPr>
      </p:pic>
      <p:pic>
        <p:nvPicPr>
          <p:cNvPr id="62" name="图片 61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6265" y="1377315"/>
            <a:ext cx="457200" cy="457200"/>
          </a:xfrm>
          <a:prstGeom prst="rect">
            <a:avLst/>
          </a:prstGeom>
        </p:spPr>
      </p:pic>
      <p:pic>
        <p:nvPicPr>
          <p:cNvPr id="63" name="图片 62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3810" y="1377315"/>
            <a:ext cx="457200" cy="457200"/>
          </a:xfrm>
          <a:prstGeom prst="rect">
            <a:avLst/>
          </a:prstGeom>
        </p:spPr>
      </p:pic>
      <p:pic>
        <p:nvPicPr>
          <p:cNvPr id="53" name="图片 52" descr="低矮房屋"/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49730" y="965835"/>
            <a:ext cx="742950" cy="742950"/>
          </a:xfrm>
          <a:prstGeom prst="rect">
            <a:avLst/>
          </a:prstGeom>
        </p:spPr>
      </p:pic>
      <p:pic>
        <p:nvPicPr>
          <p:cNvPr id="57" name="图片 56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6230" y="1377315"/>
            <a:ext cx="457200" cy="457200"/>
          </a:xfrm>
          <a:prstGeom prst="rect">
            <a:avLst/>
          </a:prstGeom>
        </p:spPr>
      </p:pic>
      <p:graphicFrame>
        <p:nvGraphicFramePr>
          <p:cNvPr id="66" name="表格 65"/>
          <p:cNvGraphicFramePr/>
          <p:nvPr>
            <p:custDataLst>
              <p:tags r:id="rId32"/>
            </p:custDataLst>
          </p:nvPr>
        </p:nvGraphicFramePr>
        <p:xfrm>
          <a:off x="1323340" y="2473960"/>
          <a:ext cx="2880000" cy="33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45"/>
                <a:gridCol w="359955"/>
                <a:gridCol w="360045"/>
                <a:gridCol w="360045"/>
                <a:gridCol w="359910"/>
                <a:gridCol w="360000"/>
              </a:tblGrid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7" name="饼形 66"/>
          <p:cNvSpPr/>
          <p:nvPr/>
        </p:nvSpPr>
        <p:spPr>
          <a:xfrm>
            <a:off x="614045" y="5083175"/>
            <a:ext cx="1429385" cy="1465580"/>
          </a:xfrm>
          <a:prstGeom prst="pie">
            <a:avLst>
              <a:gd name="adj1" fmla="val 16192288"/>
              <a:gd name="adj2" fmla="val 1210"/>
            </a:avLst>
          </a:prstGeom>
          <a:noFill/>
          <a:ln w="444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631950" y="342900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HLOD1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035300" y="342900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HLOD1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035300" y="490220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HLOD1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334135" y="4593590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HLOD0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043430" y="4593590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HLOD0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047875" y="5302250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HLOD0</a:t>
            </a:r>
            <a:endParaRPr lang="en-US" altLang="zh-CN" sz="14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46380" y="1957070"/>
            <a:ext cx="12305665" cy="2590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3925" y="39617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</a:t>
            </a:r>
            <a:r>
              <a:rPr lang="en-US" altLang="zh-CN"/>
              <a:t>Mipmap</a:t>
            </a:r>
            <a:r>
              <a:rPr lang="zh-CN" altLang="en-US"/>
              <a:t>，存在锯齿边缘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33*159"/>
  <p:tag name="TABLE_ENDDRAG_RECT" val="83*292*133*159"/>
</p:tagLst>
</file>

<file path=ppt/tags/tag2.xml><?xml version="1.0" encoding="utf-8"?>
<p:tagLst xmlns:p="http://schemas.openxmlformats.org/presentationml/2006/main">
  <p:tag name="TABLE_ENDDRAG_ORIGIN_RECT" val="133*159"/>
  <p:tag name="TABLE_ENDDRAG_RECT" val="83*292*133*159"/>
</p:tagLst>
</file>

<file path=ppt/tags/tag3.xml><?xml version="1.0" encoding="utf-8"?>
<p:tagLst xmlns:p="http://schemas.openxmlformats.org/presentationml/2006/main">
  <p:tag name="TABLE_ENDDRAG_ORIGIN_RECT" val="133*159"/>
  <p:tag name="TABLE_ENDDRAG_RECT" val="83*292*133*159"/>
</p:tagLst>
</file>

<file path=ppt/tags/tag4.xml><?xml version="1.0" encoding="utf-8"?>
<p:tagLst xmlns:p="http://schemas.openxmlformats.org/presentationml/2006/main">
  <p:tag name="TABLE_ENDDRAG_ORIGIN_RECT" val="133*159"/>
  <p:tag name="TABLE_ENDDRAG_RECT" val="83*292*133*159"/>
</p:tagLst>
</file>

<file path=ppt/tags/tag5.xml><?xml version="1.0" encoding="utf-8"?>
<p:tagLst xmlns:p="http://schemas.openxmlformats.org/presentationml/2006/main">
  <p:tag name="TABLE_ENDDRAG_ORIGIN_RECT" val="133*159"/>
  <p:tag name="TABLE_ENDDRAG_RECT" val="83*292*133*159"/>
</p:tagLst>
</file>

<file path=ppt/tags/tag6.xml><?xml version="1.0" encoding="utf-8"?>
<p:tagLst xmlns:p="http://schemas.openxmlformats.org/presentationml/2006/main">
  <p:tag name="commondata" val="eyJoZGlkIjoiYWQyZGY4YWFmODJjZGJkZjhiMWFmOTMxOGNkYmNjMG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WPS 演示</Application>
  <PresentationFormat>宽屏</PresentationFormat>
  <Paragraphs>173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</cp:revision>
  <dcterms:created xsi:type="dcterms:W3CDTF">2023-08-09T12:44:00Z</dcterms:created>
  <dcterms:modified xsi:type="dcterms:W3CDTF">2024-11-16T04:04:02Z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