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  <a:srgbClr val="D9D9D9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328535" y="1112520"/>
            <a:ext cx="1605915" cy="1733550"/>
          </a:xfrm>
          <a:prstGeom prst="rect">
            <a:avLst/>
          </a:prstGeom>
          <a:solidFill>
            <a:schemeClr val="bg1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2263140"/>
            <a:ext cx="1747520" cy="72199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851535" y="1112520"/>
            <a:ext cx="5594350" cy="173355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8" name="直接连接符 7"/>
          <p:cNvCxnSpPr>
            <a:endCxn id="22" idx="1"/>
          </p:cNvCxnSpPr>
          <p:nvPr/>
        </p:nvCxnSpPr>
        <p:spPr>
          <a:xfrm flipV="1">
            <a:off x="-26670" y="2912110"/>
            <a:ext cx="11486515" cy="25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659245" y="2973705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256m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55600" y="2931160"/>
            <a:ext cx="0" cy="381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035" y="2956560"/>
            <a:ext cx="1748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origin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25" y="1920240"/>
            <a:ext cx="941070" cy="8642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575" y="1860550"/>
            <a:ext cx="928370" cy="9239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380" y="1837055"/>
            <a:ext cx="1143000" cy="98552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265" y="1896745"/>
            <a:ext cx="1022985" cy="92583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1901190"/>
            <a:ext cx="1022985" cy="92583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1459845" y="2727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+∞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7071995" y="291211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6968490" y="2948305"/>
            <a:ext cx="0" cy="8064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355600" y="2943860"/>
            <a:ext cx="0" cy="8064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378710" y="1205865"/>
            <a:ext cx="25400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HISM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861810" y="1205865"/>
            <a:ext cx="25400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ln w="22225">
                  <a:solidFill>
                    <a:srgbClr val="00B0F0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ISM</a:t>
            </a:r>
            <a:endParaRPr lang="en-US" altLang="zh-CN">
              <a:ln w="22225">
                <a:solidFill>
                  <a:srgbClr val="00B0F0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97560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LOD0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204720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LOD1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72205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LOD2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39690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LOD3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470775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LOD3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059545" y="2948305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768m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9368790" y="2922905"/>
            <a:ext cx="0" cy="8064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9817735" y="1089025"/>
            <a:ext cx="1605915" cy="1733550"/>
          </a:xfrm>
          <a:prstGeom prst="rect">
            <a:avLst/>
          </a:prstGeom>
          <a:solidFill>
            <a:schemeClr val="bg1"/>
          </a:solidFill>
          <a:ln w="22225">
            <a:solidFill>
              <a:srgbClr val="D9D9D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Nothing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9058910" y="2218690"/>
            <a:ext cx="655320" cy="69342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359650" y="33166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accent3"/>
                </a:solidFill>
              </a:rPr>
              <a:t>通过地形，雾等遮挡物隔断</a:t>
            </a:r>
            <a:endParaRPr lang="zh-CN" alt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3" name="图片 12" descr="screen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4655" y="4133850"/>
            <a:ext cx="1905000" cy="1905000"/>
          </a:xfrm>
          <a:prstGeom prst="rect">
            <a:avLst/>
          </a:prstGeom>
        </p:spPr>
      </p:pic>
      <p:pic>
        <p:nvPicPr>
          <p:cNvPr id="5" name="图片 4" descr="screen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4133850"/>
            <a:ext cx="1905000" cy="1905000"/>
          </a:xfrm>
          <a:prstGeom prst="rect">
            <a:avLst/>
          </a:prstGeom>
        </p:spPr>
      </p:pic>
      <p:pic>
        <p:nvPicPr>
          <p:cNvPr id="14" name="图片 13" descr="screen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265" y="4133850"/>
            <a:ext cx="1905000" cy="1905000"/>
          </a:xfrm>
          <a:prstGeom prst="rect">
            <a:avLst/>
          </a:prstGeom>
        </p:spPr>
      </p:pic>
      <p:pic>
        <p:nvPicPr>
          <p:cNvPr id="41" name="图片 40" descr="screen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5875" y="4133850"/>
            <a:ext cx="1905000" cy="190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6705" y="1639570"/>
            <a:ext cx="2982595" cy="1232535"/>
          </a:xfrm>
          <a:prstGeom prst="rect">
            <a:avLst/>
          </a:prstGeom>
        </p:spPr>
      </p:pic>
      <p:cxnSp>
        <p:nvCxnSpPr>
          <p:cNvPr id="8" name="直接连接符 7"/>
          <p:cNvCxnSpPr>
            <a:endCxn id="22" idx="1"/>
          </p:cNvCxnSpPr>
          <p:nvPr/>
        </p:nvCxnSpPr>
        <p:spPr>
          <a:xfrm flipV="1">
            <a:off x="-26670" y="2912110"/>
            <a:ext cx="11486515" cy="25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68705" y="2956243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20m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55600" y="2931160"/>
            <a:ext cx="0" cy="381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035" y="2956560"/>
            <a:ext cx="772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origin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" y="4607560"/>
            <a:ext cx="941070" cy="8642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575" y="1860550"/>
            <a:ext cx="928370" cy="9239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380" y="1837055"/>
            <a:ext cx="1143000" cy="98552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5265" y="1896745"/>
            <a:ext cx="1022985" cy="925830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 flipV="1">
            <a:off x="355600" y="2943860"/>
            <a:ext cx="0" cy="8064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97560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LOD0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204720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LOD1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72205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LOD2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39690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LOD3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93010" y="2956243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40m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61130" y="2956243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60m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87340" y="2956243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80m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90" y="1920240"/>
            <a:ext cx="941070" cy="86423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275" y="4777740"/>
            <a:ext cx="620395" cy="617855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8845" y="4966335"/>
            <a:ext cx="497840" cy="42926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3920" y="5126355"/>
            <a:ext cx="297180" cy="269240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906145" y="405257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LOD0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246755" y="405257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LOD1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587365" y="405257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LOD2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927975" y="405257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LOD3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153795" y="5901373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494405" y="5901373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0.5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835015" y="5901373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0.25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175625" y="5901373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0.125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-120650" y="5916295"/>
            <a:ext cx="151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ScreenSize: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" name="饼形 23"/>
          <p:cNvSpPr>
            <a:spLocks noChangeAspect="1"/>
          </p:cNvSpPr>
          <p:nvPr/>
        </p:nvSpPr>
        <p:spPr>
          <a:xfrm rot="18900000">
            <a:off x="569595" y="565150"/>
            <a:ext cx="8233410" cy="8233410"/>
          </a:xfrm>
          <a:prstGeom prst="pie">
            <a:avLst>
              <a:gd name="adj1" fmla="val 2089469"/>
              <a:gd name="adj2" fmla="val 3356750"/>
            </a:avLst>
          </a:prstGeom>
          <a:solidFill>
            <a:schemeClr val="accent4"/>
          </a:solidFill>
          <a:ln>
            <a:solidFill>
              <a:srgbClr val="40404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0150" y="4124325"/>
            <a:ext cx="2982595" cy="1232535"/>
          </a:xfrm>
          <a:prstGeom prst="rect">
            <a:avLst/>
          </a:prstGeom>
        </p:spPr>
      </p:pic>
      <p:sp>
        <p:nvSpPr>
          <p:cNvPr id="23" name="饼形 22"/>
          <p:cNvSpPr>
            <a:spLocks noChangeAspect="1"/>
          </p:cNvSpPr>
          <p:nvPr/>
        </p:nvSpPr>
        <p:spPr>
          <a:xfrm rot="18900000">
            <a:off x="2081530" y="2077720"/>
            <a:ext cx="5209540" cy="5209540"/>
          </a:xfrm>
          <a:prstGeom prst="pie">
            <a:avLst>
              <a:gd name="adj1" fmla="val 2089469"/>
              <a:gd name="adj2" fmla="val 3356750"/>
            </a:avLst>
          </a:prstGeom>
          <a:solidFill>
            <a:schemeClr val="accent6">
              <a:lumMod val="7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endCxn id="22" idx="1"/>
          </p:cNvCxnSpPr>
          <p:nvPr/>
        </p:nvCxnSpPr>
        <p:spPr>
          <a:xfrm flipV="1">
            <a:off x="-26670" y="2912110"/>
            <a:ext cx="11486515" cy="25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035" y="2956560"/>
            <a:ext cx="772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origin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-120650" y="5916295"/>
            <a:ext cx="151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ScreenSize: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饼形 20"/>
          <p:cNvSpPr>
            <a:spLocks noChangeAspect="1"/>
          </p:cNvSpPr>
          <p:nvPr/>
        </p:nvSpPr>
        <p:spPr>
          <a:xfrm rot="18900000">
            <a:off x="4939665" y="1449070"/>
            <a:ext cx="1553845" cy="1553845"/>
          </a:xfrm>
          <a:prstGeom prst="pie">
            <a:avLst>
              <a:gd name="adj1" fmla="val 1355980"/>
              <a:gd name="adj2" fmla="val 4035975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饼形 15"/>
          <p:cNvSpPr>
            <a:spLocks noChangeAspect="1"/>
          </p:cNvSpPr>
          <p:nvPr/>
        </p:nvSpPr>
        <p:spPr>
          <a:xfrm rot="18900000">
            <a:off x="3246057" y="3242468"/>
            <a:ext cx="2880000" cy="2880000"/>
          </a:xfrm>
          <a:prstGeom prst="pie">
            <a:avLst>
              <a:gd name="adj1" fmla="val 2089469"/>
              <a:gd name="adj2" fmla="val 3356750"/>
            </a:avLst>
          </a:prstGeom>
          <a:solidFill>
            <a:schemeClr val="bg1">
              <a:lumMod val="8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344795" y="4529455"/>
            <a:ext cx="7512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LOD0</a:t>
            </a:r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6335395" y="4529455"/>
            <a:ext cx="7512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LOD1</a:t>
            </a:r>
            <a:endParaRPr lang="en-US" altLang="zh-CN" sz="1400"/>
          </a:p>
        </p:txBody>
      </p:sp>
      <p:sp>
        <p:nvSpPr>
          <p:cNvPr id="28" name="文本框 27"/>
          <p:cNvSpPr txBox="1"/>
          <p:nvPr/>
        </p:nvSpPr>
        <p:spPr>
          <a:xfrm>
            <a:off x="7721600" y="4529455"/>
            <a:ext cx="7512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LOD2</a:t>
            </a:r>
            <a:endParaRPr lang="en-US" altLang="zh-CN" sz="1400"/>
          </a:p>
        </p:txBody>
      </p:sp>
      <p:sp>
        <p:nvSpPr>
          <p:cNvPr id="29" name="空心弧 28"/>
          <p:cNvSpPr/>
          <p:nvPr/>
        </p:nvSpPr>
        <p:spPr>
          <a:xfrm rot="2700000">
            <a:off x="-40640" y="958215"/>
            <a:ext cx="7359650" cy="7279005"/>
          </a:xfrm>
          <a:prstGeom prst="blockArc">
            <a:avLst>
              <a:gd name="adj1" fmla="val 18550886"/>
              <a:gd name="adj2" fmla="val 19442987"/>
              <a:gd name="adj3" fmla="val 135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空心弧 33"/>
          <p:cNvSpPr>
            <a:spLocks noChangeAspect="1"/>
          </p:cNvSpPr>
          <p:nvPr/>
        </p:nvSpPr>
        <p:spPr>
          <a:xfrm rot="2700000">
            <a:off x="3300730" y="3255010"/>
            <a:ext cx="2854960" cy="2854960"/>
          </a:xfrm>
          <a:prstGeom prst="blockArc">
            <a:avLst>
              <a:gd name="adj1" fmla="val 18279248"/>
              <a:gd name="adj2" fmla="val 19567464"/>
              <a:gd name="adj3" fmla="val 28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617720" y="5646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C000"/>
                </a:solidFill>
              </a:rPr>
              <a:t>LOD </a:t>
            </a:r>
            <a:r>
              <a:rPr lang="zh-CN" altLang="en-US">
                <a:solidFill>
                  <a:srgbClr val="FFC000"/>
                </a:solidFill>
              </a:rPr>
              <a:t>过渡区</a:t>
            </a:r>
            <a:endParaRPr lang="zh-CN" altLang="en-US">
              <a:solidFill>
                <a:srgbClr val="FFC000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6100445" y="5041900"/>
            <a:ext cx="88900" cy="56007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7086600" y="5223510"/>
            <a:ext cx="114935" cy="37846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zVhODgyYzFhMjg2OTRlMjk3YzE3Nzc3OGQ0Y2ZmMW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WPS 演示</Application>
  <PresentationFormat>宽屏</PresentationFormat>
  <Paragraphs>74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</cp:revision>
  <dcterms:created xsi:type="dcterms:W3CDTF">2023-08-09T12:44:00Z</dcterms:created>
  <dcterms:modified xsi:type="dcterms:W3CDTF">2024-11-12T13:59:26Z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