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D9D9D9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7328535" y="1112520"/>
            <a:ext cx="1605915" cy="1733550"/>
          </a:xfrm>
          <a:prstGeom prst="rect">
            <a:avLst/>
          </a:prstGeom>
          <a:solidFill>
            <a:schemeClr val="bg1"/>
          </a:solidFill>
          <a:ln w="22225"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2263140"/>
            <a:ext cx="1747520" cy="72199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51535" y="1112520"/>
            <a:ext cx="5594350" cy="173355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8" name="直接连接符 7"/>
          <p:cNvCxnSpPr>
            <a:endCxn id="22" idx="1"/>
          </p:cNvCxnSpPr>
          <p:nvPr/>
        </p:nvCxnSpPr>
        <p:spPr>
          <a:xfrm flipV="1">
            <a:off x="-26670" y="2912110"/>
            <a:ext cx="11486515" cy="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659245" y="297370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256m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55600" y="2931160"/>
            <a:ext cx="0" cy="38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035" y="2956560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origin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1920240"/>
            <a:ext cx="941070" cy="8642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75" y="1860550"/>
            <a:ext cx="928370" cy="9239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380" y="1837055"/>
            <a:ext cx="1143000" cy="9855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265" y="1896745"/>
            <a:ext cx="1022985" cy="9258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901190"/>
            <a:ext cx="1022985" cy="9258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1459845" y="2727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+∞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071995" y="291211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68490" y="2948305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55600" y="2943860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78710" y="1205865"/>
            <a:ext cx="2540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HISM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61810" y="1205865"/>
            <a:ext cx="2540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 w="22225">
                  <a:solidFill>
                    <a:srgbClr val="00B0F0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ISM</a:t>
            </a:r>
            <a:endParaRPr lang="en-US" altLang="zh-CN">
              <a:ln w="22225">
                <a:solidFill>
                  <a:srgbClr val="00B0F0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756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LOD0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0472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LOD1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7220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LOD2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39690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70775" y="1644650"/>
            <a:ext cx="132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2">
                    <a:lumMod val="50000"/>
                  </a:schemeClr>
                </a:solidFill>
              </a:rPr>
              <a:t>LOD3</a:t>
            </a:r>
            <a:endParaRPr lang="en-US" altLang="zh-CN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59545" y="294830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768m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9368790" y="2922905"/>
            <a:ext cx="0" cy="8064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817735" y="1089025"/>
            <a:ext cx="1605915" cy="1733550"/>
          </a:xfrm>
          <a:prstGeom prst="rect">
            <a:avLst/>
          </a:prstGeom>
          <a:solidFill>
            <a:schemeClr val="bg1"/>
          </a:solidFill>
          <a:ln w="22225">
            <a:solidFill>
              <a:srgbClr val="D9D9D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Nothing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9058910" y="2218690"/>
            <a:ext cx="655320" cy="6934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359650" y="3316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accent3"/>
                </a:solidFill>
              </a:rPr>
              <a:t>通过地形，雾等遮挡物隔断</a:t>
            </a:r>
            <a:endParaRPr lang="zh-CN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2M2MyZmNhYWM2NDMxODE0MjAzMGI2YTMzYWNhOG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影</cp:lastModifiedBy>
  <cp:revision>3</cp:revision>
  <dcterms:created xsi:type="dcterms:W3CDTF">2023-08-09T12:44:00Z</dcterms:created>
  <dcterms:modified xsi:type="dcterms:W3CDTF">2024-08-09T09:49:00Z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