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66" r:id="rId4"/>
    <p:sldId id="267" r:id="rId5"/>
    <p:sldId id="264" r:id="rId6"/>
    <p:sldId id="259" r:id="rId7"/>
    <p:sldId id="268" r:id="rId9"/>
    <p:sldId id="260" r:id="rId10"/>
    <p:sldId id="269" r:id="rId11"/>
    <p:sldId id="270" r:id="rId12"/>
    <p:sldId id="261" r:id="rId13"/>
    <p:sldId id="273" r:id="rId14"/>
    <p:sldId id="274" r:id="rId15"/>
    <p:sldId id="275" r:id="rId16"/>
    <p:sldId id="262" r:id="rId17"/>
    <p:sldId id="276" r:id="rId18"/>
    <p:sldId id="281" r:id="rId19"/>
    <p:sldId id="28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B5F31-D095-45B2-986E-67E50C744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B5F31-D095-45B2-986E-67E50C744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17.svg"/><Relationship Id="rId4" Type="http://schemas.openxmlformats.org/officeDocument/2006/relationships/image" Target="../media/image36.png"/><Relationship Id="rId3" Type="http://schemas.openxmlformats.org/officeDocument/2006/relationships/image" Target="../media/image16.sv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image" Target="../media/image17.svg"/><Relationship Id="rId4" Type="http://schemas.openxmlformats.org/officeDocument/2006/relationships/image" Target="../media/image36.png"/><Relationship Id="rId3" Type="http://schemas.openxmlformats.org/officeDocument/2006/relationships/image" Target="../media/image16.svg"/><Relationship Id="rId2" Type="http://schemas.openxmlformats.org/officeDocument/2006/relationships/image" Target="../media/image35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16.svg"/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43.png"/><Relationship Id="rId7" Type="http://schemas.openxmlformats.org/officeDocument/2006/relationships/tags" Target="../tags/tag10.xml"/><Relationship Id="rId6" Type="http://schemas.openxmlformats.org/officeDocument/2006/relationships/image" Target="../media/image42.png"/><Relationship Id="rId5" Type="http://schemas.openxmlformats.org/officeDocument/2006/relationships/tags" Target="../tags/tag9.xml"/><Relationship Id="rId4" Type="http://schemas.openxmlformats.org/officeDocument/2006/relationships/image" Target="../media/image41.png"/><Relationship Id="rId3" Type="http://schemas.openxmlformats.org/officeDocument/2006/relationships/tags" Target="../tags/tag8.xml"/><Relationship Id="rId2" Type="http://schemas.openxmlformats.org/officeDocument/2006/relationships/image" Target="../media/image40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tags" Target="../tags/tag14.xml"/><Relationship Id="rId7" Type="http://schemas.openxmlformats.org/officeDocument/2006/relationships/image" Target="../media/image42.png"/><Relationship Id="rId6" Type="http://schemas.openxmlformats.org/officeDocument/2006/relationships/tags" Target="../tags/tag13.xml"/><Relationship Id="rId5" Type="http://schemas.openxmlformats.org/officeDocument/2006/relationships/image" Target="../media/image41.png"/><Relationship Id="rId4" Type="http://schemas.openxmlformats.org/officeDocument/2006/relationships/tags" Target="../tags/tag12.xml"/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tags" Target="../tags/tag15.xml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43.png"/><Relationship Id="rId7" Type="http://schemas.openxmlformats.org/officeDocument/2006/relationships/tags" Target="../tags/tag18.xml"/><Relationship Id="rId6" Type="http://schemas.openxmlformats.org/officeDocument/2006/relationships/image" Target="../media/image42.png"/><Relationship Id="rId5" Type="http://schemas.openxmlformats.org/officeDocument/2006/relationships/tags" Target="../tags/tag17.xml"/><Relationship Id="rId4" Type="http://schemas.openxmlformats.org/officeDocument/2006/relationships/image" Target="../media/image41.png"/><Relationship Id="rId3" Type="http://schemas.openxmlformats.org/officeDocument/2006/relationships/tags" Target="../tags/tag16.xml"/><Relationship Id="rId2" Type="http://schemas.openxmlformats.org/officeDocument/2006/relationships/image" Target="../media/image40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6.jpeg"/><Relationship Id="rId7" Type="http://schemas.openxmlformats.org/officeDocument/2006/relationships/image" Target="../media/image55.jpeg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jpeg"/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0.jpeg"/><Relationship Id="rId7" Type="http://schemas.openxmlformats.org/officeDocument/2006/relationships/image" Target="../media/image59.jpeg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2.jpeg"/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0.svg"/><Relationship Id="rId2" Type="http://schemas.openxmlformats.org/officeDocument/2006/relationships/image" Target="../media/image1.svg"/><Relationship Id="rId19" Type="http://schemas.openxmlformats.org/officeDocument/2006/relationships/image" Target="../media/image11.png"/><Relationship Id="rId18" Type="http://schemas.openxmlformats.org/officeDocument/2006/relationships/image" Target="../media/image9.svg"/><Relationship Id="rId17" Type="http://schemas.openxmlformats.org/officeDocument/2006/relationships/image" Target="../media/image10.png"/><Relationship Id="rId16" Type="http://schemas.openxmlformats.org/officeDocument/2006/relationships/image" Target="../media/image8.svg"/><Relationship Id="rId15" Type="http://schemas.openxmlformats.org/officeDocument/2006/relationships/image" Target="../media/image9.png"/><Relationship Id="rId14" Type="http://schemas.openxmlformats.org/officeDocument/2006/relationships/image" Target="../media/image7.svg"/><Relationship Id="rId13" Type="http://schemas.openxmlformats.org/officeDocument/2006/relationships/image" Target="../media/image8.png"/><Relationship Id="rId12" Type="http://schemas.openxmlformats.org/officeDocument/2006/relationships/image" Target="../media/image6.svg"/><Relationship Id="rId11" Type="http://schemas.openxmlformats.org/officeDocument/2006/relationships/image" Target="../media/image7.png"/><Relationship Id="rId10" Type="http://schemas.openxmlformats.org/officeDocument/2006/relationships/image" Target="../media/image5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6.svg"/><Relationship Id="rId7" Type="http://schemas.openxmlformats.org/officeDocument/2006/relationships/image" Target="../media/image7.png"/><Relationship Id="rId6" Type="http://schemas.openxmlformats.org/officeDocument/2006/relationships/image" Target="../media/image5.svg"/><Relationship Id="rId5" Type="http://schemas.openxmlformats.org/officeDocument/2006/relationships/image" Target="../media/image6.png"/><Relationship Id="rId4" Type="http://schemas.openxmlformats.org/officeDocument/2006/relationships/image" Target="../media/image4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3.png"/><Relationship Id="rId13" Type="http://schemas.openxmlformats.org/officeDocument/2006/relationships/image" Target="../media/image1.svg"/><Relationship Id="rId12" Type="http://schemas.openxmlformats.org/officeDocument/2006/relationships/image" Target="../media/image2.png"/><Relationship Id="rId11" Type="http://schemas.openxmlformats.org/officeDocument/2006/relationships/image" Target="../media/image12.png"/><Relationship Id="rId10" Type="http://schemas.openxmlformats.org/officeDocument/2006/relationships/image" Target="../media/image7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12.svg"/><Relationship Id="rId5" Type="http://schemas.openxmlformats.org/officeDocument/2006/relationships/image" Target="../media/image22.png"/><Relationship Id="rId4" Type="http://schemas.openxmlformats.org/officeDocument/2006/relationships/image" Target="../media/image11.sv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14.svg"/><Relationship Id="rId12" Type="http://schemas.openxmlformats.org/officeDocument/2006/relationships/image" Target="../media/image27.png"/><Relationship Id="rId11" Type="http://schemas.openxmlformats.org/officeDocument/2006/relationships/image" Target="../media/image13.svg"/><Relationship Id="rId10" Type="http://schemas.openxmlformats.org/officeDocument/2006/relationships/image" Target="../media/image26.pn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22.png"/><Relationship Id="rId7" Type="http://schemas.openxmlformats.org/officeDocument/2006/relationships/image" Target="../media/image11.svg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4.svg"/><Relationship Id="rId2" Type="http://schemas.openxmlformats.org/officeDocument/2006/relationships/image" Target="../media/image25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7.png"/><Relationship Id="rId11" Type="http://schemas.openxmlformats.org/officeDocument/2006/relationships/image" Target="../media/image13.svg"/><Relationship Id="rId10" Type="http://schemas.openxmlformats.org/officeDocument/2006/relationships/image" Target="../media/image26.png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5.sv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图片1(已去底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043940"/>
            <a:ext cx="9563735" cy="5026660"/>
          </a:xfrm>
          <a:prstGeom prst="rect">
            <a:avLst/>
          </a:prstGeom>
        </p:spPr>
      </p:pic>
      <p:pic>
        <p:nvPicPr>
          <p:cNvPr id="9" name="图片 8" descr="412377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9430" y="3251200"/>
            <a:ext cx="363855" cy="125031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8503285" y="3555365"/>
            <a:ext cx="276860" cy="6350"/>
          </a:xfrm>
          <a:prstGeom prst="line">
            <a:avLst/>
          </a:prstGeom>
          <a:ln w="12700">
            <a:solidFill>
              <a:srgbClr val="98DE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780145" y="3288030"/>
            <a:ext cx="2380615" cy="541020"/>
          </a:xfrm>
          <a:prstGeom prst="roundRect">
            <a:avLst>
              <a:gd name="adj" fmla="val 50000"/>
            </a:avLst>
          </a:prstGeom>
          <a:ln>
            <a:solidFill>
              <a:srgbClr val="98DEF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682054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0070" y="3411220"/>
            <a:ext cx="248920" cy="295275"/>
          </a:xfrm>
          <a:prstGeom prst="rect">
            <a:avLst/>
          </a:prstGeom>
        </p:spPr>
      </p:pic>
      <p:pic>
        <p:nvPicPr>
          <p:cNvPr id="13" name="图片 12" descr="412818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6520" y="3410585"/>
            <a:ext cx="248920" cy="295275"/>
          </a:xfrm>
          <a:prstGeom prst="rect">
            <a:avLst/>
          </a:prstGeom>
        </p:spPr>
      </p:pic>
      <p:pic>
        <p:nvPicPr>
          <p:cNvPr id="14" name="图片 13" descr="364923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9420" y="3410585"/>
            <a:ext cx="248920" cy="295275"/>
          </a:xfrm>
          <a:prstGeom prst="rect">
            <a:avLst/>
          </a:prstGeom>
        </p:spPr>
      </p:pic>
      <p:pic>
        <p:nvPicPr>
          <p:cNvPr id="16" name="图片 15" descr="3644947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1050" y="3410585"/>
            <a:ext cx="248920" cy="295275"/>
          </a:xfrm>
          <a:prstGeom prst="rect">
            <a:avLst/>
          </a:prstGeom>
        </p:spPr>
      </p:pic>
      <p:pic>
        <p:nvPicPr>
          <p:cNvPr id="18" name="图片 17" descr="364172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22205" y="3411220"/>
            <a:ext cx="248920" cy="295275"/>
          </a:xfrm>
          <a:prstGeom prst="rect">
            <a:avLst/>
          </a:prstGeom>
        </p:spPr>
      </p:pic>
      <p:pic>
        <p:nvPicPr>
          <p:cNvPr id="19" name="图片 18" descr="3648946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72090" y="3411220"/>
            <a:ext cx="248920" cy="2952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918575" y="3829050"/>
            <a:ext cx="342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播放方式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60205" y="3829050"/>
            <a:ext cx="34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声音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94445" y="2459990"/>
            <a:ext cx="315976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播放</a:t>
            </a:r>
            <a:r>
              <a:rPr lang="en-US" altLang="zh-CN" sz="1600">
                <a:solidFill>
                  <a:schemeClr val="accent6"/>
                </a:solidFill>
              </a:rPr>
              <a:t>/</a:t>
            </a:r>
            <a:r>
              <a:rPr lang="zh-CN" altLang="en-US" sz="1600">
                <a:solidFill>
                  <a:schemeClr val="accent6"/>
                </a:solidFill>
              </a:rPr>
              <a:t>暂停（上下曲）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52990" y="3829050"/>
            <a:ext cx="34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搜索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62235" y="3829050"/>
            <a:ext cx="342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播放列表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50855" y="3829050"/>
            <a:ext cx="342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置顶锁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4035" y="3348355"/>
            <a:ext cx="8102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olidFill>
                  <a:srgbClr val="98DEF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ungsuh" panose="02030600000101010101" charset="-127"/>
                <a:ea typeface="Gungsuh" panose="02030600000101010101" charset="-127"/>
                <a:cs typeface="MT Extra" panose="05050102010205020202" charset="0"/>
              </a:rPr>
              <a:t>-3:42</a:t>
            </a:r>
            <a:endParaRPr lang="en-US" altLang="zh-CN" sz="1400" b="1">
              <a:solidFill>
                <a:srgbClr val="98DEF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ungsuh" panose="02030600000101010101" charset="-127"/>
              <a:ea typeface="Gungsuh" panose="02030600000101010101" charset="-127"/>
              <a:cs typeface="MT Extra" panose="0505010201020502020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23870" y="4963795"/>
            <a:ext cx="232283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可拖动进度条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3763645" y="3946525"/>
            <a:ext cx="10795" cy="1017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94875" y="292100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38225" y="788035"/>
            <a:ext cx="167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初始界面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16404"/>
          <a:stretch>
            <a:fillRect/>
          </a:stretch>
        </p:blipFill>
        <p:spPr>
          <a:xfrm>
            <a:off x="1334770" y="1130300"/>
            <a:ext cx="4206875" cy="4217035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2489200" y="2539365"/>
            <a:ext cx="1800000" cy="1800000"/>
          </a:xfrm>
          <a:prstGeom prst="ellipse">
            <a:avLst/>
          </a:prstGeom>
          <a:noFill/>
          <a:ln w="25400" cmpd="sng">
            <a:solidFill>
              <a:srgbClr val="00B050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383280" y="-2540"/>
            <a:ext cx="1270" cy="1107440"/>
          </a:xfrm>
          <a:prstGeom prst="line">
            <a:avLst/>
          </a:prstGeom>
          <a:ln w="22225" cmpd="sng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92165" y="3422015"/>
            <a:ext cx="6344285" cy="1524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985885" y="1541780"/>
            <a:ext cx="316230" cy="306705"/>
          </a:xfrm>
          <a:prstGeom prst="rect">
            <a:avLst/>
          </a:prstGeom>
          <a:solidFill>
            <a:srgbClr val="0070C0">
              <a:alpha val="5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01125" y="1554480"/>
            <a:ext cx="283210" cy="278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016365" y="1567180"/>
            <a:ext cx="252730" cy="25273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</a:rPr>
              <a:t>1</a:t>
            </a:r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36995" y="5912485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36995" y="5091218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36995" y="5501852"/>
            <a:ext cx="144000" cy="144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15150" y="457263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频谱幅度调整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5150" y="497903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15150" y="538988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15150" y="580072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6995" y="511598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36995" y="4680585"/>
            <a:ext cx="144000" cy="144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394710" y="5755005"/>
            <a:ext cx="6985" cy="1155065"/>
          </a:xfrm>
          <a:prstGeom prst="line">
            <a:avLst/>
          </a:prstGeom>
          <a:ln w="25400" cmpd="sng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890" y="3422650"/>
            <a:ext cx="982980" cy="381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25775" y="-25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X:341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0" y="32537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Y:452</a:t>
            </a:r>
            <a:endParaRPr lang="en-US" altLang="zh-CN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12770" y="1093470"/>
            <a:ext cx="542290" cy="444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126740" y="5745480"/>
            <a:ext cx="542290" cy="444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饼形 46"/>
          <p:cNvSpPr/>
          <p:nvPr/>
        </p:nvSpPr>
        <p:spPr>
          <a:xfrm>
            <a:off x="2486025" y="2531110"/>
            <a:ext cx="1803400" cy="1797685"/>
          </a:xfrm>
          <a:prstGeom prst="pie">
            <a:avLst>
              <a:gd name="adj1" fmla="val 19975454"/>
              <a:gd name="adj2" fmla="val 21591538"/>
            </a:avLst>
          </a:prstGeom>
          <a:solidFill>
            <a:srgbClr val="00B050">
              <a:alpha val="47000"/>
            </a:srgbClr>
          </a:solidFill>
          <a:ln w="28575" cmpd="sng">
            <a:solidFill>
              <a:srgbClr val="00B05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3384550" y="3427730"/>
            <a:ext cx="1527175" cy="9525"/>
          </a:xfrm>
          <a:prstGeom prst="line">
            <a:avLst/>
          </a:prstGeom>
          <a:ln w="25400">
            <a:solidFill>
              <a:srgbClr val="00B0F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26130" y="3356610"/>
            <a:ext cx="144145" cy="14414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100195" y="2955925"/>
            <a:ext cx="144145" cy="14414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77060" y="1917065"/>
            <a:ext cx="3023870" cy="3023870"/>
          </a:xfrm>
          <a:prstGeom prst="ellipse">
            <a:avLst/>
          </a:prstGeom>
          <a:noFill/>
          <a:ln w="25400" cmpd="sng">
            <a:solidFill>
              <a:srgbClr val="00B0F0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 flipV="1">
            <a:off x="4900930" y="3434715"/>
            <a:ext cx="640715" cy="825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455285" y="3372485"/>
            <a:ext cx="144145" cy="13843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826000" y="3366770"/>
            <a:ext cx="144145" cy="14414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flipH="1">
            <a:off x="5885815" y="3180080"/>
            <a:ext cx="6350" cy="46291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971550" y="3180080"/>
            <a:ext cx="6350" cy="46291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85885" y="1970405"/>
            <a:ext cx="316230" cy="306705"/>
          </a:xfrm>
          <a:prstGeom prst="rect">
            <a:avLst/>
          </a:prstGeom>
          <a:solidFill>
            <a:srgbClr val="0070C0">
              <a:alpha val="5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01125" y="1983105"/>
            <a:ext cx="283210" cy="278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16365" y="1995805"/>
            <a:ext cx="252730" cy="25273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</a:rPr>
              <a:t>2</a:t>
            </a:r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87155" y="2402840"/>
            <a:ext cx="316230" cy="306705"/>
          </a:xfrm>
          <a:prstGeom prst="rect">
            <a:avLst/>
          </a:prstGeom>
          <a:solidFill>
            <a:srgbClr val="0070C0">
              <a:alpha val="5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002395" y="2415540"/>
            <a:ext cx="283210" cy="278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17635" y="2428240"/>
            <a:ext cx="252730" cy="25273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</a:rPr>
              <a:t>3</a:t>
            </a:r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985885" y="2821940"/>
            <a:ext cx="316230" cy="306705"/>
          </a:xfrm>
          <a:prstGeom prst="rect">
            <a:avLst/>
          </a:prstGeom>
          <a:solidFill>
            <a:srgbClr val="0070C0">
              <a:alpha val="5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001125" y="2834640"/>
            <a:ext cx="283210" cy="278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16365" y="2847340"/>
            <a:ext cx="252730" cy="25273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</a:rPr>
              <a:t>+</a:t>
            </a:r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06890" y="1048385"/>
            <a:ext cx="2546350" cy="46120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71965" y="107124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Specinker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73565" y="5012690"/>
            <a:ext cx="2413000" cy="2476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颜色</a:t>
            </a:r>
            <a:r>
              <a:rPr lang="zh-CN" altLang="en-US" sz="1000"/>
              <a:t>填充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9460230" y="5354955"/>
            <a:ext cx="2413000" cy="2476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特效</a:t>
            </a:r>
            <a:endParaRPr lang="zh-CN" altLang="en-US" sz="1000"/>
          </a:p>
        </p:txBody>
      </p:sp>
      <p:pic>
        <p:nvPicPr>
          <p:cNvPr id="126" name="图片 125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35673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7" name="图片 126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71551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8" name="图片 127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0469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9" name="图片 128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3898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30" name="图片 129" descr="364563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1940" y="1141095"/>
            <a:ext cx="161290" cy="165100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23" name="矩形 22"/>
          <p:cNvSpPr/>
          <p:nvPr/>
        </p:nvSpPr>
        <p:spPr>
          <a:xfrm>
            <a:off x="9473565" y="1485265"/>
            <a:ext cx="2413000" cy="2203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属性</a:t>
            </a:r>
            <a:endParaRPr lang="zh-CN" altLang="en-US" sz="1000"/>
          </a:p>
        </p:txBody>
      </p:sp>
      <p:sp>
        <p:nvSpPr>
          <p:cNvPr id="25" name="矩形 24"/>
          <p:cNvSpPr/>
          <p:nvPr/>
        </p:nvSpPr>
        <p:spPr>
          <a:xfrm>
            <a:off x="9473565" y="1705610"/>
            <a:ext cx="2413000" cy="3192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en-US" altLang="zh-CN" sz="1000" strike="noStrike" noProof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95790" y="1734820"/>
            <a:ext cx="788670" cy="254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轨道类型</a:t>
            </a:r>
            <a:endParaRPr lang="zh-CN" altLang="en-US" sz="900" strike="noStrike" noProof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389870" y="1856105"/>
            <a:ext cx="73025" cy="647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200" strike="noStrike" noProof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297285" y="1856105"/>
            <a:ext cx="71755" cy="6477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200" strike="noStrike" noProof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149"/>
          <p:cNvSpPr txBox="1"/>
          <p:nvPr/>
        </p:nvSpPr>
        <p:spPr>
          <a:xfrm>
            <a:off x="10491470" y="1729105"/>
            <a:ext cx="452120" cy="299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线型</a:t>
            </a:r>
            <a:endParaRPr lang="zh-CN" altLang="en-US" sz="90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150"/>
          <p:cNvSpPr txBox="1"/>
          <p:nvPr/>
        </p:nvSpPr>
        <p:spPr>
          <a:xfrm>
            <a:off x="11345545" y="1729105"/>
            <a:ext cx="501650" cy="335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扇环</a:t>
            </a:r>
            <a:endParaRPr lang="zh-CN" altLang="en-US" sz="90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495790" y="203073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轨道面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07065" y="2060575"/>
            <a:ext cx="822325" cy="1441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000"/>
          </a:p>
        </p:txBody>
      </p:sp>
      <p:pic>
        <p:nvPicPr>
          <p:cNvPr id="68" name="图片 67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629390" y="1510665"/>
            <a:ext cx="22987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74" name="文本框 173"/>
          <p:cNvSpPr txBox="1"/>
          <p:nvPr/>
        </p:nvSpPr>
        <p:spPr>
          <a:xfrm>
            <a:off x="9489440" y="230124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频谱形状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807065" y="2344420"/>
            <a:ext cx="822325" cy="1428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000"/>
          </a:p>
        </p:txBody>
      </p:sp>
      <p:sp>
        <p:nvSpPr>
          <p:cNvPr id="166" name="文本框 165"/>
          <p:cNvSpPr txBox="1"/>
          <p:nvPr/>
        </p:nvSpPr>
        <p:spPr>
          <a:xfrm>
            <a:off x="9497695" y="260604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频谱条数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1" name="圆角矩形 420"/>
          <p:cNvSpPr/>
          <p:nvPr/>
        </p:nvSpPr>
        <p:spPr>
          <a:xfrm>
            <a:off x="10701655" y="2654300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2" name="圆角矩形 421"/>
          <p:cNvSpPr/>
          <p:nvPr/>
        </p:nvSpPr>
        <p:spPr>
          <a:xfrm>
            <a:off x="11514455" y="2654300"/>
            <a:ext cx="131445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3" name="直接连接符 422"/>
          <p:cNvCxnSpPr/>
          <p:nvPr/>
        </p:nvCxnSpPr>
        <p:spPr>
          <a:xfrm>
            <a:off x="10852150" y="2720975"/>
            <a:ext cx="6311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圆角矩形 423"/>
          <p:cNvSpPr>
            <a:spLocks noChangeAspect="1"/>
          </p:cNvSpPr>
          <p:nvPr/>
        </p:nvSpPr>
        <p:spPr>
          <a:xfrm>
            <a:off x="11004550" y="2682875"/>
            <a:ext cx="76200" cy="762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"/>
          </a:p>
        </p:txBody>
      </p:sp>
      <p:sp>
        <p:nvSpPr>
          <p:cNvPr id="425" name="文本框 424"/>
          <p:cNvSpPr txBox="1"/>
          <p:nvPr/>
        </p:nvSpPr>
        <p:spPr>
          <a:xfrm>
            <a:off x="11052810" y="2564130"/>
            <a:ext cx="3860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700">
                <a:latin typeface="微软雅黑" panose="020B0503020204020204" charset="-122"/>
                <a:ea typeface="微软雅黑" panose="020B0503020204020204" charset="-122"/>
              </a:rPr>
              <a:t>个</a:t>
            </a:r>
            <a:endParaRPr lang="zh-CN" altLang="en-US" sz="7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5790" y="287782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形状尺寸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0699750" y="2926080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1512550" y="2926080"/>
            <a:ext cx="131445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0850245" y="2992755"/>
            <a:ext cx="6311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>
            <a:spLocks noChangeAspect="1"/>
          </p:cNvSpPr>
          <p:nvPr/>
        </p:nvSpPr>
        <p:spPr>
          <a:xfrm>
            <a:off x="11002645" y="2954655"/>
            <a:ext cx="76200" cy="762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"/>
          </a:p>
        </p:txBody>
      </p:sp>
      <p:sp>
        <p:nvSpPr>
          <p:cNvPr id="117" name="文本框 116"/>
          <p:cNvSpPr txBox="1"/>
          <p:nvPr/>
        </p:nvSpPr>
        <p:spPr>
          <a:xfrm>
            <a:off x="11050905" y="2835910"/>
            <a:ext cx="351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altLang="zh-CN" sz="7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492615" y="310769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轨道半径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4" name="圆角矩形 403"/>
          <p:cNvSpPr/>
          <p:nvPr/>
        </p:nvSpPr>
        <p:spPr>
          <a:xfrm>
            <a:off x="10700385" y="3155950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5" name="圆角矩形 404"/>
          <p:cNvSpPr/>
          <p:nvPr/>
        </p:nvSpPr>
        <p:spPr>
          <a:xfrm>
            <a:off x="11513185" y="3155950"/>
            <a:ext cx="131445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6" name="圆角矩形 405"/>
          <p:cNvSpPr/>
          <p:nvPr/>
        </p:nvSpPr>
        <p:spPr>
          <a:xfrm>
            <a:off x="10878820" y="3155950"/>
            <a:ext cx="600075" cy="133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400</a:t>
            </a:r>
            <a:endParaRPr lang="en-US" altLang="zh-CN" sz="7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492615" y="333692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频谱幅度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10700385" y="3385185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11513185" y="3385185"/>
            <a:ext cx="131445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10878820" y="3385185"/>
            <a:ext cx="600075" cy="133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en-US" altLang="zh-CN" sz="7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492615" y="358140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9492615" y="384556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492615" y="411734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旋转角度（°）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4" name="圆角矩形 383"/>
          <p:cNvSpPr/>
          <p:nvPr/>
        </p:nvSpPr>
        <p:spPr>
          <a:xfrm>
            <a:off x="10703560" y="3629660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11516360" y="3629660"/>
            <a:ext cx="131445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0881995" y="3629660"/>
            <a:ext cx="600075" cy="133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341</a:t>
            </a:r>
            <a:endParaRPr lang="en-US" altLang="zh-CN" sz="7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0713720" y="4165600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1516360" y="4165600"/>
            <a:ext cx="131445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10864215" y="4232275"/>
            <a:ext cx="6311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>
            <a:spLocks noChangeAspect="1"/>
          </p:cNvSpPr>
          <p:nvPr/>
        </p:nvSpPr>
        <p:spPr>
          <a:xfrm>
            <a:off x="11016615" y="4194175"/>
            <a:ext cx="76200" cy="762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"/>
          </a:p>
        </p:txBody>
      </p:sp>
      <p:sp>
        <p:nvSpPr>
          <p:cNvPr id="100" name="文本框 99"/>
          <p:cNvSpPr txBox="1"/>
          <p:nvPr/>
        </p:nvSpPr>
        <p:spPr>
          <a:xfrm>
            <a:off x="11064875" y="4071620"/>
            <a:ext cx="3371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 sz="700">
                <a:latin typeface="微软雅黑" panose="020B0503020204020204" charset="-122"/>
                <a:ea typeface="微软雅黑" panose="020B0503020204020204" charset="-122"/>
              </a:rPr>
              <a:t>°</a:t>
            </a:r>
            <a:endParaRPr lang="zh-CN" altLang="en-US" sz="7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0703560" y="3893820"/>
            <a:ext cx="133350" cy="13335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1516360" y="3893820"/>
            <a:ext cx="131445" cy="133350"/>
          </a:xfrm>
          <a:prstGeom prst="roundRect">
            <a:avLst>
              <a:gd name="adj" fmla="val 4733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0881995" y="3893820"/>
            <a:ext cx="600075" cy="13335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452</a:t>
            </a:r>
            <a:endParaRPr lang="en-US" altLang="zh-CN" sz="7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9492615" y="434721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端点固定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9484360" y="457708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镜面反转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1193145" y="4416425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1193145" y="4646295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47770" y="769620"/>
            <a:ext cx="1423035" cy="909955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826250" y="768350"/>
            <a:ext cx="1423035" cy="909955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286375" y="768350"/>
            <a:ext cx="1423035" cy="909955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815" y="1979295"/>
            <a:ext cx="5640705" cy="3291840"/>
          </a:xfrm>
          <a:prstGeom prst="rect">
            <a:avLst/>
          </a:prstGeom>
        </p:spPr>
      </p:pic>
      <p:sp>
        <p:nvSpPr>
          <p:cNvPr id="238" name="矩形 237"/>
          <p:cNvSpPr/>
          <p:nvPr/>
        </p:nvSpPr>
        <p:spPr>
          <a:xfrm>
            <a:off x="12541250" y="1306195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384550" y="-2540"/>
            <a:ext cx="9525" cy="6899275"/>
          </a:xfrm>
          <a:prstGeom prst="line">
            <a:avLst/>
          </a:prstGeom>
          <a:ln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4" idx="1"/>
            <a:endCxn id="84" idx="3"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81070" y="-254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X:486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429635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Y:</a:t>
            </a:r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501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6655" y="1922780"/>
            <a:ext cx="4425315" cy="3121025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28310" y="3356610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16605" y="1835150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6605" y="497586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6" idx="2"/>
          </p:cNvCxnSpPr>
          <p:nvPr/>
        </p:nvCxnSpPr>
        <p:spPr>
          <a:xfrm flipV="1">
            <a:off x="3400425" y="3429000"/>
            <a:ext cx="2127885" cy="7620"/>
          </a:xfrm>
          <a:prstGeom prst="line">
            <a:avLst/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4"/>
          </p:cNvCxnSpPr>
          <p:nvPr/>
        </p:nvCxnSpPr>
        <p:spPr>
          <a:xfrm flipH="1" flipV="1">
            <a:off x="3388995" y="1979295"/>
            <a:ext cx="11430" cy="1409700"/>
          </a:xfrm>
          <a:prstGeom prst="line">
            <a:avLst/>
          </a:prstGeom>
          <a:ln w="254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16605" y="335724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68365" y="590931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68365" y="508804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68365" y="5498677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68365" y="467741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46520" y="4569460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446520" y="497586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轨道（半</a:t>
            </a:r>
            <a:r>
              <a:rPr lang="zh-CN" altLang="en-US"/>
              <a:t>）宽度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46520" y="5386705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轨道（半</a:t>
            </a:r>
            <a:r>
              <a:rPr lang="zh-CN" altLang="en-US"/>
              <a:t>）高度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446520" y="579755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旋转角度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016048" y="156686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</a:rPr>
              <a:t>1</a:t>
            </a:r>
            <a:endParaRPr lang="en-US" altLang="zh-CN" strike="noStrike" noProof="1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16048" y="192373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16048" y="227679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3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016048" y="26330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4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406890" y="1306830"/>
            <a:ext cx="2546350" cy="4353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168890" y="2787650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371330" y="130683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  <a:latin typeface="Noto Sans CJK DemiLight" panose="020B0400000000000000" charset="-122"/>
                <a:ea typeface="Noto Sans CJK DemiLight" panose="020B0400000000000000" charset="-122"/>
              </a:rPr>
              <a:t>Specinker</a:t>
            </a:r>
            <a:endParaRPr lang="en-US" altLang="zh-CN" sz="1400">
              <a:solidFill>
                <a:srgbClr val="0070C0"/>
              </a:solidFill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60230" y="4321770"/>
            <a:ext cx="2413000" cy="24771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尺寸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73565" y="468058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频谱形状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73565" y="5012681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颜色填充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60230" y="535495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引擎设置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473565" y="1698625"/>
            <a:ext cx="2413000" cy="865505"/>
            <a:chOff x="2366" y="668"/>
            <a:chExt cx="3800" cy="1363"/>
          </a:xfrm>
        </p:grpSpPr>
        <p:grpSp>
          <p:nvGrpSpPr>
            <p:cNvPr id="52" name="组合 51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53" name="组合 52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>
                      <a:latin typeface="Noto Sans CJK DemiLight" panose="020B0400000000000000" charset="-122"/>
                      <a:ea typeface="Noto Sans CJK DemiLight" panose="020B0400000000000000" charset="-122"/>
                    </a:rPr>
                    <a:t>轨道形状</a:t>
                  </a:r>
                  <a:endParaRPr lang="zh-CN" altLang="en-US" sz="1000"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Noto Sans CJK DemiLight" panose="020B0400000000000000" charset="-122"/>
                      <a:ea typeface="Noto Sans CJK DemiLight" panose="020B0400000000000000" charset="-122"/>
                    </a:rPr>
                    <a:t>  </a:t>
                  </a:r>
                  <a:r>
                    <a:rPr lang="zh-CN" altLang="en-US" sz="1000" strike="noStrike" noProof="1">
                      <a:latin typeface="Noto Sans CJK DemiLight" panose="020B0400000000000000" charset="-122"/>
                      <a:ea typeface="Noto Sans CJK DemiLight" panose="020B0400000000000000" charset="-122"/>
                    </a:rPr>
                    <a:t>            </a:t>
                  </a:r>
                  <a:endParaRPr lang="zh-CN" altLang="en-US" sz="1000" strike="noStrike" noProof="1"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60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61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DemiLight" panose="020B0400000000000000" charset="-122"/>
                    <a:ea typeface="Noto Sans CJK DemiLight" panose="020B0400000000000000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pic>
          <p:nvPicPr>
            <p:cNvPr id="64" name="图片 63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65" name="组合 64"/>
          <p:cNvGrpSpPr/>
          <p:nvPr/>
        </p:nvGrpSpPr>
        <p:grpSpPr>
          <a:xfrm>
            <a:off x="9460230" y="2680970"/>
            <a:ext cx="2413000" cy="1511935"/>
            <a:chOff x="2366" y="2161"/>
            <a:chExt cx="3800" cy="2381"/>
          </a:xfrm>
        </p:grpSpPr>
        <p:sp>
          <p:nvSpPr>
            <p:cNvPr id="66" name="矩形 65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Noto Sans CJK DemiLight" panose="020B0400000000000000" charset="-122"/>
                <a:ea typeface="Noto Sans CJK DemiLight" panose="020B0400000000000000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矩形 67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>
                    <a:latin typeface="Noto Sans CJK DemiLight" panose="020B0400000000000000" charset="-122"/>
                    <a:ea typeface="Noto Sans CJK DemiLight" panose="020B0400000000000000" charset="-122"/>
                  </a:rPr>
                  <a:t>位置</a:t>
                </a:r>
                <a:endParaRPr lang="zh-CN" altLang="en-US" sz="1000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Noto Sans CJK DemiLight" panose="020B0400000000000000" charset="-122"/>
                    <a:ea typeface="Noto Sans CJK DemiLight" panose="020B0400000000000000" charset="-122"/>
                  </a:rPr>
                  <a:t>  </a:t>
                </a:r>
                <a:r>
                  <a:rPr lang="zh-CN" altLang="en-US" sz="1000" strike="noStrike" noProof="1">
                    <a:latin typeface="Noto Sans CJK DemiLight" panose="020B0400000000000000" charset="-122"/>
                    <a:ea typeface="Noto Sans CJK DemiLight" panose="020B0400000000000000" charset="-122"/>
                  </a:rPr>
                  <a:t>            </a:t>
                </a:r>
                <a:endParaRPr lang="zh-CN" altLang="en-US" sz="1000" strike="noStrike" noProof="1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Noto Sans CJK DemiLight" panose="020B0400000000000000" charset="-122"/>
                  <a:ea typeface="Noto Sans CJK DemiLight" panose="020B0400000000000000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Noto Sans CJK DemiLight" panose="020B0400000000000000" charset="-122"/>
                <a:ea typeface="Noto Sans CJK DemiLight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grpSp>
          <p:nvGrpSpPr>
            <p:cNvPr id="76" name="组合 49"/>
            <p:cNvGrpSpPr/>
            <p:nvPr/>
          </p:nvGrpSpPr>
          <p:grpSpPr>
            <a:xfrm>
              <a:off x="4421" y="2834"/>
              <a:ext cx="1492" cy="210"/>
              <a:chOff x="11101" y="5074"/>
              <a:chExt cx="152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圆角矩形 76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12411" y="5074"/>
                <a:ext cx="211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11103" y="5074"/>
                <a:ext cx="214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421" y="3536"/>
              <a:ext cx="1492" cy="350"/>
              <a:chOff x="15307" y="8146"/>
              <a:chExt cx="1492" cy="350"/>
            </a:xfrm>
          </p:grpSpPr>
          <p:grpSp>
            <p:nvGrpSpPr>
              <p:cNvPr id="85" name="组合 49"/>
              <p:cNvGrpSpPr/>
              <p:nvPr/>
            </p:nvGrpSpPr>
            <p:grpSpPr>
              <a:xfrm>
                <a:off x="15307" y="8286"/>
                <a:ext cx="1492" cy="210"/>
                <a:chOff x="11085" y="5070"/>
                <a:chExt cx="1521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6" name="圆角矩形 85"/>
                <p:cNvSpPr/>
                <p:nvPr/>
              </p:nvSpPr>
              <p:spPr>
                <a:xfrm>
                  <a:off x="11085" y="5070"/>
                  <a:ext cx="214" cy="45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>
                  <a:off x="12395" y="5070"/>
                  <a:ext cx="211" cy="45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</p:grpSp>
          <p:cxnSp>
            <p:nvCxnSpPr>
              <p:cNvPr id="93" name="直接连接符 92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圆角矩形 93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5879" y="8146"/>
                <a:ext cx="549" cy="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Noto Sans CJK DemiLight" panose="020B0400000000000000" charset="-122"/>
                    <a:ea typeface="Noto Sans CJK DemiLight" panose="020B0400000000000000" charset="-122"/>
                    <a:cs typeface="Noto Sans CJK DemiLight" panose="020B0400000000000000" charset="-122"/>
                  </a:rPr>
                  <a:t>30</a:t>
                </a:r>
                <a:r>
                  <a:rPr lang="zh-CN" altLang="en-US" sz="700">
                    <a:latin typeface="Noto Sans CJK DemiLight" panose="020B0400000000000000" charset="-122"/>
                    <a:ea typeface="Noto Sans CJK DemiLight" panose="020B0400000000000000" charset="-122"/>
                    <a:cs typeface="Noto Sans CJK DemiLight" panose="020B0400000000000000" charset="-122"/>
                  </a:rPr>
                  <a:t>°</a:t>
                </a:r>
                <a:endParaRPr lang="zh-CN" altLang="en-US" sz="700">
                  <a:latin typeface="Noto Sans CJK DemiLight" panose="020B0400000000000000" charset="-122"/>
                  <a:ea typeface="Noto Sans CJK DemiLight" panose="020B0400000000000000" charset="-122"/>
                  <a:cs typeface="Noto Sans CJK DemiLight" panose="020B0400000000000000" charset="-122"/>
                </a:endParaRPr>
              </a:p>
            </p:txBody>
          </p:sp>
        </p:grpSp>
        <p:grpSp>
          <p:nvGrpSpPr>
            <p:cNvPr id="100" name="组合 49"/>
            <p:cNvGrpSpPr/>
            <p:nvPr/>
          </p:nvGrpSpPr>
          <p:grpSpPr>
            <a:xfrm>
              <a:off x="4421" y="3250"/>
              <a:ext cx="1490" cy="210"/>
              <a:chOff x="11101" y="5074"/>
              <a:chExt cx="1519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圆角矩形 100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12406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11103" y="5074"/>
                <a:ext cx="214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2408" y="5074"/>
                <a:ext cx="211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pic>
          <p:nvPicPr>
            <p:cNvPr id="125" name="图片 124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26" name="图片 125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35673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7" name="图片 126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71551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8" name="图片 127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0469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9" name="图片 128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3898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30" name="图片 129" descr="364563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1940" y="1377950"/>
            <a:ext cx="161290" cy="165100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131" name="圆角矩形 130"/>
          <p:cNvSpPr/>
          <p:nvPr/>
        </p:nvSpPr>
        <p:spPr>
          <a:xfrm>
            <a:off x="9016048" y="29886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ldLvl="0" animBg="1"/>
      <p:bldP spid="238" grpId="1" bldLvl="0" animBg="1"/>
      <p:bldP spid="45" grpId="0"/>
      <p:bldP spid="17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3" grpId="1" bldLvl="0" animBg="1"/>
      <p:bldP spid="44" grpId="1" bldLvl="0" animBg="1"/>
      <p:bldP spid="13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" name="矩形 151"/>
          <p:cNvSpPr/>
          <p:nvPr/>
        </p:nvSpPr>
        <p:spPr>
          <a:xfrm>
            <a:off x="1435735" y="348615"/>
            <a:ext cx="2546350" cy="5606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66070" y="7756525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75415" y="7756525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031220" y="7756525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水平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9"/>
          <p:cNvGrpSpPr/>
          <p:nvPr/>
        </p:nvGrpSpPr>
        <p:grpSpPr>
          <a:xfrm rot="0">
            <a:off x="11156315" y="7519670"/>
            <a:ext cx="604520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0">
            <a:off x="1493520" y="2985770"/>
            <a:ext cx="2413000" cy="1024255"/>
            <a:chOff x="11509" y="4461"/>
            <a:chExt cx="3800" cy="1778"/>
          </a:xfr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8" name="矩形 77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大小</a:t>
              </a:r>
              <a:endParaRPr lang="zh-CN" altLang="en-US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1509" y="4891"/>
              <a:ext cx="3800" cy="134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567180" y="337248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宽度（像素）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67180" y="363664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高度（像素）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 rot="0">
            <a:off x="1502410" y="4107815"/>
            <a:ext cx="2413000" cy="1643380"/>
            <a:chOff x="11509" y="4461"/>
            <a:chExt cx="3800" cy="285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5" name="矩形 154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频谱条</a:t>
              </a:r>
              <a:endParaRPr lang="zh-CN" altLang="en-US" sz="10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11509" y="4891"/>
              <a:ext cx="3800" cy="2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1567180" y="475869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2933700" y="4792980"/>
            <a:ext cx="822325" cy="161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000"/>
          </a:p>
        </p:txBody>
      </p:sp>
      <p:grpSp>
        <p:nvGrpSpPr>
          <p:cNvPr id="300" name="组合 299"/>
          <p:cNvGrpSpPr/>
          <p:nvPr/>
        </p:nvGrpSpPr>
        <p:grpSpPr>
          <a:xfrm rot="0">
            <a:off x="5281930" y="1410970"/>
            <a:ext cx="2413000" cy="1898556"/>
            <a:chOff x="11509" y="4461"/>
            <a:chExt cx="3800" cy="32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1" name="矩形 300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填充</a:t>
              </a:r>
              <a:endParaRPr lang="zh-CN" altLang="en-US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1509" y="4891"/>
              <a:ext cx="3800" cy="2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5483225" y="1711960"/>
            <a:ext cx="1515745" cy="229870"/>
            <a:chOff x="10364" y="3003"/>
            <a:chExt cx="2387" cy="362"/>
          </a:xfrm>
        </p:grpSpPr>
        <p:sp>
          <p:nvSpPr>
            <p:cNvPr id="321" name="椭圆 320"/>
            <p:cNvSpPr/>
            <p:nvPr/>
          </p:nvSpPr>
          <p:spPr>
            <a:xfrm>
              <a:off x="10364" y="3125"/>
              <a:ext cx="115" cy="11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10" name="文本框 4"/>
            <p:cNvSpPr txBox="1"/>
            <p:nvPr/>
          </p:nvSpPr>
          <p:spPr>
            <a:xfrm>
              <a:off x="10479" y="3003"/>
              <a:ext cx="2273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纯色填充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6558280" y="1710055"/>
            <a:ext cx="993140" cy="229870"/>
            <a:chOff x="10369" y="3485"/>
            <a:chExt cx="1564" cy="362"/>
          </a:xfrm>
        </p:grpSpPr>
        <p:sp>
          <p:nvSpPr>
            <p:cNvPr id="323" name="椭圆 322"/>
            <p:cNvSpPr/>
            <p:nvPr/>
          </p:nvSpPr>
          <p:spPr>
            <a:xfrm>
              <a:off x="10369" y="3625"/>
              <a:ext cx="113" cy="11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 fontAlgn="base">
                <a:buClrTx/>
                <a:buSzTx/>
                <a:buFontTx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311" name="文本框 5"/>
            <p:cNvSpPr txBox="1"/>
            <p:nvPr/>
          </p:nvSpPr>
          <p:spPr>
            <a:xfrm>
              <a:off x="10479" y="3485"/>
              <a:ext cx="1455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渐变填充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5220970" y="2018665"/>
            <a:ext cx="2473960" cy="1247775"/>
            <a:chOff x="10123" y="4051"/>
            <a:chExt cx="4106" cy="2182"/>
          </a:xfrm>
        </p:grpSpPr>
        <p:sp>
          <p:nvSpPr>
            <p:cNvPr id="325" name="矩形 324"/>
            <p:cNvSpPr/>
            <p:nvPr/>
          </p:nvSpPr>
          <p:spPr>
            <a:xfrm>
              <a:off x="10293" y="4051"/>
              <a:ext cx="3865" cy="21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0F0F0">
                    <a:alpha val="100000"/>
                  </a:srgbClr>
                </a:clrFrom>
                <a:clrTo>
                  <a:srgbClr val="F0F0F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3" y="4254"/>
              <a:ext cx="4107" cy="1869"/>
            </a:xfrm>
            <a:prstGeom prst="rect">
              <a:avLst/>
            </a:prstGeom>
            <a:effectLst/>
          </p:spPr>
        </p:pic>
      </p:grpSp>
      <p:pic>
        <p:nvPicPr>
          <p:cNvPr id="340" name="图片 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60" y="2063750"/>
            <a:ext cx="2319020" cy="681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82" name="组合 381"/>
          <p:cNvGrpSpPr/>
          <p:nvPr/>
        </p:nvGrpSpPr>
        <p:grpSpPr>
          <a:xfrm>
            <a:off x="5279390" y="3363595"/>
            <a:ext cx="2413000" cy="999968"/>
            <a:chOff x="8713" y="9185"/>
            <a:chExt cx="3800" cy="1575"/>
          </a:xfrm>
        </p:grpSpPr>
        <p:grpSp>
          <p:nvGrpSpPr>
            <p:cNvPr id="342" name="组合 341"/>
            <p:cNvGrpSpPr/>
            <p:nvPr/>
          </p:nvGrpSpPr>
          <p:grpSpPr>
            <a:xfrm>
              <a:off x="8713" y="9185"/>
              <a:ext cx="3800" cy="1575"/>
              <a:chOff x="12682" y="1995"/>
              <a:chExt cx="3800" cy="1575"/>
            </a:xfrm>
          </p:grpSpPr>
          <p:grpSp>
            <p:nvGrpSpPr>
              <p:cNvPr id="343" name="组合 342"/>
              <p:cNvGrpSpPr/>
              <p:nvPr/>
            </p:nvGrpSpPr>
            <p:grpSpPr>
              <a:xfrm rot="0">
                <a:off x="12682" y="1995"/>
                <a:ext cx="3800" cy="1575"/>
                <a:chOff x="11509" y="4461"/>
                <a:chExt cx="3800" cy="173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4" name="矩形 343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引擎设置</a:t>
                  </a:r>
                  <a:endParaRPr lang="zh-CN" altLang="en-US" sz="1000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1509" y="4891"/>
                  <a:ext cx="3800" cy="1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51" name="文本框 350"/>
              <p:cNvSpPr txBox="1"/>
              <p:nvPr/>
            </p:nvSpPr>
            <p:spPr>
              <a:xfrm>
                <a:off x="12784" y="2604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音频范围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2" name="文本框 351"/>
              <p:cNvSpPr txBox="1"/>
              <p:nvPr/>
            </p:nvSpPr>
            <p:spPr>
              <a:xfrm>
                <a:off x="12784" y="3020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最低有效音频强度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370" name="组合 369"/>
            <p:cNvGrpSpPr/>
            <p:nvPr/>
          </p:nvGrpSpPr>
          <p:grpSpPr>
            <a:xfrm>
              <a:off x="11087" y="9744"/>
              <a:ext cx="1144" cy="434"/>
              <a:chOff x="12900" y="3359"/>
              <a:chExt cx="1144" cy="43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1" name="矩形 370"/>
              <p:cNvSpPr/>
              <p:nvPr/>
            </p:nvSpPr>
            <p:spPr>
              <a:xfrm>
                <a:off x="13655" y="3485"/>
                <a:ext cx="389" cy="2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2" name="文本框 11"/>
              <p:cNvSpPr txBox="1"/>
              <p:nvPr/>
            </p:nvSpPr>
            <p:spPr>
              <a:xfrm>
                <a:off x="13289" y="3359"/>
                <a:ext cx="453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2900" y="3485"/>
                <a:ext cx="389" cy="2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3" name="组合 49"/>
          <p:cNvGrpSpPr/>
          <p:nvPr/>
        </p:nvGrpSpPr>
        <p:grpSpPr>
          <a:xfrm>
            <a:off x="2774924" y="3420745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4" name="圆角矩形 403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5" name="圆角矩形 404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7" name="组合 49"/>
          <p:cNvGrpSpPr/>
          <p:nvPr/>
        </p:nvGrpSpPr>
        <p:grpSpPr>
          <a:xfrm>
            <a:off x="2774924" y="3684905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8" name="圆角矩形 407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" name="圆角矩形 408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0" name="圆角矩形 409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567180" y="449453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数量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26" name="组合 425"/>
          <p:cNvGrpSpPr/>
          <p:nvPr/>
        </p:nvGrpSpPr>
        <p:grpSpPr>
          <a:xfrm>
            <a:off x="1614170" y="5056505"/>
            <a:ext cx="2171700" cy="584200"/>
            <a:chOff x="2542" y="7963"/>
            <a:chExt cx="3420" cy="920"/>
          </a:xfrm>
        </p:grpSpPr>
        <p:sp>
          <p:nvSpPr>
            <p:cNvPr id="156" name="矩形 155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点大小（像素）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15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6" name="圆角矩形 415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7" name="圆角矩形 416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8" name="圆角矩形 417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19" name="组合 418"/>
          <p:cNvGrpSpPr/>
          <p:nvPr/>
        </p:nvGrpSpPr>
        <p:grpSpPr>
          <a:xfrm>
            <a:off x="2771114" y="4417060"/>
            <a:ext cx="1184936" cy="223520"/>
            <a:chOff x="15326" y="8146"/>
            <a:chExt cx="1866" cy="352"/>
          </a:xfrm>
        </p:grpSpPr>
        <p:grpSp>
          <p:nvGrpSpPr>
            <p:cNvPr id="420" name="组合 49"/>
            <p:cNvGrpSpPr/>
            <p:nvPr/>
          </p:nvGrpSpPr>
          <p:grpSpPr>
            <a:xfrm>
              <a:off x="15326" y="8288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1" name="圆角矩形 420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2" name="圆角矩形 421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23" name="直接连接符 422"/>
            <p:cNvCxnSpPr/>
            <p:nvPr/>
          </p:nvCxnSpPr>
          <p:spPr>
            <a:xfrm>
              <a:off x="15563" y="8393"/>
              <a:ext cx="9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圆角矩形 423"/>
            <p:cNvSpPr>
              <a:spLocks noChangeAspect="1"/>
            </p:cNvSpPr>
            <p:nvPr/>
          </p:nvSpPr>
          <p:spPr>
            <a:xfrm>
              <a:off x="15803" y="8333"/>
              <a:ext cx="120" cy="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"/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5879" y="8146"/>
              <a:ext cx="1313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>
                  <a:latin typeface="微软雅黑" panose="020B0503020204020204" charset="-122"/>
                  <a:ea typeface="微软雅黑" panose="020B0503020204020204" charset="-122"/>
                </a:rPr>
                <a:t>30</a:t>
              </a:r>
              <a:r>
                <a:rPr lang="zh-CN" altLang="en-US" sz="700">
                  <a:latin typeface="微软雅黑" panose="020B0503020204020204" charset="-122"/>
                  <a:ea typeface="微软雅黑" panose="020B0503020204020204" charset="-122"/>
                </a:rPr>
                <a:t>个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6648424" y="3980180"/>
            <a:ext cx="1184936" cy="223520"/>
            <a:chOff x="15326" y="8146"/>
            <a:chExt cx="1866" cy="352"/>
          </a:xfrm>
        </p:grpSpPr>
        <p:grpSp>
          <p:nvGrpSpPr>
            <p:cNvPr id="428" name="组合 49"/>
            <p:cNvGrpSpPr/>
            <p:nvPr/>
          </p:nvGrpSpPr>
          <p:grpSpPr>
            <a:xfrm>
              <a:off x="15326" y="8288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9" name="圆角矩形 42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0" name="圆角矩形 42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31" name="直接连接符 430"/>
            <p:cNvCxnSpPr/>
            <p:nvPr/>
          </p:nvCxnSpPr>
          <p:spPr>
            <a:xfrm>
              <a:off x="15563" y="8393"/>
              <a:ext cx="9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圆角矩形 431"/>
            <p:cNvSpPr>
              <a:spLocks noChangeAspect="1"/>
            </p:cNvSpPr>
            <p:nvPr/>
          </p:nvSpPr>
          <p:spPr>
            <a:xfrm>
              <a:off x="15803" y="8333"/>
              <a:ext cx="120" cy="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5879" y="8146"/>
              <a:ext cx="1313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>
                  <a:latin typeface="微软雅黑" panose="020B0503020204020204" charset="-122"/>
                  <a:ea typeface="微软雅黑" panose="020B0503020204020204" charset="-122"/>
                </a:rPr>
                <a:t>30%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4" name="组合 433"/>
          <p:cNvGrpSpPr/>
          <p:nvPr/>
        </p:nvGrpSpPr>
        <p:grpSpPr>
          <a:xfrm>
            <a:off x="5186045" y="4755515"/>
            <a:ext cx="2172335" cy="584200"/>
            <a:chOff x="2542" y="7963"/>
            <a:chExt cx="3421" cy="920"/>
          </a:xfrm>
        </p:grpSpPr>
        <p:sp>
          <p:nvSpPr>
            <p:cNvPr id="435" name="矩形 434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6" name="文本框 435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7" name="矩形 436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438" name="文本框 437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线宽（像素）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39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0" name="圆角矩形 439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1" name="圆角矩形 440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2" name="圆角矩形 441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43" name="组合 442"/>
          <p:cNvGrpSpPr/>
          <p:nvPr/>
        </p:nvGrpSpPr>
        <p:grpSpPr>
          <a:xfrm>
            <a:off x="5186045" y="5478145"/>
            <a:ext cx="2172335" cy="584200"/>
            <a:chOff x="2542" y="7963"/>
            <a:chExt cx="3421" cy="920"/>
          </a:xfrm>
        </p:grpSpPr>
        <p:sp>
          <p:nvSpPr>
            <p:cNvPr id="444" name="矩形 443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6" name="矩形 445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柱宽（像素）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48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9" name="圆角矩形 44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62" name="组合 461"/>
          <p:cNvGrpSpPr/>
          <p:nvPr/>
        </p:nvGrpSpPr>
        <p:grpSpPr>
          <a:xfrm>
            <a:off x="1502410" y="424180"/>
            <a:ext cx="2413000" cy="865505"/>
            <a:chOff x="2366" y="668"/>
            <a:chExt cx="3800" cy="1363"/>
          </a:xfrm>
        </p:grpSpPr>
        <p:grpSp>
          <p:nvGrpSpPr>
            <p:cNvPr id="239" name="组合 238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210" name="组合 209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1" name="矩形 210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轨道形状</a:t>
                  </a:r>
                  <a:endParaRPr lang="zh-CN" altLang="en-US" sz="1000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261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262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34" name="文本框 233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/>
              </a:p>
            </p:txBody>
          </p:sp>
        </p:grpSp>
        <p:pic>
          <p:nvPicPr>
            <p:cNvPr id="453" name="图片 452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63" name="组合 462"/>
          <p:cNvGrpSpPr/>
          <p:nvPr/>
        </p:nvGrpSpPr>
        <p:grpSpPr>
          <a:xfrm>
            <a:off x="1493520" y="1410335"/>
            <a:ext cx="2501900" cy="1511935"/>
            <a:chOff x="2366" y="2160"/>
            <a:chExt cx="3940" cy="2381"/>
          </a:xfrm>
        </p:grpSpPr>
        <p:sp>
          <p:nvSpPr>
            <p:cNvPr id="159" name="矩形 158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/>
                  <a:t>位置</a:t>
                </a:r>
                <a:endParaRPr lang="zh-CN" altLang="en-US" sz="10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83" name="组合 49"/>
            <p:cNvGrpSpPr/>
            <p:nvPr/>
          </p:nvGrpSpPr>
          <p:grpSpPr>
            <a:xfrm>
              <a:off x="4424" y="283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圆角矩形 383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5" name="圆角矩形 38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6" name="圆角矩形 385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2" name="组合 401"/>
            <p:cNvGrpSpPr/>
            <p:nvPr/>
          </p:nvGrpSpPr>
          <p:grpSpPr>
            <a:xfrm>
              <a:off x="4440" y="3536"/>
              <a:ext cx="1866" cy="352"/>
              <a:chOff x="15326" y="8146"/>
              <a:chExt cx="1866" cy="352"/>
            </a:xfrm>
          </p:grpSpPr>
          <p:grpSp>
            <p:nvGrpSpPr>
              <p:cNvPr id="388" name="组合 49"/>
              <p:cNvGrpSpPr/>
              <p:nvPr/>
            </p:nvGrpSpPr>
            <p:grpSpPr>
              <a:xfrm>
                <a:off x="15326" y="8288"/>
                <a:ext cx="1487" cy="210"/>
                <a:chOff x="11104" y="5074"/>
                <a:chExt cx="1516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9" name="圆角矩形 388"/>
                <p:cNvSpPr/>
                <p:nvPr/>
              </p:nvSpPr>
              <p:spPr>
                <a:xfrm>
                  <a:off x="11104" y="5074"/>
                  <a:ext cx="214" cy="45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0" name="圆角矩形 389"/>
                <p:cNvSpPr/>
                <p:nvPr/>
              </p:nvSpPr>
              <p:spPr>
                <a:xfrm>
                  <a:off x="12409" y="5074"/>
                  <a:ext cx="211" cy="45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392" name="直接连接符 391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圆角矩形 392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879" y="8146"/>
                <a:ext cx="1313" cy="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微软雅黑" panose="020B0503020204020204" charset="-122"/>
                    <a:ea typeface="微软雅黑" panose="020B0503020204020204" charset="-122"/>
                  </a:rPr>
                  <a:t>30</a:t>
                </a:r>
                <a:r>
                  <a:rPr lang="zh-CN" altLang="en-US" sz="700">
                    <a:latin typeface="微软雅黑" panose="020B0503020204020204" charset="-122"/>
                    <a:ea typeface="微软雅黑" panose="020B0503020204020204" charset="-122"/>
                  </a:rPr>
                  <a:t>°</a:t>
                </a:r>
                <a:endParaRPr lang="zh-CN" altLang="en-US" sz="7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8" name="组合 49"/>
            <p:cNvGrpSpPr/>
            <p:nvPr/>
          </p:nvGrpSpPr>
          <p:grpSpPr>
            <a:xfrm>
              <a:off x="4424" y="3250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9" name="圆角矩形 39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454" name="图片 453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455" name="图片 454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44265" y="302514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6" name="图片 455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44265" y="414718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7" name="图片 456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21245" y="145034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8" name="图片 457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21245" y="340296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6" name="矩形 65"/>
          <p:cNvSpPr/>
          <p:nvPr/>
        </p:nvSpPr>
        <p:spPr>
          <a:xfrm>
            <a:off x="3915410" y="4792980"/>
            <a:ext cx="937895" cy="577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点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折线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柱状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3915410" y="1070610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566910" y="4617720"/>
            <a:ext cx="2362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9916160" y="4617720"/>
            <a:ext cx="2362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/>
      <p:bldP spid="66" grpId="0" bldLvl="0" animBg="1"/>
      <p:bldP spid="152" grpId="1" bldLvl="0" animBg="1"/>
      <p:bldP spid="66" grpId="1" bldLvl="0" animBg="1"/>
      <p:bldP spid="238" grpId="0" bldLvl="0" animBg="1"/>
      <p:bldP spid="238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381115" y="676275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89220" y="659130"/>
            <a:ext cx="57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站酷庆科黄油体" panose="02000803000000020004" charset="-122"/>
                <a:ea typeface="站酷庆科黄油体" panose="02000803000000020004" charset="-122"/>
              </a:rPr>
              <a:t>Spec</a:t>
            </a:r>
            <a:endParaRPr lang="en-US" altLang="zh-CN"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32" name="图片 31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2445" y="704850"/>
            <a:ext cx="235585" cy="235585"/>
          </a:xfrm>
          <a:prstGeom prst="rect">
            <a:avLst/>
          </a:prstGeom>
        </p:spPr>
      </p:pic>
      <p:pic>
        <p:nvPicPr>
          <p:cNvPr id="33" name="图片 32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368030" y="704215"/>
            <a:ext cx="234000" cy="234000"/>
          </a:xfrm>
          <a:prstGeom prst="rect">
            <a:avLst/>
          </a:prstGeom>
        </p:spPr>
      </p:pic>
      <p:pic>
        <p:nvPicPr>
          <p:cNvPr id="34" name="图片 33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718185"/>
            <a:ext cx="208915" cy="20891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533515" y="1345565"/>
            <a:ext cx="2228215" cy="399415"/>
            <a:chOff x="11976" y="1849"/>
            <a:chExt cx="3509" cy="629"/>
          </a:xfrm>
        </p:grpSpPr>
        <p:pic>
          <p:nvPicPr>
            <p:cNvPr id="35" name="图片 34" descr="文件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161" y="1878"/>
              <a:ext cx="283" cy="283"/>
            </a:xfrm>
            <a:prstGeom prst="rect">
              <a:avLst/>
            </a:prstGeom>
          </p:spPr>
        </p:pic>
        <p:pic>
          <p:nvPicPr>
            <p:cNvPr id="37" name="图片 36" descr="设计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2875" y="1878"/>
              <a:ext cx="283" cy="283"/>
            </a:xfrm>
            <a:prstGeom prst="rect">
              <a:avLst/>
            </a:prstGeom>
          </p:spPr>
        </p:pic>
        <p:pic>
          <p:nvPicPr>
            <p:cNvPr id="67" name="图片 66" descr="素材 (1)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3561" y="1849"/>
              <a:ext cx="340" cy="340"/>
            </a:xfrm>
            <a:prstGeom prst="rect">
              <a:avLst/>
            </a:prstGeom>
          </p:spPr>
        </p:pic>
        <p:pic>
          <p:nvPicPr>
            <p:cNvPr id="69" name="图片 68" descr="设置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303" y="1878"/>
              <a:ext cx="283" cy="283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1976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文件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690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设计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404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素材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4118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设置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832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关于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pic>
          <p:nvPicPr>
            <p:cNvPr id="78" name="图片 77" descr="关于，信息，提示，警示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17" y="1878"/>
              <a:ext cx="283" cy="28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7302500" y="103505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思源黑体 CN Normal" panose="020B0400000000000000" charset="-122"/>
                <a:ea typeface="思源黑体 CN Normal" panose="020B0400000000000000" charset="-122"/>
              </a:rPr>
              <a:t>30</a:t>
            </a:r>
            <a:endParaRPr lang="en-US" altLang="zh-CN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49110" y="1027430"/>
            <a:ext cx="453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000">
                <a:latin typeface="思源黑体 CN Normal" panose="020B0400000000000000" charset="-122"/>
                <a:ea typeface="思源黑体 CN Normal" panose="020B0400000000000000" charset="-122"/>
              </a:rPr>
              <a:t>背景</a:t>
            </a:r>
            <a:endParaRPr lang="zh-CN" altLang="zh-CN" sz="1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6624955" y="1326515"/>
            <a:ext cx="231775" cy="3175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加 (1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9475" y="1814830"/>
            <a:ext cx="180000" cy="180000"/>
          </a:xfrm>
          <a:prstGeom prst="rect">
            <a:avLst/>
          </a:prstGeom>
        </p:spPr>
      </p:pic>
      <p:pic>
        <p:nvPicPr>
          <p:cNvPr id="41" name="图片 40" descr="刷新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7370" y="1814830"/>
            <a:ext cx="180000" cy="180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532245" y="2088515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皮肤文件</a:t>
            </a:r>
            <a:r>
              <a:rPr lang="en-US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</a:t>
            </a:r>
            <a:endParaRPr lang="en-US" altLang="zh-CN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532245" y="2348547"/>
            <a:ext cx="2229485" cy="215900"/>
            <a:chOff x="12030" y="3349"/>
            <a:chExt cx="3511" cy="340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8" name="矩形 57"/>
            <p:cNvSpPr/>
            <p:nvPr/>
          </p:nvSpPr>
          <p:spPr>
            <a:xfrm>
              <a:off x="12030" y="3349"/>
              <a:ext cx="3511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zh-CN" sz="9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皮肤文件</a:t>
              </a:r>
              <a:r>
                <a:rPr lang="en-US" altLang="zh-CN" sz="9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2</a:t>
              </a:r>
              <a:endParaRPr lang="en-US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030" y="3349"/>
              <a:ext cx="57" cy="3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532245" y="2608580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皮肤文件</a:t>
            </a:r>
            <a:r>
              <a:rPr lang="en-US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3</a:t>
            </a:r>
            <a:endParaRPr lang="en-US" altLang="zh-CN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482965" y="2687955"/>
            <a:ext cx="1153795" cy="1236980"/>
            <a:chOff x="7544" y="3235"/>
            <a:chExt cx="1817" cy="1948"/>
          </a:xfrm>
        </p:grpSpPr>
        <p:sp>
          <p:nvSpPr>
            <p:cNvPr id="64" name="矩形 63"/>
            <p:cNvSpPr/>
            <p:nvPr/>
          </p:nvSpPr>
          <p:spPr>
            <a:xfrm>
              <a:off x="7544" y="3235"/>
              <a:ext cx="1817" cy="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570" y="3306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打开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70" y="3677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重命名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70" y="4048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插入到当前皮肤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570" y="4419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打开文件目录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70" y="4790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删除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1812290" y="60706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813560" y="60706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文泉驿微米黑" panose="020B0606030804020204" charset="-122"/>
                <a:ea typeface="文泉驿微米黑" panose="020B0606030804020204" charset="-122"/>
              </a:rPr>
              <a:t>Logo</a:t>
            </a:r>
            <a:endParaRPr lang="en-US" altLang="zh-CN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813560" y="1279525"/>
            <a:ext cx="532765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文件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34569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设计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4645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设置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84607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素材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84683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关于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30070" y="174498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66925" y="16122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刷新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56000" y="16122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新建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911350" y="1933575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1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11350" y="222821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11350" y="253047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756535" y="106489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82595" y="103632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456180" y="96520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955800" y="98552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背景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174490" y="60706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×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911350" y="284035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......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82950" y="201612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82950" y="225171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重命名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82950" y="248729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插入到当前皮肤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282950" y="272288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打开文件目录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282950" y="295846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删除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102" name="左箭头 101"/>
          <p:cNvSpPr/>
          <p:nvPr/>
        </p:nvSpPr>
        <p:spPr>
          <a:xfrm rot="10800000">
            <a:off x="4026535" y="65976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3" name="左箭头 102"/>
          <p:cNvSpPr/>
          <p:nvPr/>
        </p:nvSpPr>
        <p:spPr>
          <a:xfrm>
            <a:off x="3834130" y="66040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7809865" y="1111885"/>
            <a:ext cx="381000" cy="76200"/>
            <a:chOff x="12005" y="1751"/>
            <a:chExt cx="600" cy="120"/>
          </a:xfrm>
        </p:grpSpPr>
        <p:sp>
          <p:nvSpPr>
            <p:cNvPr id="105" name="圆角矩形 104"/>
            <p:cNvSpPr/>
            <p:nvPr/>
          </p:nvSpPr>
          <p:spPr>
            <a:xfrm>
              <a:off x="12395" y="1751"/>
              <a:ext cx="210" cy="1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文泉驿微米黑" panose="020B0606030804020204" charset="-122"/>
                <a:ea typeface="文泉驿微米黑" panose="020B0606030804020204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 flipV="1">
              <a:off x="12005" y="1810"/>
              <a:ext cx="390" cy="1"/>
            </a:xfrm>
            <a:prstGeom prst="line">
              <a:avLst/>
            </a:prstGeom>
            <a:ln w="9525"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刷新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5105" y="2168525"/>
            <a:ext cx="360000" cy="360000"/>
          </a:xfrm>
          <a:prstGeom prst="rect">
            <a:avLst/>
          </a:prstGeom>
        </p:spPr>
      </p:pic>
      <p:pic>
        <p:nvPicPr>
          <p:cNvPr id="3" name="图片 2" descr="加 (1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16920" y="2165985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086090" y="771525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84820" y="77152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站酷庆科黄油体" panose="02000803000000020004" charset="-122"/>
                <a:ea typeface="站酷庆科黄油体" panose="02000803000000020004" charset="-122"/>
              </a:rPr>
              <a:t>Spec</a:t>
            </a:r>
            <a:endParaRPr lang="en-US" altLang="zh-CN"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32" name="图片 31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7420" y="800100"/>
            <a:ext cx="235585" cy="235585"/>
          </a:xfrm>
          <a:prstGeom prst="rect">
            <a:avLst/>
          </a:prstGeom>
        </p:spPr>
      </p:pic>
      <p:pic>
        <p:nvPicPr>
          <p:cNvPr id="33" name="图片 32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073005" y="799465"/>
            <a:ext cx="234000" cy="234000"/>
          </a:xfrm>
          <a:prstGeom prst="rect">
            <a:avLst/>
          </a:prstGeom>
        </p:spPr>
      </p:pic>
      <p:pic>
        <p:nvPicPr>
          <p:cNvPr id="34" name="图片 33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5" y="813435"/>
            <a:ext cx="208915" cy="20891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9007475" y="113030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思源黑体 CN Normal" panose="020B0400000000000000" charset="-122"/>
                <a:ea typeface="思源黑体 CN Normal" panose="020B0400000000000000" charset="-122"/>
              </a:rPr>
              <a:t>30</a:t>
            </a:r>
            <a:endParaRPr lang="en-US" altLang="zh-CN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54085" y="1122680"/>
            <a:ext cx="453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000">
                <a:latin typeface="思源黑体 CN Normal" panose="020B0400000000000000" charset="-122"/>
                <a:ea typeface="思源黑体 CN Normal" panose="020B0400000000000000" charset="-122"/>
              </a:rPr>
              <a:t>背景</a:t>
            </a:r>
            <a:endParaRPr lang="zh-CN" altLang="zh-CN" sz="1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76145" y="2115820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2205" y="2087245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717925" y="203454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0800000">
            <a:off x="3717925" y="2167205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75790" y="2016125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6785" y="2428875"/>
            <a:ext cx="139446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5400000">
            <a:off x="3669030" y="2455545"/>
            <a:ext cx="23431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6200000">
            <a:off x="1913255" y="2446655"/>
            <a:ext cx="234315" cy="144145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840355" y="281305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2840355" y="2943810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35300" y="284416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94535" y="284416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68905" y="3190240"/>
            <a:ext cx="48577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69540" y="3190240"/>
            <a:ext cx="254000" cy="209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94535" y="3577590"/>
            <a:ext cx="183324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endParaRPr lang="en-US" altLang="zh-CN" sz="14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3625215" y="3609975"/>
            <a:ext cx="16065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02155" y="3871595"/>
            <a:ext cx="181927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endParaRPr lang="zh-CN" altLang="zh-CN" sz="8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02155" y="4384040"/>
            <a:ext cx="1081405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缩略图</a:t>
            </a:r>
            <a:endParaRPr lang="zh-CN" altLang="en-US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5795" y="3871595"/>
            <a:ext cx="1695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【文字输入】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6275" y="5125720"/>
            <a:ext cx="569595" cy="28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9475" y="2016125"/>
            <a:ext cx="689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滑动条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79475" y="239585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单值调整框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9475" y="280670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双值调整框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79475" y="317246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勾选框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9475" y="355028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复选框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9475" y="395859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文字输入框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9475" y="477583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图片导入框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6275" y="4385945"/>
            <a:ext cx="5715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路径</a:t>
            </a:r>
            <a:endParaRPr lang="zh-CN" altLang="zh-CN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34050" y="2115820"/>
            <a:ext cx="133350" cy="76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486400" y="2153285"/>
            <a:ext cx="247650" cy="635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71745" y="2038985"/>
            <a:ext cx="4146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ctr"/>
            <a:r>
              <a:rPr lang="en-US" altLang="zh-CN" sz="800">
                <a:latin typeface="+mj-ea"/>
                <a:ea typeface="+mj-ea"/>
              </a:rPr>
              <a:t>30</a:t>
            </a:r>
            <a:endParaRPr lang="en-US" altLang="zh-CN" sz="800">
              <a:latin typeface="+mj-ea"/>
              <a:ea typeface="+mj-ea"/>
            </a:endParaRPr>
          </a:p>
        </p:txBody>
      </p:sp>
      <p:pic>
        <p:nvPicPr>
          <p:cNvPr id="126" name="图片 125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556375" y="2042795"/>
            <a:ext cx="107950" cy="130175"/>
          </a:xfrm>
          <a:prstGeom prst="rect">
            <a:avLst/>
          </a:prstGeom>
        </p:spPr>
      </p:pic>
      <p:pic>
        <p:nvPicPr>
          <p:cNvPr id="127" name="图片 126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5" y="2115820"/>
            <a:ext cx="107950" cy="130175"/>
          </a:xfrm>
          <a:prstGeom prst="rect">
            <a:avLst/>
          </a:prstGeom>
        </p:spPr>
      </p:pic>
      <p:pic>
        <p:nvPicPr>
          <p:cNvPr id="128" name="图片 127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60000">
            <a:off x="6562090" y="2491105"/>
            <a:ext cx="107315" cy="129540"/>
          </a:xfrm>
          <a:prstGeom prst="rect">
            <a:avLst/>
          </a:prstGeom>
        </p:spPr>
      </p:pic>
      <p:pic>
        <p:nvPicPr>
          <p:cNvPr id="129" name="图片 128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31045" y="2489835"/>
            <a:ext cx="108000" cy="130217"/>
          </a:xfrm>
          <a:prstGeom prst="rect">
            <a:avLst/>
          </a:prstGeom>
        </p:spPr>
      </p:pic>
      <p:pic>
        <p:nvPicPr>
          <p:cNvPr id="132" name="图片 131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07405" y="2796540"/>
            <a:ext cx="107950" cy="130175"/>
          </a:xfrm>
          <a:prstGeom prst="rect">
            <a:avLst/>
          </a:prstGeom>
        </p:spPr>
      </p:pic>
      <p:pic>
        <p:nvPicPr>
          <p:cNvPr id="133" name="图片 132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05" y="2869565"/>
            <a:ext cx="107950" cy="130175"/>
          </a:xfrm>
          <a:prstGeom prst="rect">
            <a:avLst/>
          </a:prstGeom>
        </p:spPr>
      </p:pic>
      <p:sp>
        <p:nvSpPr>
          <p:cNvPr id="149" name="圆角矩形 148"/>
          <p:cNvSpPr/>
          <p:nvPr/>
        </p:nvSpPr>
        <p:spPr>
          <a:xfrm>
            <a:off x="5680710" y="2479675"/>
            <a:ext cx="560070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1000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6103620" y="2813050"/>
            <a:ext cx="452755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1000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5363210" y="2813050"/>
            <a:ext cx="452755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0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78195" y="3214370"/>
            <a:ext cx="167005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 fontAlgn="ctr"/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365750" y="3577590"/>
            <a:ext cx="1189990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l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A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1" name="图片 140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15" y="3593465"/>
            <a:ext cx="108000" cy="130217"/>
          </a:xfrm>
          <a:prstGeom prst="rect">
            <a:avLst/>
          </a:prstGeom>
        </p:spPr>
      </p:pic>
      <p:sp>
        <p:nvSpPr>
          <p:cNvPr id="154" name="圆角矩形 153"/>
          <p:cNvSpPr/>
          <p:nvPr/>
        </p:nvSpPr>
        <p:spPr>
          <a:xfrm>
            <a:off x="5349875" y="3871595"/>
            <a:ext cx="1206500" cy="332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[</a:t>
            </a:r>
            <a:r>
              <a:rPr lang="zh-CN" altLang="en-US" sz="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文字输入</a:t>
            </a:r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]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978525" y="4458970"/>
            <a:ext cx="619760" cy="182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test.png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6045200" y="4695190"/>
            <a:ext cx="436880" cy="175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zh-CN" altLang="zh-CN" sz="800">
                <a:solidFill>
                  <a:schemeClr val="tx1"/>
                </a:solidFill>
                <a:latin typeface="+mj-ea"/>
                <a:ea typeface="+mj-ea"/>
              </a:rPr>
              <a:t>打开</a:t>
            </a:r>
            <a:endParaRPr lang="zh-CN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349875" y="4384040"/>
            <a:ext cx="57023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9" name="图片 158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3219450"/>
            <a:ext cx="156210" cy="156210"/>
          </a:xfrm>
          <a:prstGeom prst="rect">
            <a:avLst/>
          </a:prstGeom>
        </p:spPr>
      </p:pic>
      <p:sp>
        <p:nvSpPr>
          <p:cNvPr id="161" name="圆角矩形 160"/>
          <p:cNvSpPr/>
          <p:nvPr/>
        </p:nvSpPr>
        <p:spPr>
          <a:xfrm>
            <a:off x="9738995" y="1207135"/>
            <a:ext cx="133350" cy="76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V="1">
            <a:off x="9491345" y="1244600"/>
            <a:ext cx="247650" cy="635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239125" y="1422400"/>
            <a:ext cx="414020" cy="4178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zh-CN" sz="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5" name="图片 34" descr="文件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55965" y="1459230"/>
            <a:ext cx="179705" cy="179705"/>
          </a:xfrm>
          <a:prstGeom prst="rect">
            <a:avLst/>
          </a:prstGeom>
        </p:spPr>
      </p:pic>
      <p:pic>
        <p:nvPicPr>
          <p:cNvPr id="37" name="图片 36" descr="设计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09355" y="1459230"/>
            <a:ext cx="179705" cy="179705"/>
          </a:xfrm>
          <a:prstGeom prst="rect">
            <a:avLst/>
          </a:prstGeom>
        </p:spPr>
      </p:pic>
      <p:pic>
        <p:nvPicPr>
          <p:cNvPr id="67" name="图片 66" descr="素材 (1)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44965" y="1440815"/>
            <a:ext cx="215900" cy="215900"/>
          </a:xfrm>
          <a:prstGeom prst="rect">
            <a:avLst/>
          </a:prstGeom>
        </p:spPr>
      </p:pic>
      <p:pic>
        <p:nvPicPr>
          <p:cNvPr id="69" name="图片 68" descr="设置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716135" y="1459230"/>
            <a:ext cx="179705" cy="17970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8238490" y="161036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latin typeface="思源黑体 CN Normal" panose="020B0400000000000000" charset="-122"/>
                <a:ea typeface="思源黑体 CN Normal" panose="020B0400000000000000" charset="-122"/>
              </a:rPr>
              <a:t>文件</a:t>
            </a:r>
            <a:endParaRPr lang="zh-CN" altLang="en-US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691880" y="161036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latin typeface="思源黑体 CN Normal" panose="020B0400000000000000" charset="-122"/>
                <a:ea typeface="思源黑体 CN Normal" panose="020B0400000000000000" charset="-122"/>
              </a:rPr>
              <a:t>设计</a:t>
            </a:r>
            <a:endParaRPr lang="zh-CN" altLang="en-US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145270" y="161036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latin typeface="思源黑体 CN Normal" panose="020B0400000000000000" charset="-122"/>
                <a:ea typeface="思源黑体 CN Normal" panose="020B0400000000000000" charset="-122"/>
              </a:rPr>
              <a:t>素材</a:t>
            </a:r>
            <a:endParaRPr lang="zh-CN" altLang="en-US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598660" y="161036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latin typeface="思源黑体 CN Normal" panose="020B0400000000000000" charset="-122"/>
                <a:ea typeface="思源黑体 CN Normal" panose="020B0400000000000000" charset="-122"/>
              </a:rPr>
              <a:t>设置</a:t>
            </a:r>
            <a:endParaRPr lang="zh-CN" altLang="en-US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52050" y="161036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latin typeface="思源黑体 CN Normal" panose="020B0400000000000000" charset="-122"/>
                <a:ea typeface="思源黑体 CN Normal" panose="020B0400000000000000" charset="-122"/>
              </a:rPr>
              <a:t>关于</a:t>
            </a:r>
            <a:endParaRPr lang="zh-CN" altLang="en-US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78" name="图片 77" descr="关于，信息，提示，警示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9525" y="1459230"/>
            <a:ext cx="179705" cy="179705"/>
          </a:xfrm>
          <a:prstGeom prst="rect">
            <a:avLst/>
          </a:prstGeom>
        </p:spPr>
      </p:pic>
      <p:pic>
        <p:nvPicPr>
          <p:cNvPr id="2" name="图片 1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60000">
            <a:off x="6991350" y="3459480"/>
            <a:ext cx="301625" cy="363855"/>
          </a:xfrm>
          <a:prstGeom prst="rect">
            <a:avLst/>
          </a:prstGeom>
        </p:spPr>
      </p:pic>
      <p:pic>
        <p:nvPicPr>
          <p:cNvPr id="23" name="图片 22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08875" y="3459480"/>
            <a:ext cx="301625" cy="363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118860" y="781050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17590" y="78105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站酷庆科黄油体" panose="02000803000000020004" charset="-122"/>
                <a:ea typeface="站酷庆科黄油体" panose="02000803000000020004" charset="-122"/>
              </a:rPr>
              <a:t>Specinker</a:t>
            </a:r>
            <a:endParaRPr lang="en-US" altLang="zh-CN"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32" name="图片 31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0190" y="809625"/>
            <a:ext cx="235585" cy="235585"/>
          </a:xfrm>
          <a:prstGeom prst="rect">
            <a:avLst/>
          </a:prstGeom>
        </p:spPr>
      </p:pic>
      <p:pic>
        <p:nvPicPr>
          <p:cNvPr id="33" name="图片 32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105775" y="808990"/>
            <a:ext cx="234000" cy="234000"/>
          </a:xfrm>
          <a:prstGeom prst="rect">
            <a:avLst/>
          </a:prstGeom>
        </p:spPr>
      </p:pic>
      <p:pic>
        <p:nvPicPr>
          <p:cNvPr id="34" name="图片 33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925" y="822960"/>
            <a:ext cx="208915" cy="20891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271260" y="1450340"/>
            <a:ext cx="2228215" cy="399415"/>
            <a:chOff x="11976" y="1849"/>
            <a:chExt cx="3509" cy="629"/>
          </a:xfrm>
        </p:grpSpPr>
        <p:pic>
          <p:nvPicPr>
            <p:cNvPr id="35" name="图片 34" descr="文件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161" y="1878"/>
              <a:ext cx="283" cy="283"/>
            </a:xfrm>
            <a:prstGeom prst="rect">
              <a:avLst/>
            </a:prstGeom>
          </p:spPr>
        </p:pic>
        <p:pic>
          <p:nvPicPr>
            <p:cNvPr id="37" name="图片 36" descr="设计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2875" y="1878"/>
              <a:ext cx="283" cy="283"/>
            </a:xfrm>
            <a:prstGeom prst="rect">
              <a:avLst/>
            </a:prstGeom>
          </p:spPr>
        </p:pic>
        <p:pic>
          <p:nvPicPr>
            <p:cNvPr id="67" name="图片 66" descr="素材 (1)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3561" y="1849"/>
              <a:ext cx="340" cy="340"/>
            </a:xfrm>
            <a:prstGeom prst="rect">
              <a:avLst/>
            </a:prstGeom>
          </p:spPr>
        </p:pic>
        <p:pic>
          <p:nvPicPr>
            <p:cNvPr id="69" name="图片 68" descr="设置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303" y="1878"/>
              <a:ext cx="283" cy="283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1976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文件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690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设计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404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素材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4118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设置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832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关于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pic>
          <p:nvPicPr>
            <p:cNvPr id="78" name="图片 77" descr="关于，信息，提示，警示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17" y="1878"/>
              <a:ext cx="283" cy="28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7040245" y="1139825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思源黑体 CN Normal" panose="020B0400000000000000" charset="-122"/>
                <a:ea typeface="思源黑体 CN Normal" panose="020B0400000000000000" charset="-122"/>
              </a:rPr>
              <a:t>30</a:t>
            </a:r>
            <a:endParaRPr lang="en-US" altLang="zh-CN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86855" y="1132205"/>
            <a:ext cx="453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000">
                <a:latin typeface="思源黑体 CN Normal" panose="020B0400000000000000" charset="-122"/>
                <a:ea typeface="思源黑体 CN Normal" panose="020B0400000000000000" charset="-122"/>
              </a:rPr>
              <a:t>背景</a:t>
            </a:r>
            <a:endParaRPr lang="zh-CN" altLang="zh-CN" sz="1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7270115" y="1395095"/>
            <a:ext cx="231775" cy="3175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681480" y="817245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82750" y="81724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682750" y="1489710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</a:rPr>
              <a:t>文件</a:t>
            </a:r>
            <a:endParaRPr lang="zh-CN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4880" y="1489710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5640" y="1489710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15260" y="1489710"/>
            <a:ext cx="500380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素材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16020" y="1489710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关于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2750" y="1725295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57680" y="1791335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离散型频谱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57680" y="208597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连续型频谱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57680" y="238823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文字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25725" y="1275080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851785" y="1246505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325370" y="1175385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30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1824990" y="1195705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背景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43680" y="817245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57680" y="269811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图片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57680" y="300609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漂浮粒子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57680" y="331406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变色块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757680" y="363156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......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左箭头 70"/>
          <p:cNvSpPr/>
          <p:nvPr/>
        </p:nvSpPr>
        <p:spPr>
          <a:xfrm rot="10800000">
            <a:off x="3908425" y="86995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左箭头 71"/>
          <p:cNvSpPr/>
          <p:nvPr/>
        </p:nvSpPr>
        <p:spPr>
          <a:xfrm>
            <a:off x="3716020" y="87058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271260" y="1917065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离散型频谱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70625" y="2196783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连续型频谱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70625" y="2476500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文字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270625" y="2756218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图片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70625" y="3035935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漂浮粒子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70625" y="3315652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变色块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269990" y="3595370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滤镜块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622540" y="1216660"/>
            <a:ext cx="381000" cy="76200"/>
            <a:chOff x="12005" y="1751"/>
            <a:chExt cx="600" cy="120"/>
          </a:xfrm>
        </p:grpSpPr>
        <p:sp>
          <p:nvSpPr>
            <p:cNvPr id="87" name="圆角矩形 86"/>
            <p:cNvSpPr/>
            <p:nvPr/>
          </p:nvSpPr>
          <p:spPr>
            <a:xfrm>
              <a:off x="12395" y="1751"/>
              <a:ext cx="210" cy="1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文泉驿微米黑" panose="020B0606030804020204" charset="-122"/>
                <a:ea typeface="文泉驿微米黑" panose="020B0606030804020204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V="1">
              <a:off x="12005" y="1810"/>
              <a:ext cx="390" cy="1"/>
            </a:xfrm>
            <a:prstGeom prst="line">
              <a:avLst/>
            </a:prstGeom>
            <a:ln w="9525"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118" y="865188"/>
            <a:ext cx="3428365" cy="17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366010" y="2971800"/>
            <a:ext cx="323850" cy="19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1750060" y="485140"/>
            <a:ext cx="220980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矩形窗（Rectangular Window）</a:t>
            </a:r>
            <a:endParaRPr lang="zh-CN" altLang="en-US"/>
          </a:p>
        </p:txBody>
      </p:sp>
      <p:pic>
        <p:nvPicPr>
          <p:cNvPr id="11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0" y="832803"/>
            <a:ext cx="3608070" cy="178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5567045" y="2583180"/>
            <a:ext cx="1597660" cy="582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5428615" y="452755"/>
            <a:ext cx="255841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高斯窗（</a:t>
            </a:r>
            <a:r>
              <a:rPr lang="en-US" sz="1050" b="0">
                <a:latin typeface="宋体" panose="02010600030101010101" pitchFamily="2" charset="-122"/>
              </a:rPr>
              <a:t>Gaussian </a:t>
            </a:r>
            <a:r>
              <a:rPr lang="zh-CN" sz="1050" b="0">
                <a:ea typeface="宋体" panose="02010600030101010101" pitchFamily="2" charset="-122"/>
              </a:rPr>
              <a:t>Window）</a:t>
            </a:r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" y="3937000"/>
            <a:ext cx="383032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515745" y="360235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汉宁窗（Hann Window）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370965" y="5873115"/>
            <a:ext cx="173355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428615" y="3602672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海明威窗（Hamming Window）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5165725" y="5878512"/>
            <a:ext cx="2400300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8"/>
          <a:stretch>
            <a:fillRect/>
          </a:stretch>
        </p:blipFill>
        <p:spPr>
          <a:xfrm>
            <a:off x="4413250" y="3939540"/>
            <a:ext cx="3982720" cy="185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118" y="865188"/>
            <a:ext cx="3428365" cy="17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366010" y="2971800"/>
            <a:ext cx="323850" cy="19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1750060" y="485140"/>
            <a:ext cx="220980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矩形窗（Rectangular Window）</a:t>
            </a:r>
            <a:endParaRPr lang="zh-CN" altLang="en-US"/>
          </a:p>
        </p:txBody>
      </p:sp>
      <p:pic>
        <p:nvPicPr>
          <p:cNvPr id="11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0" y="832803"/>
            <a:ext cx="3608070" cy="178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5567045" y="2583180"/>
            <a:ext cx="1597660" cy="582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5428615" y="452755"/>
            <a:ext cx="255841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高斯窗（</a:t>
            </a:r>
            <a:r>
              <a:rPr lang="en-US" sz="1050" b="0">
                <a:latin typeface="宋体" panose="02010600030101010101" pitchFamily="2" charset="-122"/>
              </a:rPr>
              <a:t>Gaussian </a:t>
            </a:r>
            <a:r>
              <a:rPr lang="zh-CN" sz="1050" b="0">
                <a:ea typeface="宋体" panose="02010600030101010101" pitchFamily="2" charset="-122"/>
              </a:rPr>
              <a:t>Window）</a:t>
            </a:r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29080" y="3833812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布莱克曼窗（Blackman Window）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1002665" y="6047422"/>
            <a:ext cx="307657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749935" y="4277995"/>
            <a:ext cx="3582035" cy="1674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5512435" y="3833812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lang="zh-CN" sz="1050" b="0">
                <a:ea typeface="宋体" panose="02010600030101010101" pitchFamily="2" charset="-122"/>
              </a:rPr>
              <a:t>三角窗（Triangle Window）</a:t>
            </a:r>
            <a:endParaRPr lang="zh-CN" altLang="en-US"/>
          </a:p>
        </p:txBody>
      </p:sp>
      <p:pic>
        <p:nvPicPr>
          <p:cNvPr id="15" name="图片 14"/>
          <p:cNvPicPr/>
          <p:nvPr/>
        </p:nvPicPr>
        <p:blipFill>
          <a:blip r:embed="rId7"/>
          <a:stretch>
            <a:fillRect/>
          </a:stretch>
        </p:blipFill>
        <p:spPr>
          <a:xfrm>
            <a:off x="5428615" y="6084252"/>
            <a:ext cx="1657350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/>
        </p:nvPicPr>
        <p:blipFill>
          <a:blip r:embed="rId8"/>
          <a:stretch>
            <a:fillRect/>
          </a:stretch>
        </p:blipFill>
        <p:spPr>
          <a:xfrm>
            <a:off x="4561840" y="4247515"/>
            <a:ext cx="3415665" cy="1706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 l="3814"/>
          <a:stretch>
            <a:fillRect/>
          </a:stretch>
        </p:blipFill>
        <p:spPr>
          <a:xfrm>
            <a:off x="0" y="0"/>
            <a:ext cx="121539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" name="组合 62"/>
          <p:cNvGrpSpPr/>
          <p:nvPr/>
        </p:nvGrpSpPr>
        <p:grpSpPr>
          <a:xfrm>
            <a:off x="7874000" y="636905"/>
            <a:ext cx="3365500" cy="1351915"/>
            <a:chOff x="11992" y="4163"/>
            <a:chExt cx="4088" cy="1592"/>
          </a:xfrm>
        </p:grpSpPr>
        <p:sp>
          <p:nvSpPr>
            <p:cNvPr id="64" name="圆角矩形 63"/>
            <p:cNvSpPr/>
            <p:nvPr/>
          </p:nvSpPr>
          <p:spPr>
            <a:xfrm>
              <a:off x="14012" y="4335"/>
              <a:ext cx="370" cy="1420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5" name="图片 64" descr="412377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992" y="4163"/>
              <a:ext cx="498" cy="1440"/>
            </a:xfrm>
            <a:prstGeom prst="rect">
              <a:avLst/>
            </a:prstGeom>
          </p:spPr>
        </p:pic>
        <p:cxnSp>
          <p:nvCxnSpPr>
            <p:cNvPr id="66" name="直接连接符 65"/>
            <p:cNvCxnSpPr/>
            <p:nvPr/>
          </p:nvCxnSpPr>
          <p:spPr>
            <a:xfrm flipV="1">
              <a:off x="12445" y="5041"/>
              <a:ext cx="379" cy="7"/>
            </a:xfrm>
            <a:prstGeom prst="line">
              <a:avLst/>
            </a:prstGeom>
            <a:ln w="12700">
              <a:solidFill>
                <a:srgbClr val="98DE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圆角矩形 66"/>
            <p:cNvSpPr/>
            <p:nvPr/>
          </p:nvSpPr>
          <p:spPr>
            <a:xfrm>
              <a:off x="12824" y="4733"/>
              <a:ext cx="3256" cy="623"/>
            </a:xfrm>
            <a:prstGeom prst="roundRect">
              <a:avLst>
                <a:gd name="adj" fmla="val 50000"/>
              </a:avLst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3106" y="4874"/>
              <a:ext cx="2711" cy="341"/>
              <a:chOff x="13032" y="4874"/>
              <a:chExt cx="2711" cy="341"/>
            </a:xfrm>
          </p:grpSpPr>
          <p:pic>
            <p:nvPicPr>
              <p:cNvPr id="69" name="图片 68" descr="68205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03" y="4875"/>
                <a:ext cx="340" cy="340"/>
              </a:xfrm>
              <a:prstGeom prst="rect">
                <a:avLst/>
              </a:prstGeom>
            </p:spPr>
          </p:pic>
          <p:pic>
            <p:nvPicPr>
              <p:cNvPr id="70" name="图片 69" descr="41281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032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71" name="图片 70" descr="3649233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501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72" name="图片 71" descr="364494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968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73" name="图片 72" descr="36417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448" y="4875"/>
                <a:ext cx="340" cy="340"/>
              </a:xfrm>
              <a:prstGeom prst="rect">
                <a:avLst/>
              </a:prstGeom>
            </p:spPr>
          </p:pic>
          <p:pic>
            <p:nvPicPr>
              <p:cNvPr id="74" name="图片 73" descr="364894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927" y="4875"/>
                <a:ext cx="340" cy="340"/>
              </a:xfrm>
              <a:prstGeom prst="rect">
                <a:avLst/>
              </a:prstGeom>
            </p:spPr>
          </p:pic>
        </p:grpSp>
        <p:pic>
          <p:nvPicPr>
            <p:cNvPr id="75" name="图片 74" descr="4122127"/>
            <p:cNvPicPr/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14055" y="5431"/>
              <a:ext cx="283" cy="227"/>
            </a:xfrm>
            <a:prstGeom prst="rect">
              <a:avLst/>
            </a:prstGeom>
          </p:spPr>
        </p:pic>
        <p:pic>
          <p:nvPicPr>
            <p:cNvPr id="76" name="图片 75" descr="4122127"/>
            <p:cNvPicPr/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6200000">
              <a:off x="14055" y="4426"/>
              <a:ext cx="283" cy="227"/>
            </a:xfrm>
            <a:prstGeom prst="rect">
              <a:avLst/>
            </a:prstGeom>
          </p:spPr>
        </p:pic>
      </p:grpSp>
      <p:grpSp>
        <p:nvGrpSpPr>
          <p:cNvPr id="77" name="组合 76"/>
          <p:cNvGrpSpPr/>
          <p:nvPr/>
        </p:nvGrpSpPr>
        <p:grpSpPr>
          <a:xfrm>
            <a:off x="2419985" y="3455670"/>
            <a:ext cx="3019425" cy="2752725"/>
            <a:chOff x="11992" y="4163"/>
            <a:chExt cx="4755" cy="4335"/>
          </a:xfrm>
        </p:grpSpPr>
        <p:sp>
          <p:nvSpPr>
            <p:cNvPr id="78" name="圆角矩形 77"/>
            <p:cNvSpPr/>
            <p:nvPr/>
          </p:nvSpPr>
          <p:spPr>
            <a:xfrm>
              <a:off x="13167" y="4802"/>
              <a:ext cx="2569" cy="3697"/>
            </a:xfrm>
            <a:prstGeom prst="roundRect">
              <a:avLst>
                <a:gd name="adj" fmla="val 5254"/>
              </a:avLst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9" name="图片 78" descr="412377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992" y="4163"/>
              <a:ext cx="498" cy="1440"/>
            </a:xfrm>
            <a:prstGeom prst="rect">
              <a:avLst/>
            </a:prstGeom>
          </p:spPr>
        </p:pic>
        <p:cxnSp>
          <p:nvCxnSpPr>
            <p:cNvPr id="80" name="直接连接符 79"/>
            <p:cNvCxnSpPr/>
            <p:nvPr/>
          </p:nvCxnSpPr>
          <p:spPr>
            <a:xfrm flipV="1">
              <a:off x="12445" y="5041"/>
              <a:ext cx="379" cy="7"/>
            </a:xfrm>
            <a:prstGeom prst="line">
              <a:avLst/>
            </a:prstGeom>
            <a:ln w="12700">
              <a:solidFill>
                <a:srgbClr val="98DE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12824" y="4732"/>
              <a:ext cx="3256" cy="623"/>
            </a:xfrm>
            <a:prstGeom prst="roundRect">
              <a:avLst>
                <a:gd name="adj" fmla="val 50000"/>
              </a:avLst>
            </a:prstGeom>
            <a:ln w="19050"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2" name="图片 81" descr="3641725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50" y="4875"/>
              <a:ext cx="340" cy="340"/>
            </a:xfrm>
            <a:prstGeom prst="rect">
              <a:avLst/>
            </a:prstGeom>
          </p:spPr>
        </p:pic>
        <p:sp>
          <p:nvSpPr>
            <p:cNvPr id="83" name="矩形 82"/>
            <p:cNvSpPr/>
            <p:nvPr/>
          </p:nvSpPr>
          <p:spPr>
            <a:xfrm>
              <a:off x="13258" y="5404"/>
              <a:ext cx="2386" cy="2995"/>
            </a:xfrm>
            <a:prstGeom prst="rect">
              <a:avLst/>
            </a:prstGeom>
            <a:solidFill>
              <a:srgbClr val="98DEF6"/>
            </a:solidFill>
            <a:ln>
              <a:solidFill>
                <a:srgbClr val="98D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327" y="5432"/>
              <a:ext cx="2247" cy="170"/>
            </a:xfrm>
            <a:prstGeom prst="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zh-CN" sz="600" b="1">
                  <a:solidFill>
                    <a:srgbClr val="98DEF6"/>
                  </a:solidFill>
                </a:rPr>
                <a:t>歌曲                                 歌手</a:t>
              </a:r>
              <a:endParaRPr lang="zh-CN" altLang="zh-CN" sz="600" b="1">
                <a:solidFill>
                  <a:srgbClr val="98DEF6"/>
                </a:solidFill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3329" y="5682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13329" y="5982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13327" y="691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13327" y="629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13327" y="660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3327" y="722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13327" y="753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3327" y="7851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3327" y="567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3327" y="598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327" y="7848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3327" y="8145"/>
              <a:ext cx="2247" cy="254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7" name="图片 96" descr="3645638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181" y="4760"/>
              <a:ext cx="567" cy="56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932805" y="3325495"/>
            <a:ext cx="3019425" cy="1377950"/>
            <a:chOff x="11992" y="3970"/>
            <a:chExt cx="4755" cy="2170"/>
          </a:xfrm>
        </p:grpSpPr>
        <p:pic>
          <p:nvPicPr>
            <p:cNvPr id="99" name="图片 98" descr="412377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992" y="4163"/>
              <a:ext cx="498" cy="1440"/>
            </a:xfrm>
            <a:prstGeom prst="rect">
              <a:avLst/>
            </a:prstGeom>
          </p:spPr>
        </p:pic>
        <p:cxnSp>
          <p:nvCxnSpPr>
            <p:cNvPr id="100" name="直接连接符 99"/>
            <p:cNvCxnSpPr/>
            <p:nvPr/>
          </p:nvCxnSpPr>
          <p:spPr>
            <a:xfrm flipV="1">
              <a:off x="12445" y="5041"/>
              <a:ext cx="379" cy="7"/>
            </a:xfrm>
            <a:prstGeom prst="line">
              <a:avLst/>
            </a:prstGeom>
            <a:ln w="12700">
              <a:solidFill>
                <a:srgbClr val="98DE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圆角矩形 100"/>
            <p:cNvSpPr/>
            <p:nvPr/>
          </p:nvSpPr>
          <p:spPr>
            <a:xfrm>
              <a:off x="12824" y="4732"/>
              <a:ext cx="3256" cy="623"/>
            </a:xfrm>
            <a:prstGeom prst="roundRect">
              <a:avLst>
                <a:gd name="adj" fmla="val 50000"/>
              </a:avLst>
            </a:prstGeom>
            <a:ln w="19050"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2" name="图片 101" descr="3645638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181" y="4760"/>
              <a:ext cx="567" cy="567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2823" y="4852"/>
              <a:ext cx="325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>
                  <a:solidFill>
                    <a:srgbClr val="98DEF6"/>
                  </a:solidFill>
                </a:rPr>
                <a:t>恋と愛 (恋与爱) </a:t>
              </a:r>
              <a:r>
                <a:rPr lang="en-US" altLang="zh-CN" sz="1000" b="1">
                  <a:solidFill>
                    <a:srgbClr val="98DEF6"/>
                  </a:solidFill>
                </a:rPr>
                <a:t>- </a:t>
              </a:r>
              <a:r>
                <a:rPr lang="zh-CN" altLang="en-US" sz="1000" b="1">
                  <a:solidFill>
                    <a:srgbClr val="98DEF6"/>
                  </a:solidFill>
                </a:rPr>
                <a:t>三代目 J SOU</a:t>
              </a:r>
              <a:r>
                <a:rPr lang="en-US" altLang="zh-CN" sz="1000" b="1">
                  <a:solidFill>
                    <a:srgbClr val="98DEF6"/>
                  </a:solidFill>
                </a:rPr>
                <a:t>...</a:t>
              </a:r>
              <a:endParaRPr lang="en-US" altLang="zh-CN" sz="1000" b="1">
                <a:solidFill>
                  <a:srgbClr val="98DEF6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824" y="5442"/>
              <a:ext cx="325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900" b="1">
                  <a:solidFill>
                    <a:srgbClr val="98DEF6"/>
                  </a:solidFill>
                </a:rPr>
                <a:t>WASTED LOVE </a:t>
              </a:r>
              <a:r>
                <a:rPr lang="en-US" sz="900" b="1">
                  <a:solidFill>
                    <a:srgbClr val="98DEF6"/>
                  </a:solidFill>
                </a:rPr>
                <a:t>- </a:t>
              </a:r>
              <a:r>
                <a:rPr sz="900" b="1">
                  <a:solidFill>
                    <a:srgbClr val="98DEF6"/>
                  </a:solidFill>
                </a:rPr>
                <a:t>HIROOMI </a:t>
              </a:r>
              <a:r>
                <a:rPr lang="en-US" sz="900" b="1">
                  <a:solidFill>
                    <a:srgbClr val="98DEF6"/>
                  </a:solidFill>
                </a:rPr>
                <a:t>..</a:t>
              </a:r>
              <a:r>
                <a:rPr lang="en-US" sz="900" b="1">
                  <a:solidFill>
                    <a:srgbClr val="98DEF6"/>
                  </a:solidFill>
                </a:rPr>
                <a:t>.</a:t>
              </a:r>
              <a:endParaRPr lang="en-US" sz="900" b="1">
                <a:solidFill>
                  <a:srgbClr val="98DEF6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823" y="5804"/>
              <a:ext cx="325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800" b="1">
                  <a:solidFill>
                    <a:srgbClr val="98DEF6"/>
                  </a:solidFill>
                </a:rPr>
                <a:t>煙 (烟) </a:t>
              </a:r>
              <a:r>
                <a:rPr lang="en-US" sz="800" b="1">
                  <a:solidFill>
                    <a:srgbClr val="98DEF6"/>
                  </a:solidFill>
                </a:rPr>
                <a:t>- </a:t>
              </a:r>
              <a:r>
                <a:rPr sz="800" b="1">
                  <a:solidFill>
                    <a:srgbClr val="98DEF6"/>
                  </a:solidFill>
                </a:rPr>
                <a:t>まきちゃんぐ (makicha </a:t>
              </a:r>
              <a:r>
                <a:rPr lang="en-US" sz="800" b="1">
                  <a:solidFill>
                    <a:srgbClr val="98DEF6"/>
                  </a:solidFill>
                </a:rPr>
                <a:t>...</a:t>
              </a:r>
              <a:endParaRPr lang="en-US" sz="800" b="1">
                <a:solidFill>
                  <a:srgbClr val="98DEF6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2778" y="4283"/>
              <a:ext cx="325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900" b="1">
                  <a:solidFill>
                    <a:srgbClr val="98DEF6"/>
                  </a:solidFill>
                </a:rPr>
                <a:t>不老梦 </a:t>
              </a:r>
              <a:r>
                <a:rPr lang="en-US" sz="900" b="1">
                  <a:solidFill>
                    <a:srgbClr val="98DEF6"/>
                  </a:solidFill>
                </a:rPr>
                <a:t>- </a:t>
              </a:r>
              <a:r>
                <a:rPr sz="900" b="1">
                  <a:solidFill>
                    <a:srgbClr val="98DEF6"/>
                  </a:solidFill>
                </a:rPr>
                <a:t>银临</a:t>
              </a:r>
              <a:endParaRPr sz="900" b="1">
                <a:solidFill>
                  <a:srgbClr val="98DEF6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2824" y="3970"/>
              <a:ext cx="325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700" b="1">
                  <a:solidFill>
                    <a:srgbClr val="98DEF6"/>
                  </a:solidFill>
                </a:rPr>
                <a:t>Sold Out </a:t>
              </a:r>
              <a:r>
                <a:rPr lang="en-US" sz="700" b="1">
                  <a:solidFill>
                    <a:srgbClr val="98DEF6"/>
                  </a:solidFill>
                </a:rPr>
                <a:t>- </a:t>
              </a:r>
              <a:r>
                <a:rPr sz="700" b="1">
                  <a:solidFill>
                    <a:srgbClr val="98DEF6"/>
                  </a:solidFill>
                </a:rPr>
                <a:t>Hawk </a:t>
              </a:r>
              <a:r>
                <a:rPr sz="800" b="1">
                  <a:solidFill>
                    <a:srgbClr val="98DEF6"/>
                  </a:solidFill>
                </a:rPr>
                <a:t>Nelson</a:t>
              </a:r>
              <a:endParaRPr sz="700" b="1">
                <a:solidFill>
                  <a:srgbClr val="98DEF6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97815" y="636905"/>
            <a:ext cx="3365500" cy="1889760"/>
            <a:chOff x="11992" y="4163"/>
            <a:chExt cx="4088" cy="2226"/>
          </a:xfrm>
        </p:grpSpPr>
        <p:sp>
          <p:nvSpPr>
            <p:cNvPr id="109" name="圆角矩形 108"/>
            <p:cNvSpPr/>
            <p:nvPr/>
          </p:nvSpPr>
          <p:spPr>
            <a:xfrm>
              <a:off x="13076" y="4969"/>
              <a:ext cx="370" cy="1420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0" name="图片 109" descr="412377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992" y="4163"/>
              <a:ext cx="498" cy="1440"/>
            </a:xfrm>
            <a:prstGeom prst="rect">
              <a:avLst/>
            </a:prstGeom>
          </p:spPr>
        </p:pic>
        <p:cxnSp>
          <p:nvCxnSpPr>
            <p:cNvPr id="111" name="直接连接符 110"/>
            <p:cNvCxnSpPr/>
            <p:nvPr/>
          </p:nvCxnSpPr>
          <p:spPr>
            <a:xfrm flipV="1">
              <a:off x="12445" y="5041"/>
              <a:ext cx="379" cy="7"/>
            </a:xfrm>
            <a:prstGeom prst="line">
              <a:avLst/>
            </a:prstGeom>
            <a:ln w="12700">
              <a:solidFill>
                <a:srgbClr val="98DE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12824" y="4733"/>
              <a:ext cx="3256" cy="623"/>
            </a:xfrm>
            <a:prstGeom prst="roundRect">
              <a:avLst>
                <a:gd name="adj" fmla="val 50000"/>
              </a:avLst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3106" y="4874"/>
              <a:ext cx="2711" cy="341"/>
              <a:chOff x="13032" y="4874"/>
              <a:chExt cx="2711" cy="341"/>
            </a:xfrm>
          </p:grpSpPr>
          <p:pic>
            <p:nvPicPr>
              <p:cNvPr id="114" name="图片 113" descr="68205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03" y="4875"/>
                <a:ext cx="340" cy="340"/>
              </a:xfrm>
              <a:prstGeom prst="rect">
                <a:avLst/>
              </a:prstGeom>
            </p:spPr>
          </p:pic>
          <p:pic>
            <p:nvPicPr>
              <p:cNvPr id="115" name="图片 114" descr="41281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032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116" name="图片 115" descr="3649233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501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117" name="图片 116" descr="364494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968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118" name="图片 117" descr="36417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448" y="4875"/>
                <a:ext cx="340" cy="340"/>
              </a:xfrm>
              <a:prstGeom prst="rect">
                <a:avLst/>
              </a:prstGeom>
            </p:spPr>
          </p:pic>
          <p:pic>
            <p:nvPicPr>
              <p:cNvPr id="119" name="图片 118" descr="364894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927" y="4875"/>
                <a:ext cx="340" cy="340"/>
              </a:xfrm>
              <a:prstGeom prst="rect">
                <a:avLst/>
              </a:prstGeom>
            </p:spPr>
          </p:pic>
        </p:grpSp>
        <p:pic>
          <p:nvPicPr>
            <p:cNvPr id="120" name="图片 119" descr="3649466"/>
            <p:cNvPicPr/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106" y="5401"/>
              <a:ext cx="340" cy="340"/>
            </a:xfrm>
            <a:prstGeom prst="rect">
              <a:avLst/>
            </a:prstGeom>
          </p:spPr>
        </p:pic>
        <p:grpSp>
          <p:nvGrpSpPr>
            <p:cNvPr id="121" name="组合 120"/>
            <p:cNvGrpSpPr/>
            <p:nvPr/>
          </p:nvGrpSpPr>
          <p:grpSpPr>
            <a:xfrm>
              <a:off x="13106" y="5741"/>
              <a:ext cx="340" cy="340"/>
              <a:chOff x="12980" y="6513"/>
              <a:chExt cx="340" cy="340"/>
            </a:xfrm>
          </p:grpSpPr>
          <p:pic>
            <p:nvPicPr>
              <p:cNvPr id="122" name="图片 121" descr="3649466"/>
              <p:cNvPicPr/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980" y="6513"/>
                <a:ext cx="340" cy="340"/>
              </a:xfrm>
              <a:prstGeom prst="rect">
                <a:avLst/>
              </a:prstGeom>
            </p:spPr>
          </p:pic>
          <p:sp>
            <p:nvSpPr>
              <p:cNvPr id="123" name="文本框 122"/>
              <p:cNvSpPr txBox="1"/>
              <p:nvPr/>
            </p:nvSpPr>
            <p:spPr>
              <a:xfrm>
                <a:off x="12994" y="6550"/>
                <a:ext cx="241" cy="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500" b="1">
                    <a:solidFill>
                      <a:srgbClr val="98DEF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sz="500" b="1">
                  <a:solidFill>
                    <a:srgbClr val="98DEF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12986" y="5906"/>
              <a:ext cx="460" cy="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rgbClr val="98DEF6"/>
                  </a:solidFill>
                </a:rPr>
                <a:t>...</a:t>
              </a:r>
              <a:endParaRPr lang="en-US" altLang="zh-CN" sz="1400" b="1">
                <a:solidFill>
                  <a:srgbClr val="98DEF6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006215" y="636905"/>
            <a:ext cx="3365500" cy="1889760"/>
            <a:chOff x="11992" y="4163"/>
            <a:chExt cx="4088" cy="2226"/>
          </a:xfrm>
        </p:grpSpPr>
        <p:sp>
          <p:nvSpPr>
            <p:cNvPr id="126" name="圆角矩形 125"/>
            <p:cNvSpPr/>
            <p:nvPr/>
          </p:nvSpPr>
          <p:spPr>
            <a:xfrm>
              <a:off x="13545" y="4969"/>
              <a:ext cx="370" cy="1420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27" name="图片 126" descr="412377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992" y="4163"/>
              <a:ext cx="498" cy="1440"/>
            </a:xfrm>
            <a:prstGeom prst="rect">
              <a:avLst/>
            </a:prstGeom>
          </p:spPr>
        </p:pic>
        <p:cxnSp>
          <p:nvCxnSpPr>
            <p:cNvPr id="128" name="直接连接符 127"/>
            <p:cNvCxnSpPr/>
            <p:nvPr/>
          </p:nvCxnSpPr>
          <p:spPr>
            <a:xfrm flipV="1">
              <a:off x="12445" y="5041"/>
              <a:ext cx="379" cy="7"/>
            </a:xfrm>
            <a:prstGeom prst="line">
              <a:avLst/>
            </a:prstGeom>
            <a:ln w="12700">
              <a:solidFill>
                <a:srgbClr val="98DE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圆角矩形 128"/>
            <p:cNvSpPr/>
            <p:nvPr/>
          </p:nvSpPr>
          <p:spPr>
            <a:xfrm>
              <a:off x="12824" y="4733"/>
              <a:ext cx="3256" cy="623"/>
            </a:xfrm>
            <a:prstGeom prst="roundRect">
              <a:avLst>
                <a:gd name="adj" fmla="val 50000"/>
              </a:avLst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3106" y="4874"/>
              <a:ext cx="2711" cy="341"/>
              <a:chOff x="13032" y="4874"/>
              <a:chExt cx="2711" cy="341"/>
            </a:xfrm>
          </p:grpSpPr>
          <p:pic>
            <p:nvPicPr>
              <p:cNvPr id="131" name="图片 130" descr="68205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03" y="4875"/>
                <a:ext cx="340" cy="340"/>
              </a:xfrm>
              <a:prstGeom prst="rect">
                <a:avLst/>
              </a:prstGeom>
            </p:spPr>
          </p:pic>
          <p:pic>
            <p:nvPicPr>
              <p:cNvPr id="132" name="图片 131" descr="41281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032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133" name="图片 132" descr="3649233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501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134" name="图片 133" descr="364494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968" y="4874"/>
                <a:ext cx="340" cy="340"/>
              </a:xfrm>
              <a:prstGeom prst="rect">
                <a:avLst/>
              </a:prstGeom>
            </p:spPr>
          </p:pic>
          <p:pic>
            <p:nvPicPr>
              <p:cNvPr id="135" name="图片 134" descr="36417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448" y="4875"/>
                <a:ext cx="340" cy="340"/>
              </a:xfrm>
              <a:prstGeom prst="rect">
                <a:avLst/>
              </a:prstGeom>
            </p:spPr>
          </p:pic>
          <p:pic>
            <p:nvPicPr>
              <p:cNvPr id="136" name="图片 135" descr="364894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927" y="4875"/>
                <a:ext cx="340" cy="340"/>
              </a:xfrm>
              <a:prstGeom prst="rect">
                <a:avLst/>
              </a:prstGeom>
            </p:spPr>
          </p:pic>
        </p:grpSp>
        <p:sp>
          <p:nvSpPr>
            <p:cNvPr id="137" name="圆角矩形 136"/>
            <p:cNvSpPr/>
            <p:nvPr/>
          </p:nvSpPr>
          <p:spPr>
            <a:xfrm>
              <a:off x="13701" y="5446"/>
              <a:ext cx="57" cy="863"/>
            </a:xfrm>
            <a:prstGeom prst="roundRect">
              <a:avLst/>
            </a:prstGeom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13701" y="5912"/>
              <a:ext cx="57" cy="397"/>
            </a:xfrm>
            <a:prstGeom prst="roundRect">
              <a:avLst/>
            </a:prstGeom>
            <a:solidFill>
              <a:srgbClr val="98DEF6"/>
            </a:solidFill>
            <a:ln>
              <a:solidFill>
                <a:srgbClr val="98DEF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13671" y="5818"/>
              <a:ext cx="119" cy="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8D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839720" y="1684655"/>
            <a:ext cx="2380615" cy="414020"/>
          </a:xfrm>
          <a:prstGeom prst="roundRect">
            <a:avLst>
              <a:gd name="adj" fmla="val 50000"/>
            </a:avLst>
          </a:prstGeom>
          <a:ln>
            <a:solidFill>
              <a:srgbClr val="98DEF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0">
            <a:off x="3046095" y="1759846"/>
            <a:ext cx="1631461" cy="260600"/>
            <a:chOff x="13032" y="4871"/>
            <a:chExt cx="2231" cy="343"/>
          </a:xfrm>
        </p:grpSpPr>
        <p:pic>
          <p:nvPicPr>
            <p:cNvPr id="13" name="图片 12" descr="41281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032" y="4874"/>
              <a:ext cx="340" cy="340"/>
            </a:xfrm>
            <a:prstGeom prst="rect">
              <a:avLst/>
            </a:prstGeom>
          </p:spPr>
        </p:pic>
        <p:pic>
          <p:nvPicPr>
            <p:cNvPr id="14" name="图片 13" descr="364923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01" y="4874"/>
              <a:ext cx="340" cy="340"/>
            </a:xfrm>
            <a:prstGeom prst="rect">
              <a:avLst/>
            </a:prstGeom>
          </p:spPr>
        </p:pic>
        <p:pic>
          <p:nvPicPr>
            <p:cNvPr id="16" name="图片 15" descr="364494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968" y="4874"/>
              <a:ext cx="340" cy="340"/>
            </a:xfrm>
            <a:prstGeom prst="rect">
              <a:avLst/>
            </a:prstGeom>
          </p:spPr>
        </p:pic>
        <p:pic>
          <p:nvPicPr>
            <p:cNvPr id="18" name="图片 17" descr="364172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923" y="4871"/>
              <a:ext cx="340" cy="340"/>
            </a:xfrm>
            <a:prstGeom prst="rect">
              <a:avLst/>
            </a:prstGeom>
          </p:spPr>
        </p:pic>
        <p:pic>
          <p:nvPicPr>
            <p:cNvPr id="19" name="图片 18" descr="3648946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18" y="4871"/>
              <a:ext cx="340" cy="340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2978150" y="2180590"/>
            <a:ext cx="342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播放方式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19780" y="2180590"/>
            <a:ext cx="34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声音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54020" y="811530"/>
            <a:ext cx="3938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播放</a:t>
            </a:r>
            <a:r>
              <a:rPr lang="en-US" altLang="zh-CN" sz="1600">
                <a:solidFill>
                  <a:schemeClr val="accent6"/>
                </a:solidFill>
              </a:rPr>
              <a:t>/</a:t>
            </a:r>
            <a:r>
              <a:rPr lang="zh-CN" altLang="en-US" sz="1600">
                <a:solidFill>
                  <a:schemeClr val="accent6"/>
                </a:solidFill>
              </a:rPr>
              <a:t>暂停：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拖歌至此直接播放此曲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35780" y="2180590"/>
            <a:ext cx="34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搜索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4450" y="2919730"/>
            <a:ext cx="3808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播放列表：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拖至此加入播放队列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10430" y="2180590"/>
            <a:ext cx="34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设置</a:t>
            </a:r>
            <a:endParaRPr lang="zh-CN" altLang="en-US" sz="1600">
              <a:solidFill>
                <a:schemeClr val="accent6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54450" y="127254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185" y="3256915"/>
            <a:ext cx="10125710" cy="364553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</p:pic>
      <p:grpSp>
        <p:nvGrpSpPr>
          <p:cNvPr id="118" name="组合 117"/>
          <p:cNvGrpSpPr/>
          <p:nvPr/>
        </p:nvGrpSpPr>
        <p:grpSpPr>
          <a:xfrm>
            <a:off x="4773930" y="1759585"/>
            <a:ext cx="292100" cy="264795"/>
            <a:chOff x="3868099" y="5741049"/>
            <a:chExt cx="366050" cy="366050"/>
          </a:xfrm>
          <a:solidFill>
            <a:srgbClr val="98DEF6"/>
          </a:solidFill>
        </p:grpSpPr>
        <p:sp>
          <p:nvSpPr>
            <p:cNvPr id="119" name="AutoShape 123"/>
            <p:cNvSpPr/>
            <p:nvPr/>
          </p:nvSpPr>
          <p:spPr bwMode="auto">
            <a:xfrm>
              <a:off x="3868099" y="5741049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"/>
                <a:ea typeface="Source Han Sans Regular"/>
                <a:cs typeface="+mn-cs"/>
              </a:endParaRPr>
            </a:p>
          </p:txBody>
        </p:sp>
        <p:sp>
          <p:nvSpPr>
            <p:cNvPr id="120" name="AutoShape 124"/>
            <p:cNvSpPr/>
            <p:nvPr/>
          </p:nvSpPr>
          <p:spPr bwMode="auto">
            <a:xfrm>
              <a:off x="3971344" y="5843668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"/>
                <a:ea typeface="Source Han Sans Regular"/>
                <a:cs typeface="+mn-cs"/>
              </a:endParaRPr>
            </a:p>
          </p:txBody>
        </p:sp>
        <p:sp>
          <p:nvSpPr>
            <p:cNvPr id="121" name="AutoShape 125"/>
            <p:cNvSpPr/>
            <p:nvPr/>
          </p:nvSpPr>
          <p:spPr bwMode="auto">
            <a:xfrm>
              <a:off x="4005134" y="5878083"/>
              <a:ext cx="91982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"/>
                <a:ea typeface="Source Han Sans Regular"/>
                <a:cs typeface="+mn-cs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V="1">
            <a:off x="4184015" y="2097405"/>
            <a:ext cx="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52795" y="1465580"/>
            <a:ext cx="19964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停靠时收缩为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220335" y="1858645"/>
            <a:ext cx="26974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4123773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9915" y="1529080"/>
            <a:ext cx="248920" cy="7258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62975" y="1729105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（待定）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375900" y="4864735"/>
            <a:ext cx="1031240" cy="648335"/>
            <a:chOff x="13569" y="4946"/>
            <a:chExt cx="4140" cy="1701"/>
          </a:xfrm>
          <a:solidFill>
            <a:srgbClr val="C9CFFF"/>
          </a:solidFill>
        </p:grpSpPr>
        <p:sp>
          <p:nvSpPr>
            <p:cNvPr id="15" name="矩形 14"/>
            <p:cNvSpPr/>
            <p:nvPr/>
          </p:nvSpPr>
          <p:spPr>
            <a:xfrm>
              <a:off x="13569" y="4946"/>
              <a:ext cx="4140" cy="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200">
                  <a:gradFill>
                    <a:gsLst>
                      <a:gs pos="1000">
                        <a:srgbClr val="7030A0"/>
                      </a:gs>
                      <a:gs pos="100000">
                        <a:srgbClr val="171717"/>
                      </a:gs>
                    </a:gsLst>
                    <a:lin ang="5400000" scaled="0"/>
                  </a:gradFill>
                </a:rPr>
                <a:t>置顶</a:t>
              </a:r>
              <a:endParaRPr lang="zh-CN" altLang="en-US" sz="1200">
                <a:gradFill>
                  <a:gsLst>
                    <a:gs pos="1000">
                      <a:srgbClr val="7030A0"/>
                    </a:gs>
                    <a:gs pos="100000">
                      <a:srgbClr val="171717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569" y="5513"/>
              <a:ext cx="4140" cy="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200">
                  <a:gradFill>
                    <a:gsLst>
                      <a:gs pos="1000">
                        <a:srgbClr val="7030A0"/>
                      </a:gs>
                      <a:gs pos="100000">
                        <a:srgbClr val="171717"/>
                      </a:gs>
                    </a:gsLst>
                    <a:lin ang="5400000" scaled="0"/>
                  </a:gradFill>
                </a:rPr>
                <a:t>设置</a:t>
              </a:r>
              <a:endParaRPr lang="zh-CN" altLang="en-US" sz="1200">
                <a:gradFill>
                  <a:gsLst>
                    <a:gs pos="1000">
                      <a:srgbClr val="7030A0"/>
                    </a:gs>
                    <a:gs pos="100000">
                      <a:srgbClr val="171717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569" y="6080"/>
              <a:ext cx="4140" cy="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200">
                  <a:gradFill>
                    <a:gsLst>
                      <a:gs pos="1000">
                        <a:srgbClr val="7030A0"/>
                      </a:gs>
                      <a:gs pos="100000">
                        <a:srgbClr val="171717"/>
                      </a:gs>
                    </a:gsLst>
                    <a:lin ang="5400000" scaled="0"/>
                  </a:gradFill>
                </a:rPr>
                <a:t>关闭</a:t>
              </a:r>
              <a:endParaRPr lang="zh-CN" altLang="en-US" sz="1200">
                <a:gradFill>
                  <a:gsLst>
                    <a:gs pos="1000">
                      <a:srgbClr val="7030A0"/>
                    </a:gs>
                    <a:gs pos="100000">
                      <a:srgbClr val="171717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458835" y="5798820"/>
            <a:ext cx="35725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调色器，频谱敏感度、透明度等相关设置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80285" y="5993130"/>
            <a:ext cx="35725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双击显示边框，可调整频谱大小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375900" y="4411980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右键菜单</a:t>
            </a:r>
            <a:endParaRPr lang="zh-CN" altLang="en-US" sz="1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de0a58f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85" y="1762125"/>
            <a:ext cx="782320" cy="782320"/>
          </a:xfrm>
          <a:prstGeom prst="rect">
            <a:avLst/>
          </a:prstGeom>
        </p:spPr>
      </p:pic>
      <p:pic>
        <p:nvPicPr>
          <p:cNvPr id="7" name="图片 6" descr="de0a58f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85" y="1046480"/>
            <a:ext cx="782320" cy="782320"/>
          </a:xfrm>
          <a:prstGeom prst="rect">
            <a:avLst/>
          </a:prstGeom>
        </p:spPr>
      </p:pic>
      <p:pic>
        <p:nvPicPr>
          <p:cNvPr id="8" name="图片 7" descr="de0a58f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7965" y="1684655"/>
            <a:ext cx="782320" cy="78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56913313124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30175"/>
            <a:ext cx="7462520" cy="3383915"/>
          </a:xfrm>
          <a:prstGeom prst="rect">
            <a:avLst/>
          </a:prstGeom>
        </p:spPr>
      </p:pic>
      <p:pic>
        <p:nvPicPr>
          <p:cNvPr id="8" name="图片 7" descr="156913314149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1580" y="1532255"/>
            <a:ext cx="6403340" cy="3018790"/>
          </a:xfrm>
          <a:prstGeom prst="rect">
            <a:avLst/>
          </a:prstGeom>
        </p:spPr>
      </p:pic>
      <p:pic>
        <p:nvPicPr>
          <p:cNvPr id="9" name="图片 8" descr="156913325865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42265" y="2433320"/>
            <a:ext cx="7199630" cy="478091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337550" y="258445"/>
            <a:ext cx="2473960" cy="910590"/>
            <a:chOff x="11934" y="284"/>
            <a:chExt cx="3896" cy="1434"/>
          </a:xfrm>
        </p:grpSpPr>
        <p:grpSp>
          <p:nvGrpSpPr>
            <p:cNvPr id="64" name="组合 63"/>
            <p:cNvGrpSpPr/>
            <p:nvPr/>
          </p:nvGrpSpPr>
          <p:grpSpPr>
            <a:xfrm>
              <a:off x="11934" y="284"/>
              <a:ext cx="1081" cy="1355"/>
              <a:chOff x="3957946" y="1028918"/>
              <a:chExt cx="2577499" cy="2983269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567776" y="1028918"/>
                <a:ext cx="1967669" cy="2066125"/>
                <a:chOff x="1107558" y="1701800"/>
                <a:chExt cx="1967669" cy="2066125"/>
              </a:xfrm>
              <a:blipFill>
                <a:blip r:embed="rId4"/>
                <a:stretch>
                  <a:fillRect/>
                </a:stretch>
              </a:blipFill>
            </p:grpSpPr>
            <p:sp>
              <p:nvSpPr>
                <p:cNvPr id="46" name="任意多边形 45"/>
                <p:cNvSpPr/>
                <p:nvPr/>
              </p:nvSpPr>
              <p:spPr bwMode="auto">
                <a:xfrm>
                  <a:off x="1308881" y="3213921"/>
                  <a:ext cx="671564" cy="433504"/>
                </a:xfrm>
                <a:custGeom>
                  <a:avLst/>
                  <a:gdLst/>
                  <a:ahLst/>
                  <a:cxnLst>
                    <a:cxn ang="0">
                      <a:pos x="474" y="335"/>
                    </a:cxn>
                    <a:cxn ang="0">
                      <a:pos x="525" y="323"/>
                    </a:cxn>
                    <a:cxn ang="0">
                      <a:pos x="512" y="270"/>
                    </a:cxn>
                    <a:cxn ang="0">
                      <a:pos x="61" y="10"/>
                    </a:cxn>
                    <a:cxn ang="0">
                      <a:pos x="11" y="22"/>
                    </a:cxn>
                    <a:cxn ang="0">
                      <a:pos x="23" y="75"/>
                    </a:cxn>
                    <a:cxn ang="0">
                      <a:pos x="474" y="335"/>
                    </a:cxn>
                  </a:cxnLst>
                  <a:rect l="0" t="0" r="r" b="b"/>
                  <a:pathLst>
                    <a:path w="535" h="345">
                      <a:moveTo>
                        <a:pt x="474" y="335"/>
                      </a:moveTo>
                      <a:cubicBezTo>
                        <a:pt x="492" y="345"/>
                        <a:pt x="514" y="341"/>
                        <a:pt x="525" y="323"/>
                      </a:cubicBezTo>
                      <a:cubicBezTo>
                        <a:pt x="535" y="305"/>
                        <a:pt x="530" y="281"/>
                        <a:pt x="512" y="27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43" y="0"/>
                        <a:pt x="21" y="5"/>
                        <a:pt x="11" y="22"/>
                      </a:cubicBezTo>
                      <a:cubicBezTo>
                        <a:pt x="0" y="40"/>
                        <a:pt x="5" y="64"/>
                        <a:pt x="23" y="75"/>
                      </a:cubicBezTo>
                      <a:lnTo>
                        <a:pt x="474" y="3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47" name="任意多边形 46"/>
                <p:cNvSpPr/>
                <p:nvPr/>
              </p:nvSpPr>
              <p:spPr bwMode="auto">
                <a:xfrm>
                  <a:off x="1238344" y="3334421"/>
                  <a:ext cx="671564" cy="433504"/>
                </a:xfrm>
                <a:custGeom>
                  <a:avLst/>
                  <a:gdLst/>
                  <a:ahLst/>
                  <a:cxnLst>
                    <a:cxn ang="0">
                      <a:pos x="24" y="76"/>
                    </a:cxn>
                    <a:cxn ang="0">
                      <a:pos x="474" y="336"/>
                    </a:cxn>
                    <a:cxn ang="0">
                      <a:pos x="525" y="323"/>
                    </a:cxn>
                    <a:cxn ang="0">
                      <a:pos x="512" y="271"/>
                    </a:cxn>
                    <a:cxn ang="0">
                      <a:pos x="61" y="11"/>
                    </a:cxn>
                    <a:cxn ang="0">
                      <a:pos x="11" y="23"/>
                    </a:cxn>
                    <a:cxn ang="0">
                      <a:pos x="24" y="76"/>
                    </a:cxn>
                  </a:cxnLst>
                  <a:rect l="0" t="0" r="r" b="b"/>
                  <a:pathLst>
                    <a:path w="535" h="346">
                      <a:moveTo>
                        <a:pt x="24" y="76"/>
                      </a:moveTo>
                      <a:cubicBezTo>
                        <a:pt x="474" y="336"/>
                        <a:pt x="474" y="336"/>
                        <a:pt x="474" y="336"/>
                      </a:cubicBezTo>
                      <a:cubicBezTo>
                        <a:pt x="492" y="346"/>
                        <a:pt x="514" y="341"/>
                        <a:pt x="525" y="323"/>
                      </a:cubicBezTo>
                      <a:cubicBezTo>
                        <a:pt x="535" y="306"/>
                        <a:pt x="530" y="281"/>
                        <a:pt x="512" y="27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43" y="0"/>
                        <a:pt x="21" y="5"/>
                        <a:pt x="11" y="23"/>
                      </a:cubicBezTo>
                      <a:cubicBezTo>
                        <a:pt x="0" y="41"/>
                        <a:pt x="6" y="65"/>
                        <a:pt x="24" y="7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49" name="任意多边形 48"/>
                <p:cNvSpPr/>
                <p:nvPr/>
              </p:nvSpPr>
              <p:spPr bwMode="auto">
                <a:xfrm>
                  <a:off x="2837167" y="2395407"/>
                  <a:ext cx="238060" cy="129317"/>
                </a:xfrm>
                <a:custGeom>
                  <a:avLst/>
                  <a:gdLst/>
                  <a:ahLst/>
                  <a:cxnLst>
                    <a:cxn ang="0">
                      <a:pos x="33" y="33"/>
                    </a:cxn>
                    <a:cxn ang="0">
                      <a:pos x="5" y="76"/>
                    </a:cxn>
                    <a:cxn ang="0">
                      <a:pos x="51" y="99"/>
                    </a:cxn>
                    <a:cxn ang="0">
                      <a:pos x="155" y="71"/>
                    </a:cxn>
                    <a:cxn ang="0">
                      <a:pos x="184" y="28"/>
                    </a:cxn>
                    <a:cxn ang="0">
                      <a:pos x="138" y="5"/>
                    </a:cxn>
                    <a:cxn ang="0">
                      <a:pos x="33" y="33"/>
                    </a:cxn>
                  </a:cxnLst>
                  <a:rect l="0" t="0" r="r" b="b"/>
                  <a:pathLst>
                    <a:path w="189" h="104">
                      <a:moveTo>
                        <a:pt x="33" y="33"/>
                      </a:moveTo>
                      <a:cubicBezTo>
                        <a:pt x="13" y="39"/>
                        <a:pt x="0" y="58"/>
                        <a:pt x="5" y="76"/>
                      </a:cubicBezTo>
                      <a:cubicBezTo>
                        <a:pt x="10" y="94"/>
                        <a:pt x="31" y="104"/>
                        <a:pt x="51" y="99"/>
                      </a:cubicBezTo>
                      <a:cubicBezTo>
                        <a:pt x="155" y="71"/>
                        <a:pt x="155" y="71"/>
                        <a:pt x="155" y="71"/>
                      </a:cubicBezTo>
                      <a:cubicBezTo>
                        <a:pt x="176" y="65"/>
                        <a:pt x="189" y="46"/>
                        <a:pt x="184" y="28"/>
                      </a:cubicBezTo>
                      <a:cubicBezTo>
                        <a:pt x="179" y="10"/>
                        <a:pt x="158" y="0"/>
                        <a:pt x="138" y="5"/>
                      </a:cubicBezTo>
                      <a:lnTo>
                        <a:pt x="33" y="3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0" name="任意多边形 49"/>
                <p:cNvSpPr/>
                <p:nvPr/>
              </p:nvSpPr>
              <p:spPr bwMode="auto">
                <a:xfrm>
                  <a:off x="1780592" y="1701800"/>
                  <a:ext cx="130786" cy="236590"/>
                </a:xfrm>
                <a:custGeom>
                  <a:avLst/>
                  <a:gdLst/>
                  <a:ahLst/>
                  <a:cxnLst>
                    <a:cxn ang="0">
                      <a:pos x="99" y="138"/>
                    </a:cxn>
                    <a:cxn ang="0">
                      <a:pos x="76" y="184"/>
                    </a:cxn>
                    <a:cxn ang="0">
                      <a:pos x="33" y="155"/>
                    </a:cxn>
                    <a:cxn ang="0">
                      <a:pos x="5" y="51"/>
                    </a:cxn>
                    <a:cxn ang="0">
                      <a:pos x="28" y="5"/>
                    </a:cxn>
                    <a:cxn ang="0">
                      <a:pos x="71" y="33"/>
                    </a:cxn>
                    <a:cxn ang="0">
                      <a:pos x="99" y="138"/>
                    </a:cxn>
                  </a:cxnLst>
                  <a:rect l="0" t="0" r="r" b="b"/>
                  <a:pathLst>
                    <a:path w="104" h="189">
                      <a:moveTo>
                        <a:pt x="99" y="138"/>
                      </a:moveTo>
                      <a:cubicBezTo>
                        <a:pt x="104" y="158"/>
                        <a:pt x="94" y="179"/>
                        <a:pt x="76" y="184"/>
                      </a:cubicBezTo>
                      <a:cubicBezTo>
                        <a:pt x="58" y="189"/>
                        <a:pt x="39" y="176"/>
                        <a:pt x="33" y="155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31"/>
                        <a:pt x="10" y="10"/>
                        <a:pt x="28" y="5"/>
                      </a:cubicBezTo>
                      <a:cubicBezTo>
                        <a:pt x="46" y="0"/>
                        <a:pt x="65" y="13"/>
                        <a:pt x="71" y="33"/>
                      </a:cubicBezTo>
                      <a:lnTo>
                        <a:pt x="99" y="1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1" name="任意多边形 50"/>
                <p:cNvSpPr/>
                <p:nvPr/>
              </p:nvSpPr>
              <p:spPr bwMode="auto">
                <a:xfrm>
                  <a:off x="2227322" y="3432878"/>
                  <a:ext cx="130786" cy="236590"/>
                </a:xfrm>
                <a:custGeom>
                  <a:avLst/>
                  <a:gdLst/>
                  <a:ahLst/>
                  <a:cxnLst>
                    <a:cxn ang="0">
                      <a:pos x="5" y="51"/>
                    </a:cxn>
                    <a:cxn ang="0">
                      <a:pos x="28" y="5"/>
                    </a:cxn>
                    <a:cxn ang="0">
                      <a:pos x="71" y="33"/>
                    </a:cxn>
                    <a:cxn ang="0">
                      <a:pos x="99" y="137"/>
                    </a:cxn>
                    <a:cxn ang="0">
                      <a:pos x="76" y="183"/>
                    </a:cxn>
                    <a:cxn ang="0">
                      <a:pos x="33" y="155"/>
                    </a:cxn>
                    <a:cxn ang="0">
                      <a:pos x="5" y="51"/>
                    </a:cxn>
                  </a:cxnLst>
                  <a:rect l="0" t="0" r="r" b="b"/>
                  <a:pathLst>
                    <a:path w="104" h="188">
                      <a:moveTo>
                        <a:pt x="5" y="51"/>
                      </a:moveTo>
                      <a:cubicBezTo>
                        <a:pt x="0" y="30"/>
                        <a:pt x="10" y="10"/>
                        <a:pt x="28" y="5"/>
                      </a:cubicBezTo>
                      <a:cubicBezTo>
                        <a:pt x="46" y="0"/>
                        <a:pt x="65" y="13"/>
                        <a:pt x="71" y="33"/>
                      </a:cubicBezTo>
                      <a:cubicBezTo>
                        <a:pt x="99" y="137"/>
                        <a:pt x="99" y="137"/>
                        <a:pt x="99" y="137"/>
                      </a:cubicBezTo>
                      <a:cubicBezTo>
                        <a:pt x="104" y="158"/>
                        <a:pt x="94" y="179"/>
                        <a:pt x="76" y="183"/>
                      </a:cubicBezTo>
                      <a:cubicBezTo>
                        <a:pt x="58" y="188"/>
                        <a:pt x="39" y="175"/>
                        <a:pt x="33" y="155"/>
                      </a:cubicBezTo>
                      <a:lnTo>
                        <a:pt x="5" y="5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38" name="任意多边形 37"/>
                <p:cNvSpPr/>
                <p:nvPr/>
              </p:nvSpPr>
              <p:spPr bwMode="auto">
                <a:xfrm>
                  <a:off x="1107558" y="2870057"/>
                  <a:ext cx="238060" cy="132256"/>
                </a:xfrm>
                <a:custGeom>
                  <a:avLst/>
                  <a:gdLst/>
                  <a:ahLst/>
                  <a:cxnLst>
                    <a:cxn ang="0">
                      <a:pos x="155" y="72"/>
                    </a:cxn>
                    <a:cxn ang="0">
                      <a:pos x="184" y="29"/>
                    </a:cxn>
                    <a:cxn ang="0">
                      <a:pos x="138" y="6"/>
                    </a:cxn>
                    <a:cxn ang="0">
                      <a:pos x="34" y="34"/>
                    </a:cxn>
                    <a:cxn ang="0">
                      <a:pos x="5" y="77"/>
                    </a:cxn>
                    <a:cxn ang="0">
                      <a:pos x="51" y="99"/>
                    </a:cxn>
                    <a:cxn ang="0">
                      <a:pos x="155" y="72"/>
                    </a:cxn>
                  </a:cxnLst>
                  <a:rect l="0" t="0" r="r" b="b"/>
                  <a:pathLst>
                    <a:path w="189" h="105">
                      <a:moveTo>
                        <a:pt x="155" y="72"/>
                      </a:moveTo>
                      <a:cubicBezTo>
                        <a:pt x="176" y="66"/>
                        <a:pt x="189" y="47"/>
                        <a:pt x="184" y="29"/>
                      </a:cubicBezTo>
                      <a:cubicBezTo>
                        <a:pt x="179" y="11"/>
                        <a:pt x="158" y="0"/>
                        <a:pt x="138" y="6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13" y="39"/>
                        <a:pt x="0" y="59"/>
                        <a:pt x="5" y="77"/>
                      </a:cubicBezTo>
                      <a:cubicBezTo>
                        <a:pt x="10" y="95"/>
                        <a:pt x="31" y="105"/>
                        <a:pt x="51" y="99"/>
                      </a:cubicBezTo>
                      <a:lnTo>
                        <a:pt x="155" y="7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3" name="任意多边形 52"/>
                <p:cNvSpPr/>
                <p:nvPr/>
              </p:nvSpPr>
              <p:spPr bwMode="auto">
                <a:xfrm>
                  <a:off x="2468321" y="1776745"/>
                  <a:ext cx="168993" cy="224834"/>
                </a:xfrm>
                <a:custGeom>
                  <a:avLst/>
                  <a:gdLst/>
                  <a:ahLst/>
                  <a:cxnLst>
                    <a:cxn ang="0">
                      <a:pos x="10" y="119"/>
                    </a:cxn>
                    <a:cxn ang="0">
                      <a:pos x="21" y="170"/>
                    </a:cxn>
                    <a:cxn ang="0">
                      <a:pos x="69" y="153"/>
                    </a:cxn>
                    <a:cxn ang="0">
                      <a:pos x="123" y="60"/>
                    </a:cxn>
                    <a:cxn ang="0">
                      <a:pos x="113" y="9"/>
                    </a:cxn>
                    <a:cxn ang="0">
                      <a:pos x="64" y="26"/>
                    </a:cxn>
                    <a:cxn ang="0">
                      <a:pos x="10" y="119"/>
                    </a:cxn>
                  </a:cxnLst>
                  <a:rect l="0" t="0" r="r" b="b"/>
                  <a:pathLst>
                    <a:path w="134" h="179">
                      <a:moveTo>
                        <a:pt x="10" y="119"/>
                      </a:moveTo>
                      <a:cubicBezTo>
                        <a:pt x="0" y="138"/>
                        <a:pt x="4" y="160"/>
                        <a:pt x="21" y="170"/>
                      </a:cubicBezTo>
                      <a:cubicBezTo>
                        <a:pt x="37" y="179"/>
                        <a:pt x="59" y="171"/>
                        <a:pt x="69" y="153"/>
                      </a:cubicBezTo>
                      <a:cubicBezTo>
                        <a:pt x="123" y="60"/>
                        <a:pt x="123" y="60"/>
                        <a:pt x="123" y="60"/>
                      </a:cubicBezTo>
                      <a:cubicBezTo>
                        <a:pt x="134" y="41"/>
                        <a:pt x="129" y="19"/>
                        <a:pt x="113" y="9"/>
                      </a:cubicBezTo>
                      <a:cubicBezTo>
                        <a:pt x="97" y="0"/>
                        <a:pt x="75" y="7"/>
                        <a:pt x="64" y="26"/>
                      </a:cubicBezTo>
                      <a:lnTo>
                        <a:pt x="10" y="11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4" name="任意多边形 53"/>
                <p:cNvSpPr/>
                <p:nvPr/>
              </p:nvSpPr>
              <p:spPr bwMode="auto">
                <a:xfrm>
                  <a:off x="1186912" y="2220536"/>
                  <a:ext cx="224834" cy="167524"/>
                </a:xfrm>
                <a:custGeom>
                  <a:avLst/>
                  <a:gdLst/>
                  <a:ahLst/>
                  <a:cxnLst>
                    <a:cxn ang="0">
                      <a:pos x="59" y="11"/>
                    </a:cxn>
                    <a:cxn ang="0">
                      <a:pos x="9" y="21"/>
                    </a:cxn>
                    <a:cxn ang="0">
                      <a:pos x="25" y="69"/>
                    </a:cxn>
                    <a:cxn ang="0">
                      <a:pos x="119" y="123"/>
                    </a:cxn>
                    <a:cxn ang="0">
                      <a:pos x="169" y="113"/>
                    </a:cxn>
                    <a:cxn ang="0">
                      <a:pos x="153" y="65"/>
                    </a:cxn>
                    <a:cxn ang="0">
                      <a:pos x="59" y="11"/>
                    </a:cxn>
                  </a:cxnLst>
                  <a:rect l="0" t="0" r="r" b="b"/>
                  <a:pathLst>
                    <a:path w="179" h="134">
                      <a:moveTo>
                        <a:pt x="59" y="11"/>
                      </a:moveTo>
                      <a:cubicBezTo>
                        <a:pt x="41" y="0"/>
                        <a:pt x="18" y="5"/>
                        <a:pt x="9" y="21"/>
                      </a:cubicBezTo>
                      <a:cubicBezTo>
                        <a:pt x="0" y="37"/>
                        <a:pt x="7" y="59"/>
                        <a:pt x="25" y="69"/>
                      </a:cubicBezTo>
                      <a:cubicBezTo>
                        <a:pt x="119" y="123"/>
                        <a:pt x="119" y="123"/>
                        <a:pt x="119" y="123"/>
                      </a:cubicBezTo>
                      <a:cubicBezTo>
                        <a:pt x="137" y="134"/>
                        <a:pt x="160" y="129"/>
                        <a:pt x="169" y="113"/>
                      </a:cubicBezTo>
                      <a:cubicBezTo>
                        <a:pt x="179" y="97"/>
                        <a:pt x="171" y="75"/>
                        <a:pt x="153" y="65"/>
                      </a:cubicBezTo>
                      <a:lnTo>
                        <a:pt x="59" y="1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5" name="任意多边形 54"/>
                <p:cNvSpPr/>
                <p:nvPr/>
              </p:nvSpPr>
              <p:spPr bwMode="auto">
                <a:xfrm>
                  <a:off x="2690216" y="3089013"/>
                  <a:ext cx="224834" cy="167524"/>
                </a:xfrm>
                <a:custGeom>
                  <a:avLst/>
                  <a:gdLst/>
                  <a:ahLst/>
                  <a:cxnLst>
                    <a:cxn ang="0">
                      <a:pos x="60" y="10"/>
                    </a:cxn>
                    <a:cxn ang="0">
                      <a:pos x="9" y="21"/>
                    </a:cxn>
                    <a:cxn ang="0">
                      <a:pos x="26" y="69"/>
                    </a:cxn>
                    <a:cxn ang="0">
                      <a:pos x="119" y="123"/>
                    </a:cxn>
                    <a:cxn ang="0">
                      <a:pos x="169" y="113"/>
                    </a:cxn>
                    <a:cxn ang="0">
                      <a:pos x="153" y="64"/>
                    </a:cxn>
                    <a:cxn ang="0">
                      <a:pos x="60" y="10"/>
                    </a:cxn>
                  </a:cxnLst>
                  <a:rect l="0" t="0" r="r" b="b"/>
                  <a:pathLst>
                    <a:path w="179" h="134">
                      <a:moveTo>
                        <a:pt x="60" y="10"/>
                      </a:moveTo>
                      <a:cubicBezTo>
                        <a:pt x="41" y="0"/>
                        <a:pt x="19" y="4"/>
                        <a:pt x="9" y="21"/>
                      </a:cubicBezTo>
                      <a:cubicBezTo>
                        <a:pt x="0" y="37"/>
                        <a:pt x="7" y="59"/>
                        <a:pt x="26" y="69"/>
                      </a:cubicBezTo>
                      <a:cubicBezTo>
                        <a:pt x="119" y="123"/>
                        <a:pt x="119" y="123"/>
                        <a:pt x="119" y="123"/>
                      </a:cubicBezTo>
                      <a:cubicBezTo>
                        <a:pt x="137" y="134"/>
                        <a:pt x="160" y="129"/>
                        <a:pt x="169" y="113"/>
                      </a:cubicBezTo>
                      <a:cubicBezTo>
                        <a:pt x="179" y="97"/>
                        <a:pt x="171" y="75"/>
                        <a:pt x="153" y="64"/>
                      </a:cubicBezTo>
                      <a:lnTo>
                        <a:pt x="6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6" name="任意多边形 55"/>
                <p:cNvSpPr/>
                <p:nvPr/>
              </p:nvSpPr>
              <p:spPr bwMode="auto">
                <a:xfrm>
                  <a:off x="1373539" y="1967781"/>
                  <a:ext cx="1444524" cy="1575310"/>
                </a:xfrm>
                <a:custGeom>
                  <a:avLst/>
                  <a:gdLst/>
                  <a:ahLst/>
                  <a:cxnLst>
                    <a:cxn ang="0">
                      <a:pos x="510" y="1256"/>
                    </a:cxn>
                    <a:cxn ang="0">
                      <a:pos x="0" y="961"/>
                    </a:cxn>
                    <a:cxn ang="0">
                      <a:pos x="13" y="937"/>
                    </a:cxn>
                    <a:cxn ang="0">
                      <a:pos x="32" y="713"/>
                    </a:cxn>
                    <a:cxn ang="0">
                      <a:pos x="73" y="317"/>
                    </a:cxn>
                    <a:cxn ang="0">
                      <a:pos x="373" y="37"/>
                    </a:cxn>
                    <a:cxn ang="0">
                      <a:pos x="616" y="7"/>
                    </a:cxn>
                    <a:cxn ang="0">
                      <a:pos x="848" y="77"/>
                    </a:cxn>
                    <a:cxn ang="0">
                      <a:pos x="852" y="80"/>
                    </a:cxn>
                    <a:cxn ang="0">
                      <a:pos x="853" y="80"/>
                    </a:cxn>
                    <a:cxn ang="0">
                      <a:pos x="1029" y="245"/>
                    </a:cxn>
                    <a:cxn ang="0">
                      <a:pos x="1125" y="470"/>
                    </a:cxn>
                    <a:cxn ang="0">
                      <a:pos x="1032" y="870"/>
                    </a:cxn>
                    <a:cxn ang="0">
                      <a:pos x="710" y="1104"/>
                    </a:cxn>
                    <a:cxn ang="0">
                      <a:pos x="524" y="1232"/>
                    </a:cxn>
                    <a:cxn ang="0">
                      <a:pos x="510" y="1256"/>
                    </a:cxn>
                    <a:cxn ang="0">
                      <a:pos x="75" y="939"/>
                    </a:cxn>
                    <a:cxn ang="0">
                      <a:pos x="492" y="1180"/>
                    </a:cxn>
                    <a:cxn ang="0">
                      <a:pos x="686" y="1053"/>
                    </a:cxn>
                    <a:cxn ang="0">
                      <a:pos x="987" y="836"/>
                    </a:cxn>
                    <a:cxn ang="0">
                      <a:pos x="1069" y="481"/>
                    </a:cxn>
                    <a:cxn ang="0">
                      <a:pos x="824" y="128"/>
                    </a:cxn>
                    <a:cxn ang="0">
                      <a:pos x="820" y="126"/>
                    </a:cxn>
                    <a:cxn ang="0">
                      <a:pos x="392" y="90"/>
                    </a:cxn>
                    <a:cxn ang="0">
                      <a:pos x="125" y="339"/>
                    </a:cxn>
                    <a:cxn ang="0">
                      <a:pos x="88" y="708"/>
                    </a:cxn>
                    <a:cxn ang="0">
                      <a:pos x="75" y="939"/>
                    </a:cxn>
                  </a:cxnLst>
                  <a:rect l="0" t="0" r="r" b="b"/>
                  <a:pathLst>
                    <a:path w="1152" h="1256">
                      <a:moveTo>
                        <a:pt x="510" y="1256"/>
                      </a:moveTo>
                      <a:cubicBezTo>
                        <a:pt x="0" y="961"/>
                        <a:pt x="0" y="961"/>
                        <a:pt x="0" y="961"/>
                      </a:cubicBezTo>
                      <a:cubicBezTo>
                        <a:pt x="13" y="937"/>
                        <a:pt x="13" y="937"/>
                        <a:pt x="13" y="937"/>
                      </a:cubicBezTo>
                      <a:cubicBezTo>
                        <a:pt x="46" y="877"/>
                        <a:pt x="40" y="801"/>
                        <a:pt x="32" y="713"/>
                      </a:cubicBezTo>
                      <a:cubicBezTo>
                        <a:pt x="23" y="604"/>
                        <a:pt x="11" y="468"/>
                        <a:pt x="73" y="317"/>
                      </a:cubicBezTo>
                      <a:cubicBezTo>
                        <a:pt x="128" y="184"/>
                        <a:pt x="234" y="85"/>
                        <a:pt x="373" y="37"/>
                      </a:cubicBezTo>
                      <a:cubicBezTo>
                        <a:pt x="449" y="10"/>
                        <a:pt x="533" y="0"/>
                        <a:pt x="616" y="7"/>
                      </a:cubicBezTo>
                      <a:cubicBezTo>
                        <a:pt x="699" y="14"/>
                        <a:pt x="779" y="38"/>
                        <a:pt x="848" y="77"/>
                      </a:cubicBezTo>
                      <a:cubicBezTo>
                        <a:pt x="852" y="80"/>
                        <a:pt x="852" y="80"/>
                        <a:pt x="852" y="80"/>
                      </a:cubicBezTo>
                      <a:cubicBezTo>
                        <a:pt x="853" y="80"/>
                        <a:pt x="853" y="80"/>
                        <a:pt x="853" y="80"/>
                      </a:cubicBezTo>
                      <a:cubicBezTo>
                        <a:pt x="920" y="120"/>
                        <a:pt x="981" y="177"/>
                        <a:pt x="1029" y="245"/>
                      </a:cubicBezTo>
                      <a:cubicBezTo>
                        <a:pt x="1076" y="313"/>
                        <a:pt x="1109" y="391"/>
                        <a:pt x="1125" y="470"/>
                      </a:cubicBezTo>
                      <a:cubicBezTo>
                        <a:pt x="1152" y="615"/>
                        <a:pt x="1119" y="757"/>
                        <a:pt x="1032" y="870"/>
                      </a:cubicBezTo>
                      <a:cubicBezTo>
                        <a:pt x="932" y="1000"/>
                        <a:pt x="809" y="1057"/>
                        <a:pt x="710" y="1104"/>
                      </a:cubicBezTo>
                      <a:cubicBezTo>
                        <a:pt x="629" y="1141"/>
                        <a:pt x="560" y="1174"/>
                        <a:pt x="524" y="1232"/>
                      </a:cubicBezTo>
                      <a:lnTo>
                        <a:pt x="510" y="1256"/>
                      </a:lnTo>
                      <a:close/>
                      <a:moveTo>
                        <a:pt x="75" y="939"/>
                      </a:moveTo>
                      <a:cubicBezTo>
                        <a:pt x="492" y="1180"/>
                        <a:pt x="492" y="1180"/>
                        <a:pt x="492" y="1180"/>
                      </a:cubicBezTo>
                      <a:cubicBezTo>
                        <a:pt x="538" y="1122"/>
                        <a:pt x="607" y="1090"/>
                        <a:pt x="686" y="1053"/>
                      </a:cubicBezTo>
                      <a:cubicBezTo>
                        <a:pt x="784" y="1007"/>
                        <a:pt x="896" y="955"/>
                        <a:pt x="987" y="836"/>
                      </a:cubicBezTo>
                      <a:cubicBezTo>
                        <a:pt x="1087" y="707"/>
                        <a:pt x="1087" y="572"/>
                        <a:pt x="1069" y="481"/>
                      </a:cubicBezTo>
                      <a:cubicBezTo>
                        <a:pt x="1042" y="337"/>
                        <a:pt x="948" y="201"/>
                        <a:pt x="824" y="128"/>
                      </a:cubicBezTo>
                      <a:cubicBezTo>
                        <a:pt x="820" y="126"/>
                        <a:pt x="820" y="126"/>
                        <a:pt x="820" y="126"/>
                      </a:cubicBezTo>
                      <a:cubicBezTo>
                        <a:pt x="695" y="55"/>
                        <a:pt x="530" y="41"/>
                        <a:pt x="392" y="90"/>
                      </a:cubicBezTo>
                      <a:cubicBezTo>
                        <a:pt x="304" y="120"/>
                        <a:pt x="187" y="188"/>
                        <a:pt x="125" y="339"/>
                      </a:cubicBezTo>
                      <a:cubicBezTo>
                        <a:pt x="68" y="477"/>
                        <a:pt x="79" y="600"/>
                        <a:pt x="88" y="708"/>
                      </a:cubicBezTo>
                      <a:cubicBezTo>
                        <a:pt x="96" y="795"/>
                        <a:pt x="102" y="871"/>
                        <a:pt x="75" y="9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7" name="任意多边形 56"/>
                <p:cNvSpPr/>
                <p:nvPr/>
              </p:nvSpPr>
              <p:spPr bwMode="auto">
                <a:xfrm>
                  <a:off x="2211157" y="2242578"/>
                  <a:ext cx="467303" cy="536370"/>
                </a:xfrm>
                <a:custGeom>
                  <a:avLst/>
                  <a:gdLst/>
                  <a:ahLst/>
                  <a:cxnLst>
                    <a:cxn ang="0">
                      <a:pos x="90" y="42"/>
                    </a:cxn>
                    <a:cxn ang="0">
                      <a:pos x="16" y="171"/>
                    </a:cxn>
                    <a:cxn ang="0">
                      <a:pos x="15" y="174"/>
                    </a:cxn>
                    <a:cxn ang="0">
                      <a:pos x="4" y="267"/>
                    </a:cxn>
                    <a:cxn ang="0">
                      <a:pos x="40" y="375"/>
                    </a:cxn>
                    <a:cxn ang="0">
                      <a:pos x="44" y="375"/>
                    </a:cxn>
                    <a:cxn ang="0">
                      <a:pos x="112" y="379"/>
                    </a:cxn>
                    <a:cxn ang="0">
                      <a:pos x="149" y="332"/>
                    </a:cxn>
                    <a:cxn ang="0">
                      <a:pos x="149" y="331"/>
                    </a:cxn>
                    <a:cxn ang="0">
                      <a:pos x="148" y="330"/>
                    </a:cxn>
                    <a:cxn ang="0">
                      <a:pos x="131" y="312"/>
                    </a:cxn>
                    <a:cxn ang="0">
                      <a:pos x="134" y="301"/>
                    </a:cxn>
                    <a:cxn ang="0">
                      <a:pos x="145" y="304"/>
                    </a:cxn>
                    <a:cxn ang="0">
                      <a:pos x="192" y="323"/>
                    </a:cxn>
                    <a:cxn ang="0">
                      <a:pos x="202" y="327"/>
                    </a:cxn>
                    <a:cxn ang="0">
                      <a:pos x="197" y="337"/>
                    </a:cxn>
                    <a:cxn ang="0">
                      <a:pos x="171" y="340"/>
                    </a:cxn>
                    <a:cxn ang="0">
                      <a:pos x="137" y="391"/>
                    </a:cxn>
                    <a:cxn ang="0">
                      <a:pos x="254" y="416"/>
                    </a:cxn>
                    <a:cxn ang="0">
                      <a:pos x="319" y="366"/>
                    </a:cxn>
                    <a:cxn ang="0">
                      <a:pos x="320" y="365"/>
                    </a:cxn>
                    <a:cxn ang="0">
                      <a:pos x="312" y="237"/>
                    </a:cxn>
                    <a:cxn ang="0">
                      <a:pos x="306" y="232"/>
                    </a:cxn>
                    <a:cxn ang="0">
                      <a:pos x="307" y="226"/>
                    </a:cxn>
                    <a:cxn ang="0">
                      <a:pos x="247" y="115"/>
                    </a:cxn>
                    <a:cxn ang="0">
                      <a:pos x="227" y="149"/>
                    </a:cxn>
                    <a:cxn ang="0">
                      <a:pos x="180" y="179"/>
                    </a:cxn>
                    <a:cxn ang="0">
                      <a:pos x="108" y="171"/>
                    </a:cxn>
                    <a:cxn ang="0">
                      <a:pos x="106" y="171"/>
                    </a:cxn>
                    <a:cxn ang="0">
                      <a:pos x="104" y="169"/>
                    </a:cxn>
                    <a:cxn ang="0">
                      <a:pos x="85" y="182"/>
                    </a:cxn>
                    <a:cxn ang="0">
                      <a:pos x="78" y="181"/>
                    </a:cxn>
                    <a:cxn ang="0">
                      <a:pos x="75" y="178"/>
                    </a:cxn>
                    <a:cxn ang="0">
                      <a:pos x="79" y="168"/>
                    </a:cxn>
                    <a:cxn ang="0">
                      <a:pos x="106" y="126"/>
                    </a:cxn>
                    <a:cxn ang="0">
                      <a:pos x="114" y="118"/>
                    </a:cxn>
                    <a:cxn ang="0">
                      <a:pos x="122" y="125"/>
                    </a:cxn>
                    <a:cxn ang="0">
                      <a:pos x="118" y="150"/>
                    </a:cxn>
                    <a:cxn ang="0">
                      <a:pos x="210" y="134"/>
                    </a:cxn>
                    <a:cxn ang="0">
                      <a:pos x="229" y="96"/>
                    </a:cxn>
                    <a:cxn ang="0">
                      <a:pos x="192" y="14"/>
                    </a:cxn>
                    <a:cxn ang="0">
                      <a:pos x="164" y="4"/>
                    </a:cxn>
                    <a:cxn ang="0">
                      <a:pos x="110" y="18"/>
                    </a:cxn>
                    <a:cxn ang="0">
                      <a:pos x="90" y="42"/>
                    </a:cxn>
                  </a:cxnLst>
                  <a:rect l="0" t="0" r="r" b="b"/>
                  <a:pathLst>
                    <a:path w="372" h="428">
                      <a:moveTo>
                        <a:pt x="90" y="42"/>
                      </a:moveTo>
                      <a:cubicBezTo>
                        <a:pt x="16" y="171"/>
                        <a:pt x="16" y="171"/>
                        <a:pt x="16" y="171"/>
                      </a:cubicBezTo>
                      <a:cubicBezTo>
                        <a:pt x="16" y="172"/>
                        <a:pt x="16" y="173"/>
                        <a:pt x="15" y="174"/>
                      </a:cubicBezTo>
                      <a:cubicBezTo>
                        <a:pt x="15" y="175"/>
                        <a:pt x="0" y="215"/>
                        <a:pt x="4" y="267"/>
                      </a:cubicBezTo>
                      <a:cubicBezTo>
                        <a:pt x="6" y="307"/>
                        <a:pt x="19" y="343"/>
                        <a:pt x="40" y="375"/>
                      </a:cubicBezTo>
                      <a:cubicBezTo>
                        <a:pt x="42" y="375"/>
                        <a:pt x="43" y="375"/>
                        <a:pt x="44" y="375"/>
                      </a:cubicBezTo>
                      <a:cubicBezTo>
                        <a:pt x="71" y="387"/>
                        <a:pt x="93" y="388"/>
                        <a:pt x="112" y="379"/>
                      </a:cubicBezTo>
                      <a:cubicBezTo>
                        <a:pt x="139" y="366"/>
                        <a:pt x="149" y="333"/>
                        <a:pt x="149" y="332"/>
                      </a:cubicBezTo>
                      <a:cubicBezTo>
                        <a:pt x="149" y="332"/>
                        <a:pt x="149" y="332"/>
                        <a:pt x="149" y="331"/>
                      </a:cubicBezTo>
                      <a:cubicBezTo>
                        <a:pt x="149" y="331"/>
                        <a:pt x="148" y="331"/>
                        <a:pt x="148" y="330"/>
                      </a:cubicBezTo>
                      <a:cubicBezTo>
                        <a:pt x="137" y="322"/>
                        <a:pt x="131" y="312"/>
                        <a:pt x="131" y="312"/>
                      </a:cubicBezTo>
                      <a:cubicBezTo>
                        <a:pt x="129" y="308"/>
                        <a:pt x="130" y="303"/>
                        <a:pt x="134" y="301"/>
                      </a:cubicBezTo>
                      <a:cubicBezTo>
                        <a:pt x="138" y="299"/>
                        <a:pt x="142" y="300"/>
                        <a:pt x="145" y="304"/>
                      </a:cubicBezTo>
                      <a:cubicBezTo>
                        <a:pt x="145" y="305"/>
                        <a:pt x="162" y="334"/>
                        <a:pt x="192" y="323"/>
                      </a:cubicBezTo>
                      <a:cubicBezTo>
                        <a:pt x="196" y="321"/>
                        <a:pt x="200" y="323"/>
                        <a:pt x="202" y="327"/>
                      </a:cubicBezTo>
                      <a:cubicBezTo>
                        <a:pt x="203" y="331"/>
                        <a:pt x="201" y="336"/>
                        <a:pt x="197" y="337"/>
                      </a:cubicBezTo>
                      <a:cubicBezTo>
                        <a:pt x="188" y="341"/>
                        <a:pt x="179" y="342"/>
                        <a:pt x="171" y="340"/>
                      </a:cubicBezTo>
                      <a:cubicBezTo>
                        <a:pt x="168" y="348"/>
                        <a:pt x="159" y="373"/>
                        <a:pt x="137" y="391"/>
                      </a:cubicBezTo>
                      <a:cubicBezTo>
                        <a:pt x="171" y="421"/>
                        <a:pt x="223" y="428"/>
                        <a:pt x="254" y="416"/>
                      </a:cubicBezTo>
                      <a:cubicBezTo>
                        <a:pt x="298" y="400"/>
                        <a:pt x="319" y="366"/>
                        <a:pt x="319" y="366"/>
                      </a:cubicBezTo>
                      <a:cubicBezTo>
                        <a:pt x="320" y="365"/>
                        <a:pt x="320" y="365"/>
                        <a:pt x="320" y="365"/>
                      </a:cubicBezTo>
                      <a:cubicBezTo>
                        <a:pt x="372" y="283"/>
                        <a:pt x="314" y="238"/>
                        <a:pt x="312" y="237"/>
                      </a:cubicBezTo>
                      <a:cubicBezTo>
                        <a:pt x="306" y="232"/>
                        <a:pt x="306" y="232"/>
                        <a:pt x="306" y="232"/>
                      </a:cubicBezTo>
                      <a:cubicBezTo>
                        <a:pt x="307" y="226"/>
                        <a:pt x="307" y="226"/>
                        <a:pt x="307" y="226"/>
                      </a:cubicBezTo>
                      <a:cubicBezTo>
                        <a:pt x="316" y="167"/>
                        <a:pt x="272" y="131"/>
                        <a:pt x="247" y="115"/>
                      </a:cubicBezTo>
                      <a:cubicBezTo>
                        <a:pt x="244" y="125"/>
                        <a:pt x="237" y="137"/>
                        <a:pt x="227" y="149"/>
                      </a:cubicBezTo>
                      <a:cubicBezTo>
                        <a:pt x="214" y="164"/>
                        <a:pt x="198" y="174"/>
                        <a:pt x="180" y="179"/>
                      </a:cubicBezTo>
                      <a:cubicBezTo>
                        <a:pt x="158" y="185"/>
                        <a:pt x="133" y="182"/>
                        <a:pt x="108" y="171"/>
                      </a:cubicBezTo>
                      <a:cubicBezTo>
                        <a:pt x="107" y="171"/>
                        <a:pt x="107" y="171"/>
                        <a:pt x="106" y="171"/>
                      </a:cubicBezTo>
                      <a:cubicBezTo>
                        <a:pt x="106" y="170"/>
                        <a:pt x="105" y="170"/>
                        <a:pt x="104" y="169"/>
                      </a:cubicBezTo>
                      <a:cubicBezTo>
                        <a:pt x="95" y="178"/>
                        <a:pt x="86" y="182"/>
                        <a:pt x="85" y="182"/>
                      </a:cubicBezTo>
                      <a:cubicBezTo>
                        <a:pt x="83" y="183"/>
                        <a:pt x="81" y="183"/>
                        <a:pt x="78" y="181"/>
                      </a:cubicBezTo>
                      <a:cubicBezTo>
                        <a:pt x="77" y="181"/>
                        <a:pt x="76" y="179"/>
                        <a:pt x="75" y="178"/>
                      </a:cubicBezTo>
                      <a:cubicBezTo>
                        <a:pt x="74" y="174"/>
                        <a:pt x="75" y="169"/>
                        <a:pt x="79" y="168"/>
                      </a:cubicBezTo>
                      <a:cubicBezTo>
                        <a:pt x="81" y="167"/>
                        <a:pt x="108" y="155"/>
                        <a:pt x="106" y="126"/>
                      </a:cubicBezTo>
                      <a:cubicBezTo>
                        <a:pt x="106" y="122"/>
                        <a:pt x="109" y="118"/>
                        <a:pt x="114" y="118"/>
                      </a:cubicBezTo>
                      <a:cubicBezTo>
                        <a:pt x="118" y="118"/>
                        <a:pt x="122" y="121"/>
                        <a:pt x="122" y="125"/>
                      </a:cubicBezTo>
                      <a:cubicBezTo>
                        <a:pt x="123" y="135"/>
                        <a:pt x="121" y="143"/>
                        <a:pt x="118" y="150"/>
                      </a:cubicBezTo>
                      <a:cubicBezTo>
                        <a:pt x="167" y="171"/>
                        <a:pt x="196" y="149"/>
                        <a:pt x="210" y="134"/>
                      </a:cubicBezTo>
                      <a:cubicBezTo>
                        <a:pt x="224" y="117"/>
                        <a:pt x="229" y="97"/>
                        <a:pt x="229" y="96"/>
                      </a:cubicBezTo>
                      <a:cubicBezTo>
                        <a:pt x="236" y="63"/>
                        <a:pt x="221" y="31"/>
                        <a:pt x="192" y="14"/>
                      </a:cubicBezTo>
                      <a:cubicBezTo>
                        <a:pt x="183" y="10"/>
                        <a:pt x="174" y="6"/>
                        <a:pt x="164" y="4"/>
                      </a:cubicBezTo>
                      <a:cubicBezTo>
                        <a:pt x="145" y="0"/>
                        <a:pt x="127" y="5"/>
                        <a:pt x="110" y="18"/>
                      </a:cubicBezTo>
                      <a:cubicBezTo>
                        <a:pt x="97" y="29"/>
                        <a:pt x="90" y="42"/>
                        <a:pt x="90" y="4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8" name="任意多边形 57"/>
                <p:cNvSpPr/>
                <p:nvPr/>
              </p:nvSpPr>
              <p:spPr bwMode="auto">
                <a:xfrm>
                  <a:off x="1927543" y="2533540"/>
                  <a:ext cx="700954" cy="646583"/>
                </a:xfrm>
                <a:custGeom>
                  <a:avLst/>
                  <a:gdLst/>
                  <a:ahLst/>
                  <a:cxnLst>
                    <a:cxn ang="0">
                      <a:pos x="362" y="381"/>
                    </a:cxn>
                    <a:cxn ang="0">
                      <a:pos x="272" y="324"/>
                    </a:cxn>
                    <a:cxn ang="0">
                      <a:pos x="187" y="270"/>
                    </a:cxn>
                    <a:cxn ang="0">
                      <a:pos x="206" y="257"/>
                    </a:cxn>
                    <a:cxn ang="0">
                      <a:pos x="310" y="296"/>
                    </a:cxn>
                    <a:cxn ang="0">
                      <a:pos x="325" y="302"/>
                    </a:cxn>
                    <a:cxn ang="0">
                      <a:pos x="409" y="373"/>
                    </a:cxn>
                    <a:cxn ang="0">
                      <a:pos x="464" y="367"/>
                    </a:cxn>
                    <a:cxn ang="0">
                      <a:pos x="513" y="267"/>
                    </a:cxn>
                    <a:cxn ang="0">
                      <a:pos x="518" y="254"/>
                    </a:cxn>
                    <a:cxn ang="0">
                      <a:pos x="488" y="206"/>
                    </a:cxn>
                    <a:cxn ang="0">
                      <a:pos x="370" y="192"/>
                    </a:cxn>
                    <a:cxn ang="0">
                      <a:pos x="294" y="175"/>
                    </a:cxn>
                    <a:cxn ang="0">
                      <a:pos x="330" y="218"/>
                    </a:cxn>
                    <a:cxn ang="0">
                      <a:pos x="313" y="221"/>
                    </a:cxn>
                    <a:cxn ang="0">
                      <a:pos x="206" y="36"/>
                    </a:cxn>
                    <a:cxn ang="0">
                      <a:pos x="34" y="300"/>
                    </a:cxn>
                    <a:cxn ang="0">
                      <a:pos x="24" y="452"/>
                    </a:cxn>
                    <a:cxn ang="0">
                      <a:pos x="67" y="488"/>
                    </a:cxn>
                    <a:cxn ang="0">
                      <a:pos x="182" y="495"/>
                    </a:cxn>
                    <a:cxn ang="0">
                      <a:pos x="188" y="492"/>
                    </a:cxn>
                    <a:cxn ang="0">
                      <a:pos x="251" y="369"/>
                    </a:cxn>
                    <a:cxn ang="0">
                      <a:pos x="208" y="383"/>
                    </a:cxn>
                    <a:cxn ang="0">
                      <a:pos x="202" y="374"/>
                    </a:cxn>
                    <a:cxn ang="0">
                      <a:pos x="227" y="366"/>
                    </a:cxn>
                    <a:cxn ang="0">
                      <a:pos x="258" y="336"/>
                    </a:cxn>
                    <a:cxn ang="0">
                      <a:pos x="270" y="346"/>
                    </a:cxn>
                    <a:cxn ang="0">
                      <a:pos x="215" y="502"/>
                    </a:cxn>
                    <a:cxn ang="0">
                      <a:pos x="345" y="463"/>
                    </a:cxn>
                    <a:cxn ang="0">
                      <a:pos x="365" y="414"/>
                    </a:cxn>
                    <a:cxn ang="0">
                      <a:pos x="388" y="414"/>
                    </a:cxn>
                    <a:cxn ang="0">
                      <a:pos x="426" y="416"/>
                    </a:cxn>
                    <a:cxn ang="0">
                      <a:pos x="406" y="396"/>
                    </a:cxn>
                  </a:cxnLst>
                  <a:rect l="0" t="0" r="r" b="b"/>
                  <a:pathLst>
                    <a:path w="559" h="516">
                      <a:moveTo>
                        <a:pt x="406" y="396"/>
                      </a:moveTo>
                      <a:cubicBezTo>
                        <a:pt x="393" y="394"/>
                        <a:pt x="377" y="390"/>
                        <a:pt x="362" y="381"/>
                      </a:cubicBezTo>
                      <a:cubicBezTo>
                        <a:pt x="342" y="370"/>
                        <a:pt x="323" y="351"/>
                        <a:pt x="308" y="321"/>
                      </a:cubicBezTo>
                      <a:cubicBezTo>
                        <a:pt x="300" y="323"/>
                        <a:pt x="287" y="325"/>
                        <a:pt x="272" y="324"/>
                      </a:cubicBezTo>
                      <a:cubicBezTo>
                        <a:pt x="260" y="323"/>
                        <a:pt x="244" y="320"/>
                        <a:pt x="228" y="311"/>
                      </a:cubicBezTo>
                      <a:cubicBezTo>
                        <a:pt x="214" y="303"/>
                        <a:pt x="199" y="290"/>
                        <a:pt x="187" y="270"/>
                      </a:cubicBezTo>
                      <a:cubicBezTo>
                        <a:pt x="183" y="264"/>
                        <a:pt x="185" y="257"/>
                        <a:pt x="190" y="254"/>
                      </a:cubicBezTo>
                      <a:cubicBezTo>
                        <a:pt x="196" y="250"/>
                        <a:pt x="203" y="252"/>
                        <a:pt x="206" y="257"/>
                      </a:cubicBezTo>
                      <a:cubicBezTo>
                        <a:pt x="243" y="315"/>
                        <a:pt x="295" y="301"/>
                        <a:pt x="308" y="297"/>
                      </a:cubicBezTo>
                      <a:cubicBezTo>
                        <a:pt x="308" y="296"/>
                        <a:pt x="309" y="296"/>
                        <a:pt x="310" y="296"/>
                      </a:cubicBezTo>
                      <a:cubicBezTo>
                        <a:pt x="313" y="294"/>
                        <a:pt x="316" y="294"/>
                        <a:pt x="319" y="296"/>
                      </a:cubicBezTo>
                      <a:cubicBezTo>
                        <a:pt x="322" y="297"/>
                        <a:pt x="324" y="299"/>
                        <a:pt x="325" y="302"/>
                      </a:cubicBezTo>
                      <a:cubicBezTo>
                        <a:pt x="326" y="303"/>
                        <a:pt x="326" y="303"/>
                        <a:pt x="326" y="304"/>
                      </a:cubicBezTo>
                      <a:cubicBezTo>
                        <a:pt x="344" y="345"/>
                        <a:pt x="372" y="368"/>
                        <a:pt x="409" y="373"/>
                      </a:cubicBezTo>
                      <a:cubicBezTo>
                        <a:pt x="438" y="376"/>
                        <a:pt x="461" y="368"/>
                        <a:pt x="462" y="368"/>
                      </a:cubicBezTo>
                      <a:cubicBezTo>
                        <a:pt x="462" y="367"/>
                        <a:pt x="463" y="367"/>
                        <a:pt x="464" y="367"/>
                      </a:cubicBezTo>
                      <a:cubicBezTo>
                        <a:pt x="490" y="353"/>
                        <a:pt x="506" y="333"/>
                        <a:pt x="512" y="308"/>
                      </a:cubicBezTo>
                      <a:cubicBezTo>
                        <a:pt x="517" y="285"/>
                        <a:pt x="513" y="267"/>
                        <a:pt x="513" y="267"/>
                      </a:cubicBezTo>
                      <a:cubicBezTo>
                        <a:pt x="511" y="259"/>
                        <a:pt x="511" y="259"/>
                        <a:pt x="511" y="259"/>
                      </a:cubicBezTo>
                      <a:cubicBezTo>
                        <a:pt x="518" y="254"/>
                        <a:pt x="518" y="254"/>
                        <a:pt x="518" y="254"/>
                      </a:cubicBezTo>
                      <a:cubicBezTo>
                        <a:pt x="559" y="224"/>
                        <a:pt x="557" y="186"/>
                        <a:pt x="551" y="163"/>
                      </a:cubicBezTo>
                      <a:cubicBezTo>
                        <a:pt x="539" y="177"/>
                        <a:pt x="518" y="195"/>
                        <a:pt x="488" y="206"/>
                      </a:cubicBezTo>
                      <a:cubicBezTo>
                        <a:pt x="465" y="214"/>
                        <a:pt x="438" y="215"/>
                        <a:pt x="410" y="208"/>
                      </a:cubicBezTo>
                      <a:cubicBezTo>
                        <a:pt x="396" y="205"/>
                        <a:pt x="382" y="199"/>
                        <a:pt x="370" y="192"/>
                      </a:cubicBezTo>
                      <a:cubicBezTo>
                        <a:pt x="359" y="186"/>
                        <a:pt x="350" y="179"/>
                        <a:pt x="342" y="171"/>
                      </a:cubicBezTo>
                      <a:cubicBezTo>
                        <a:pt x="327" y="176"/>
                        <a:pt x="311" y="178"/>
                        <a:pt x="294" y="175"/>
                      </a:cubicBezTo>
                      <a:cubicBezTo>
                        <a:pt x="304" y="184"/>
                        <a:pt x="315" y="193"/>
                        <a:pt x="327" y="202"/>
                      </a:cubicBezTo>
                      <a:cubicBezTo>
                        <a:pt x="332" y="205"/>
                        <a:pt x="333" y="213"/>
                        <a:pt x="330" y="218"/>
                      </a:cubicBezTo>
                      <a:cubicBezTo>
                        <a:pt x="326" y="223"/>
                        <a:pt x="319" y="224"/>
                        <a:pt x="314" y="221"/>
                      </a:cubicBezTo>
                      <a:cubicBezTo>
                        <a:pt x="314" y="221"/>
                        <a:pt x="314" y="221"/>
                        <a:pt x="313" y="221"/>
                      </a:cubicBezTo>
                      <a:cubicBezTo>
                        <a:pt x="277" y="195"/>
                        <a:pt x="249" y="165"/>
                        <a:pt x="231" y="129"/>
                      </a:cubicBezTo>
                      <a:cubicBezTo>
                        <a:pt x="217" y="101"/>
                        <a:pt x="209" y="69"/>
                        <a:pt x="206" y="36"/>
                      </a:cubicBezTo>
                      <a:cubicBezTo>
                        <a:pt x="206" y="23"/>
                        <a:pt x="206" y="11"/>
                        <a:pt x="207" y="0"/>
                      </a:cubicBezTo>
                      <a:cubicBezTo>
                        <a:pt x="34" y="300"/>
                        <a:pt x="34" y="300"/>
                        <a:pt x="34" y="300"/>
                      </a:cubicBezTo>
                      <a:cubicBezTo>
                        <a:pt x="17" y="329"/>
                        <a:pt x="2" y="357"/>
                        <a:pt x="1" y="389"/>
                      </a:cubicBezTo>
                      <a:cubicBezTo>
                        <a:pt x="0" y="427"/>
                        <a:pt x="24" y="452"/>
                        <a:pt x="24" y="452"/>
                      </a:cubicBezTo>
                      <a:cubicBezTo>
                        <a:pt x="24" y="453"/>
                        <a:pt x="24" y="453"/>
                        <a:pt x="24" y="453"/>
                      </a:cubicBezTo>
                      <a:cubicBezTo>
                        <a:pt x="38" y="467"/>
                        <a:pt x="52" y="479"/>
                        <a:pt x="67" y="488"/>
                      </a:cubicBezTo>
                      <a:cubicBezTo>
                        <a:pt x="93" y="502"/>
                        <a:pt x="120" y="508"/>
                        <a:pt x="148" y="505"/>
                      </a:cubicBezTo>
                      <a:cubicBezTo>
                        <a:pt x="169" y="502"/>
                        <a:pt x="182" y="495"/>
                        <a:pt x="182" y="495"/>
                      </a:cubicBezTo>
                      <a:cubicBezTo>
                        <a:pt x="187" y="492"/>
                        <a:pt x="187" y="492"/>
                        <a:pt x="187" y="492"/>
                      </a:cubicBezTo>
                      <a:cubicBezTo>
                        <a:pt x="188" y="492"/>
                        <a:pt x="188" y="492"/>
                        <a:pt x="188" y="492"/>
                      </a:cubicBezTo>
                      <a:cubicBezTo>
                        <a:pt x="193" y="489"/>
                        <a:pt x="202" y="484"/>
                        <a:pt x="210" y="476"/>
                      </a:cubicBezTo>
                      <a:cubicBezTo>
                        <a:pt x="225" y="462"/>
                        <a:pt x="257" y="424"/>
                        <a:pt x="251" y="369"/>
                      </a:cubicBezTo>
                      <a:cubicBezTo>
                        <a:pt x="244" y="375"/>
                        <a:pt x="237" y="379"/>
                        <a:pt x="231" y="381"/>
                      </a:cubicBezTo>
                      <a:cubicBezTo>
                        <a:pt x="219" y="384"/>
                        <a:pt x="209" y="383"/>
                        <a:pt x="208" y="383"/>
                      </a:cubicBezTo>
                      <a:cubicBezTo>
                        <a:pt x="207" y="382"/>
                        <a:pt x="206" y="382"/>
                        <a:pt x="205" y="382"/>
                      </a:cubicBezTo>
                      <a:cubicBezTo>
                        <a:pt x="203" y="380"/>
                        <a:pt x="201" y="377"/>
                        <a:pt x="202" y="374"/>
                      </a:cubicBezTo>
                      <a:cubicBezTo>
                        <a:pt x="202" y="369"/>
                        <a:pt x="206" y="367"/>
                        <a:pt x="211" y="367"/>
                      </a:cubicBezTo>
                      <a:cubicBezTo>
                        <a:pt x="211" y="367"/>
                        <a:pt x="218" y="368"/>
                        <a:pt x="227" y="366"/>
                      </a:cubicBezTo>
                      <a:cubicBezTo>
                        <a:pt x="237" y="362"/>
                        <a:pt x="245" y="354"/>
                        <a:pt x="248" y="341"/>
                      </a:cubicBezTo>
                      <a:cubicBezTo>
                        <a:pt x="249" y="337"/>
                        <a:pt x="254" y="335"/>
                        <a:pt x="258" y="336"/>
                      </a:cubicBezTo>
                      <a:cubicBezTo>
                        <a:pt x="259" y="336"/>
                        <a:pt x="259" y="337"/>
                        <a:pt x="260" y="337"/>
                      </a:cubicBezTo>
                      <a:cubicBezTo>
                        <a:pt x="265" y="338"/>
                        <a:pt x="269" y="341"/>
                        <a:pt x="270" y="346"/>
                      </a:cubicBezTo>
                      <a:cubicBezTo>
                        <a:pt x="289" y="422"/>
                        <a:pt x="246" y="474"/>
                        <a:pt x="226" y="493"/>
                      </a:cubicBezTo>
                      <a:cubicBezTo>
                        <a:pt x="222" y="497"/>
                        <a:pt x="218" y="500"/>
                        <a:pt x="215" y="502"/>
                      </a:cubicBezTo>
                      <a:cubicBezTo>
                        <a:pt x="262" y="516"/>
                        <a:pt x="306" y="503"/>
                        <a:pt x="343" y="465"/>
                      </a:cubicBezTo>
                      <a:cubicBezTo>
                        <a:pt x="343" y="464"/>
                        <a:pt x="344" y="463"/>
                        <a:pt x="345" y="463"/>
                      </a:cubicBezTo>
                      <a:cubicBezTo>
                        <a:pt x="345" y="462"/>
                        <a:pt x="346" y="461"/>
                        <a:pt x="346" y="461"/>
                      </a:cubicBezTo>
                      <a:cubicBezTo>
                        <a:pt x="351" y="456"/>
                        <a:pt x="365" y="436"/>
                        <a:pt x="365" y="414"/>
                      </a:cubicBezTo>
                      <a:cubicBezTo>
                        <a:pt x="365" y="408"/>
                        <a:pt x="370" y="403"/>
                        <a:pt x="377" y="403"/>
                      </a:cubicBezTo>
                      <a:cubicBezTo>
                        <a:pt x="383" y="402"/>
                        <a:pt x="388" y="408"/>
                        <a:pt x="388" y="414"/>
                      </a:cubicBezTo>
                      <a:cubicBezTo>
                        <a:pt x="389" y="428"/>
                        <a:pt x="385" y="441"/>
                        <a:pt x="380" y="451"/>
                      </a:cubicBezTo>
                      <a:cubicBezTo>
                        <a:pt x="398" y="444"/>
                        <a:pt x="413" y="433"/>
                        <a:pt x="426" y="416"/>
                      </a:cubicBezTo>
                      <a:cubicBezTo>
                        <a:pt x="432" y="409"/>
                        <a:pt x="436" y="402"/>
                        <a:pt x="439" y="396"/>
                      </a:cubicBezTo>
                      <a:cubicBezTo>
                        <a:pt x="430" y="397"/>
                        <a:pt x="418" y="397"/>
                        <a:pt x="406" y="39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59" name="任意多边形 58"/>
                <p:cNvSpPr/>
                <p:nvPr/>
              </p:nvSpPr>
              <p:spPr bwMode="auto">
                <a:xfrm>
                  <a:off x="1561636" y="2130896"/>
                  <a:ext cx="752387" cy="869947"/>
                </a:xfrm>
                <a:custGeom>
                  <a:avLst/>
                  <a:gdLst/>
                  <a:ahLst/>
                  <a:cxnLst>
                    <a:cxn ang="0">
                      <a:pos x="234" y="325"/>
                    </a:cxn>
                    <a:cxn ang="0">
                      <a:pos x="132" y="258"/>
                    </a:cxn>
                    <a:cxn ang="0">
                      <a:pos x="171" y="259"/>
                    </a:cxn>
                    <a:cxn ang="0">
                      <a:pos x="457" y="297"/>
                    </a:cxn>
                    <a:cxn ang="0">
                      <a:pos x="511" y="248"/>
                    </a:cxn>
                    <a:cxn ang="0">
                      <a:pos x="588" y="117"/>
                    </a:cxn>
                    <a:cxn ang="0">
                      <a:pos x="593" y="106"/>
                    </a:cxn>
                    <a:cxn ang="0">
                      <a:pos x="562" y="16"/>
                    </a:cxn>
                    <a:cxn ang="0">
                      <a:pos x="471" y="25"/>
                    </a:cxn>
                    <a:cxn ang="0">
                      <a:pos x="449" y="107"/>
                    </a:cxn>
                    <a:cxn ang="0">
                      <a:pos x="509" y="138"/>
                    </a:cxn>
                    <a:cxn ang="0">
                      <a:pos x="485" y="180"/>
                    </a:cxn>
                    <a:cxn ang="0">
                      <a:pos x="470" y="191"/>
                    </a:cxn>
                    <a:cxn ang="0">
                      <a:pos x="423" y="100"/>
                    </a:cxn>
                    <a:cxn ang="0">
                      <a:pos x="431" y="10"/>
                    </a:cxn>
                    <a:cxn ang="0">
                      <a:pos x="316" y="25"/>
                    </a:cxn>
                    <a:cxn ang="0">
                      <a:pos x="310" y="23"/>
                    </a:cxn>
                    <a:cxn ang="0">
                      <a:pos x="260" y="21"/>
                    </a:cxn>
                    <a:cxn ang="0">
                      <a:pos x="196" y="83"/>
                    </a:cxn>
                    <a:cxn ang="0">
                      <a:pos x="224" y="164"/>
                    </a:cxn>
                    <a:cxn ang="0">
                      <a:pos x="301" y="139"/>
                    </a:cxn>
                    <a:cxn ang="0">
                      <a:pos x="308" y="109"/>
                    </a:cxn>
                    <a:cxn ang="0">
                      <a:pos x="350" y="139"/>
                    </a:cxn>
                    <a:cxn ang="0">
                      <a:pos x="324" y="149"/>
                    </a:cxn>
                    <a:cxn ang="0">
                      <a:pos x="322" y="151"/>
                    </a:cxn>
                    <a:cxn ang="0">
                      <a:pos x="302" y="213"/>
                    </a:cxn>
                    <a:cxn ang="0">
                      <a:pos x="294" y="251"/>
                    </a:cxn>
                    <a:cxn ang="0">
                      <a:pos x="175" y="131"/>
                    </a:cxn>
                    <a:cxn ang="0">
                      <a:pos x="113" y="134"/>
                    </a:cxn>
                    <a:cxn ang="0">
                      <a:pos x="95" y="175"/>
                    </a:cxn>
                    <a:cxn ang="0">
                      <a:pos x="92" y="176"/>
                    </a:cxn>
                    <a:cxn ang="0">
                      <a:pos x="32" y="268"/>
                    </a:cxn>
                    <a:cxn ang="0">
                      <a:pos x="33" y="274"/>
                    </a:cxn>
                    <a:cxn ang="0">
                      <a:pos x="108" y="350"/>
                    </a:cxn>
                    <a:cxn ang="0">
                      <a:pos x="185" y="332"/>
                    </a:cxn>
                    <a:cxn ang="0">
                      <a:pos x="181" y="386"/>
                    </a:cxn>
                    <a:cxn ang="0">
                      <a:pos x="180" y="400"/>
                    </a:cxn>
                    <a:cxn ang="0">
                      <a:pos x="103" y="373"/>
                    </a:cxn>
                    <a:cxn ang="0">
                      <a:pos x="1" y="357"/>
                    </a:cxn>
                    <a:cxn ang="0">
                      <a:pos x="45" y="361"/>
                    </a:cxn>
                    <a:cxn ang="0">
                      <a:pos x="10" y="417"/>
                    </a:cxn>
                    <a:cxn ang="0">
                      <a:pos x="8" y="421"/>
                    </a:cxn>
                    <a:cxn ang="0">
                      <a:pos x="39" y="551"/>
                    </a:cxn>
                    <a:cxn ang="0">
                      <a:pos x="147" y="425"/>
                    </a:cxn>
                    <a:cxn ang="0">
                      <a:pos x="220" y="424"/>
                    </a:cxn>
                    <a:cxn ang="0">
                      <a:pos x="289" y="498"/>
                    </a:cxn>
                    <a:cxn ang="0">
                      <a:pos x="154" y="448"/>
                    </a:cxn>
                    <a:cxn ang="0">
                      <a:pos x="79" y="505"/>
                    </a:cxn>
                    <a:cxn ang="0">
                      <a:pos x="62" y="576"/>
                    </a:cxn>
                    <a:cxn ang="0">
                      <a:pos x="62" y="576"/>
                    </a:cxn>
                    <a:cxn ang="0">
                      <a:pos x="63" y="578"/>
                    </a:cxn>
                    <a:cxn ang="0">
                      <a:pos x="177" y="692"/>
                    </a:cxn>
                    <a:cxn ang="0">
                      <a:pos x="241" y="681"/>
                    </a:cxn>
                    <a:cxn ang="0">
                      <a:pos x="306" y="607"/>
                    </a:cxn>
                  </a:cxnLst>
                  <a:rect l="0" t="0" r="r" b="b"/>
                  <a:pathLst>
                    <a:path w="600" h="693">
                      <a:moveTo>
                        <a:pt x="475" y="312"/>
                      </a:moveTo>
                      <a:cubicBezTo>
                        <a:pt x="469" y="317"/>
                        <a:pt x="462" y="321"/>
                        <a:pt x="455" y="325"/>
                      </a:cubicBezTo>
                      <a:cubicBezTo>
                        <a:pt x="439" y="334"/>
                        <a:pt x="420" y="341"/>
                        <a:pt x="398" y="346"/>
                      </a:cubicBezTo>
                      <a:cubicBezTo>
                        <a:pt x="370" y="353"/>
                        <a:pt x="337" y="354"/>
                        <a:pt x="300" y="347"/>
                      </a:cubicBezTo>
                      <a:cubicBezTo>
                        <a:pt x="279" y="343"/>
                        <a:pt x="257" y="336"/>
                        <a:pt x="234" y="325"/>
                      </a:cubicBezTo>
                      <a:cubicBezTo>
                        <a:pt x="234" y="325"/>
                        <a:pt x="234" y="325"/>
                        <a:pt x="234" y="325"/>
                      </a:cubicBezTo>
                      <a:cubicBezTo>
                        <a:pt x="234" y="325"/>
                        <a:pt x="234" y="325"/>
                        <a:pt x="234" y="325"/>
                      </a:cubicBezTo>
                      <a:cubicBezTo>
                        <a:pt x="234" y="325"/>
                        <a:pt x="222" y="319"/>
                        <a:pt x="206" y="310"/>
                      </a:cubicBezTo>
                      <a:cubicBezTo>
                        <a:pt x="195" y="304"/>
                        <a:pt x="183" y="296"/>
                        <a:pt x="170" y="287"/>
                      </a:cubicBezTo>
                      <a:cubicBezTo>
                        <a:pt x="157" y="279"/>
                        <a:pt x="144" y="269"/>
                        <a:pt x="132" y="258"/>
                      </a:cubicBezTo>
                      <a:cubicBezTo>
                        <a:pt x="124" y="251"/>
                        <a:pt x="116" y="244"/>
                        <a:pt x="110" y="237"/>
                      </a:cubicBezTo>
                      <a:cubicBezTo>
                        <a:pt x="106" y="232"/>
                        <a:pt x="107" y="224"/>
                        <a:pt x="111" y="220"/>
                      </a:cubicBezTo>
                      <a:cubicBezTo>
                        <a:pt x="116" y="216"/>
                        <a:pt x="124" y="217"/>
                        <a:pt x="128" y="222"/>
                      </a:cubicBezTo>
                      <a:cubicBezTo>
                        <a:pt x="133" y="228"/>
                        <a:pt x="140" y="235"/>
                        <a:pt x="147" y="241"/>
                      </a:cubicBezTo>
                      <a:cubicBezTo>
                        <a:pt x="154" y="247"/>
                        <a:pt x="162" y="254"/>
                        <a:pt x="171" y="259"/>
                      </a:cubicBezTo>
                      <a:cubicBezTo>
                        <a:pt x="187" y="271"/>
                        <a:pt x="204" y="282"/>
                        <a:pt x="217" y="290"/>
                      </a:cubicBezTo>
                      <a:cubicBezTo>
                        <a:pt x="232" y="298"/>
                        <a:pt x="243" y="303"/>
                        <a:pt x="244" y="304"/>
                      </a:cubicBezTo>
                      <a:cubicBezTo>
                        <a:pt x="280" y="321"/>
                        <a:pt x="313" y="328"/>
                        <a:pt x="342" y="328"/>
                      </a:cubicBezTo>
                      <a:cubicBezTo>
                        <a:pt x="371" y="329"/>
                        <a:pt x="396" y="324"/>
                        <a:pt x="418" y="316"/>
                      </a:cubicBezTo>
                      <a:cubicBezTo>
                        <a:pt x="432" y="311"/>
                        <a:pt x="445" y="304"/>
                        <a:pt x="457" y="297"/>
                      </a:cubicBezTo>
                      <a:cubicBezTo>
                        <a:pt x="472" y="287"/>
                        <a:pt x="484" y="277"/>
                        <a:pt x="493" y="269"/>
                      </a:cubicBezTo>
                      <a:cubicBezTo>
                        <a:pt x="505" y="257"/>
                        <a:pt x="511" y="249"/>
                        <a:pt x="511" y="248"/>
                      </a:cubicBezTo>
                      <a:cubicBezTo>
                        <a:pt x="511" y="248"/>
                        <a:pt x="511" y="248"/>
                        <a:pt x="511" y="248"/>
                      </a:cubicBezTo>
                      <a:cubicBezTo>
                        <a:pt x="511" y="248"/>
                        <a:pt x="511" y="248"/>
                        <a:pt x="511" y="248"/>
                      </a:cubicBezTo>
                      <a:cubicBezTo>
                        <a:pt x="511" y="248"/>
                        <a:pt x="511" y="248"/>
                        <a:pt x="511" y="248"/>
                      </a:cubicBezTo>
                      <a:cubicBezTo>
                        <a:pt x="511" y="248"/>
                        <a:pt x="511" y="248"/>
                        <a:pt x="511" y="248"/>
                      </a:cubicBezTo>
                      <a:cubicBezTo>
                        <a:pt x="511" y="248"/>
                        <a:pt x="511" y="248"/>
                        <a:pt x="511" y="248"/>
                      </a:cubicBezTo>
                      <a:cubicBezTo>
                        <a:pt x="512" y="247"/>
                        <a:pt x="513" y="247"/>
                        <a:pt x="514" y="246"/>
                      </a:cubicBezTo>
                      <a:cubicBezTo>
                        <a:pt x="588" y="117"/>
                        <a:pt x="588" y="117"/>
                        <a:pt x="588" y="117"/>
                      </a:cubicBezTo>
                      <a:cubicBezTo>
                        <a:pt x="588" y="117"/>
                        <a:pt x="588" y="117"/>
                        <a:pt x="588" y="117"/>
                      </a:cubicBezTo>
                      <a:cubicBezTo>
                        <a:pt x="588" y="117"/>
                        <a:pt x="588" y="117"/>
                        <a:pt x="588" y="117"/>
                      </a:cubicBezTo>
                      <a:cubicBezTo>
                        <a:pt x="588" y="117"/>
                        <a:pt x="588" y="117"/>
                        <a:pt x="588" y="117"/>
                      </a:cubicBezTo>
                      <a:cubicBezTo>
                        <a:pt x="588" y="117"/>
                        <a:pt x="588" y="117"/>
                        <a:pt x="588" y="117"/>
                      </a:cubicBezTo>
                      <a:cubicBezTo>
                        <a:pt x="588" y="117"/>
                        <a:pt x="588" y="117"/>
                        <a:pt x="588" y="117"/>
                      </a:cubicBezTo>
                      <a:cubicBezTo>
                        <a:pt x="589" y="115"/>
                        <a:pt x="591" y="112"/>
                        <a:pt x="593" y="106"/>
                      </a:cubicBezTo>
                      <a:cubicBezTo>
                        <a:pt x="596" y="101"/>
                        <a:pt x="598" y="94"/>
                        <a:pt x="599" y="86"/>
                      </a:cubicBezTo>
                      <a:cubicBezTo>
                        <a:pt x="600" y="81"/>
                        <a:pt x="600" y="75"/>
                        <a:pt x="600" y="70"/>
                      </a:cubicBezTo>
                      <a:cubicBezTo>
                        <a:pt x="599" y="62"/>
                        <a:pt x="597" y="55"/>
                        <a:pt x="593" y="47"/>
                      </a:cubicBezTo>
                      <a:cubicBezTo>
                        <a:pt x="591" y="43"/>
                        <a:pt x="588" y="38"/>
                        <a:pt x="584" y="34"/>
                      </a:cubicBezTo>
                      <a:cubicBezTo>
                        <a:pt x="577" y="26"/>
                        <a:pt x="570" y="20"/>
                        <a:pt x="562" y="16"/>
                      </a:cubicBezTo>
                      <a:cubicBezTo>
                        <a:pt x="551" y="9"/>
                        <a:pt x="539" y="6"/>
                        <a:pt x="527" y="5"/>
                      </a:cubicBezTo>
                      <a:cubicBezTo>
                        <a:pt x="515" y="4"/>
                        <a:pt x="504" y="6"/>
                        <a:pt x="493" y="11"/>
                      </a:cubicBezTo>
                      <a:cubicBezTo>
                        <a:pt x="486" y="14"/>
                        <a:pt x="479" y="18"/>
                        <a:pt x="472" y="24"/>
                      </a:cubicBezTo>
                      <a:cubicBezTo>
                        <a:pt x="472" y="24"/>
                        <a:pt x="472" y="24"/>
                        <a:pt x="472" y="24"/>
                      </a:cubicBezTo>
                      <a:cubicBezTo>
                        <a:pt x="472" y="24"/>
                        <a:pt x="472" y="24"/>
                        <a:pt x="471" y="25"/>
                      </a:cubicBezTo>
                      <a:cubicBezTo>
                        <a:pt x="470" y="26"/>
                        <a:pt x="469" y="27"/>
                        <a:pt x="467" y="29"/>
                      </a:cubicBezTo>
                      <a:cubicBezTo>
                        <a:pt x="464" y="32"/>
                        <a:pt x="460" y="37"/>
                        <a:pt x="456" y="44"/>
                      </a:cubicBezTo>
                      <a:cubicBezTo>
                        <a:pt x="454" y="49"/>
                        <a:pt x="451" y="54"/>
                        <a:pt x="449" y="60"/>
                      </a:cubicBezTo>
                      <a:cubicBezTo>
                        <a:pt x="447" y="67"/>
                        <a:pt x="445" y="74"/>
                        <a:pt x="445" y="82"/>
                      </a:cubicBezTo>
                      <a:cubicBezTo>
                        <a:pt x="445" y="90"/>
                        <a:pt x="446" y="99"/>
                        <a:pt x="449" y="107"/>
                      </a:cubicBezTo>
                      <a:cubicBezTo>
                        <a:pt x="452" y="113"/>
                        <a:pt x="454" y="119"/>
                        <a:pt x="459" y="125"/>
                      </a:cubicBezTo>
                      <a:cubicBezTo>
                        <a:pt x="464" y="132"/>
                        <a:pt x="471" y="140"/>
                        <a:pt x="481" y="148"/>
                      </a:cubicBezTo>
                      <a:cubicBezTo>
                        <a:pt x="482" y="146"/>
                        <a:pt x="484" y="144"/>
                        <a:pt x="486" y="143"/>
                      </a:cubicBezTo>
                      <a:cubicBezTo>
                        <a:pt x="489" y="139"/>
                        <a:pt x="494" y="136"/>
                        <a:pt x="499" y="134"/>
                      </a:cubicBezTo>
                      <a:cubicBezTo>
                        <a:pt x="503" y="132"/>
                        <a:pt x="508" y="134"/>
                        <a:pt x="509" y="138"/>
                      </a:cubicBezTo>
                      <a:cubicBezTo>
                        <a:pt x="511" y="142"/>
                        <a:pt x="509" y="146"/>
                        <a:pt x="505" y="148"/>
                      </a:cubicBezTo>
                      <a:cubicBezTo>
                        <a:pt x="502" y="150"/>
                        <a:pt x="499" y="152"/>
                        <a:pt x="496" y="154"/>
                      </a:cubicBezTo>
                      <a:cubicBezTo>
                        <a:pt x="494" y="156"/>
                        <a:pt x="492" y="159"/>
                        <a:pt x="490" y="161"/>
                      </a:cubicBezTo>
                      <a:cubicBezTo>
                        <a:pt x="489" y="164"/>
                        <a:pt x="487" y="168"/>
                        <a:pt x="486" y="171"/>
                      </a:cubicBezTo>
                      <a:cubicBezTo>
                        <a:pt x="486" y="174"/>
                        <a:pt x="485" y="177"/>
                        <a:pt x="485" y="180"/>
                      </a:cubicBezTo>
                      <a:cubicBezTo>
                        <a:pt x="484" y="185"/>
                        <a:pt x="485" y="189"/>
                        <a:pt x="485" y="189"/>
                      </a:cubicBezTo>
                      <a:cubicBezTo>
                        <a:pt x="485" y="189"/>
                        <a:pt x="485" y="189"/>
                        <a:pt x="485" y="189"/>
                      </a:cubicBezTo>
                      <a:cubicBezTo>
                        <a:pt x="485" y="189"/>
                        <a:pt x="485" y="189"/>
                        <a:pt x="485" y="189"/>
                      </a:cubicBezTo>
                      <a:cubicBezTo>
                        <a:pt x="486" y="194"/>
                        <a:pt x="483" y="197"/>
                        <a:pt x="478" y="198"/>
                      </a:cubicBezTo>
                      <a:cubicBezTo>
                        <a:pt x="474" y="199"/>
                        <a:pt x="470" y="196"/>
                        <a:pt x="470" y="191"/>
                      </a:cubicBezTo>
                      <a:cubicBezTo>
                        <a:pt x="470" y="191"/>
                        <a:pt x="469" y="188"/>
                        <a:pt x="469" y="184"/>
                      </a:cubicBezTo>
                      <a:cubicBezTo>
                        <a:pt x="469" y="180"/>
                        <a:pt x="470" y="174"/>
                        <a:pt x="471" y="169"/>
                      </a:cubicBezTo>
                      <a:cubicBezTo>
                        <a:pt x="470" y="168"/>
                        <a:pt x="469" y="168"/>
                        <a:pt x="468" y="167"/>
                      </a:cubicBezTo>
                      <a:cubicBezTo>
                        <a:pt x="454" y="157"/>
                        <a:pt x="444" y="146"/>
                        <a:pt x="437" y="135"/>
                      </a:cubicBezTo>
                      <a:cubicBezTo>
                        <a:pt x="430" y="123"/>
                        <a:pt x="425" y="112"/>
                        <a:pt x="423" y="100"/>
                      </a:cubicBezTo>
                      <a:cubicBezTo>
                        <a:pt x="422" y="93"/>
                        <a:pt x="422" y="85"/>
                        <a:pt x="422" y="78"/>
                      </a:cubicBezTo>
                      <a:cubicBezTo>
                        <a:pt x="423" y="69"/>
                        <a:pt x="425" y="60"/>
                        <a:pt x="427" y="52"/>
                      </a:cubicBezTo>
                      <a:cubicBezTo>
                        <a:pt x="430" y="45"/>
                        <a:pt x="433" y="38"/>
                        <a:pt x="436" y="32"/>
                      </a:cubicBezTo>
                      <a:cubicBezTo>
                        <a:pt x="440" y="27"/>
                        <a:pt x="443" y="22"/>
                        <a:pt x="446" y="18"/>
                      </a:cubicBezTo>
                      <a:cubicBezTo>
                        <a:pt x="442" y="15"/>
                        <a:pt x="437" y="13"/>
                        <a:pt x="431" y="10"/>
                      </a:cubicBezTo>
                      <a:cubicBezTo>
                        <a:pt x="421" y="7"/>
                        <a:pt x="410" y="3"/>
                        <a:pt x="399" y="2"/>
                      </a:cubicBezTo>
                      <a:cubicBezTo>
                        <a:pt x="391" y="0"/>
                        <a:pt x="383" y="0"/>
                        <a:pt x="374" y="1"/>
                      </a:cubicBezTo>
                      <a:cubicBezTo>
                        <a:pt x="363" y="1"/>
                        <a:pt x="352" y="4"/>
                        <a:pt x="340" y="9"/>
                      </a:cubicBezTo>
                      <a:cubicBezTo>
                        <a:pt x="334" y="12"/>
                        <a:pt x="327" y="16"/>
                        <a:pt x="321" y="21"/>
                      </a:cubicBezTo>
                      <a:cubicBezTo>
                        <a:pt x="316" y="25"/>
                        <a:pt x="316" y="25"/>
                        <a:pt x="316" y="25"/>
                      </a:cubicBezTo>
                      <a:cubicBezTo>
                        <a:pt x="310" y="23"/>
                        <a:pt x="310" y="23"/>
                        <a:pt x="310" y="23"/>
                      </a:cubicBezTo>
                      <a:cubicBezTo>
                        <a:pt x="310" y="23"/>
                        <a:pt x="310" y="23"/>
                        <a:pt x="310" y="23"/>
                      </a:cubicBezTo>
                      <a:cubicBezTo>
                        <a:pt x="310" y="23"/>
                        <a:pt x="310" y="23"/>
                        <a:pt x="310" y="23"/>
                      </a:cubicBezTo>
                      <a:cubicBezTo>
                        <a:pt x="310" y="23"/>
                        <a:pt x="310" y="23"/>
                        <a:pt x="310" y="23"/>
                      </a:cubicBezTo>
                      <a:cubicBezTo>
                        <a:pt x="310" y="23"/>
                        <a:pt x="310" y="23"/>
                        <a:pt x="310" y="23"/>
                      </a:cubicBezTo>
                      <a:cubicBezTo>
                        <a:pt x="310" y="23"/>
                        <a:pt x="310" y="23"/>
                        <a:pt x="310" y="23"/>
                      </a:cubicBezTo>
                      <a:cubicBezTo>
                        <a:pt x="310" y="23"/>
                        <a:pt x="309" y="23"/>
                        <a:pt x="308" y="23"/>
                      </a:cubicBezTo>
                      <a:cubicBezTo>
                        <a:pt x="307" y="22"/>
                        <a:pt x="305" y="22"/>
                        <a:pt x="302" y="21"/>
                      </a:cubicBezTo>
                      <a:cubicBezTo>
                        <a:pt x="296" y="20"/>
                        <a:pt x="288" y="19"/>
                        <a:pt x="279" y="19"/>
                      </a:cubicBezTo>
                      <a:cubicBezTo>
                        <a:pt x="273" y="19"/>
                        <a:pt x="267" y="20"/>
                        <a:pt x="260" y="21"/>
                      </a:cubicBezTo>
                      <a:cubicBezTo>
                        <a:pt x="252" y="22"/>
                        <a:pt x="243" y="25"/>
                        <a:pt x="235" y="30"/>
                      </a:cubicBezTo>
                      <a:cubicBezTo>
                        <a:pt x="230" y="33"/>
                        <a:pt x="225" y="36"/>
                        <a:pt x="221" y="41"/>
                      </a:cubicBezTo>
                      <a:cubicBezTo>
                        <a:pt x="216" y="45"/>
                        <a:pt x="211" y="51"/>
                        <a:pt x="207" y="59"/>
                      </a:cubicBezTo>
                      <a:cubicBezTo>
                        <a:pt x="203" y="65"/>
                        <a:pt x="200" y="72"/>
                        <a:pt x="197" y="81"/>
                      </a:cubicBezTo>
                      <a:cubicBezTo>
                        <a:pt x="196" y="83"/>
                        <a:pt x="196" y="83"/>
                        <a:pt x="196" y="83"/>
                      </a:cubicBezTo>
                      <a:cubicBezTo>
                        <a:pt x="196" y="83"/>
                        <a:pt x="196" y="83"/>
                        <a:pt x="196" y="83"/>
                      </a:cubicBezTo>
                      <a:cubicBezTo>
                        <a:pt x="196" y="85"/>
                        <a:pt x="195" y="87"/>
                        <a:pt x="195" y="90"/>
                      </a:cubicBezTo>
                      <a:cubicBezTo>
                        <a:pt x="194" y="96"/>
                        <a:pt x="193" y="104"/>
                        <a:pt x="195" y="114"/>
                      </a:cubicBezTo>
                      <a:cubicBezTo>
                        <a:pt x="196" y="120"/>
                        <a:pt x="198" y="127"/>
                        <a:pt x="201" y="134"/>
                      </a:cubicBezTo>
                      <a:cubicBezTo>
                        <a:pt x="206" y="144"/>
                        <a:pt x="213" y="154"/>
                        <a:pt x="224" y="164"/>
                      </a:cubicBezTo>
                      <a:cubicBezTo>
                        <a:pt x="231" y="169"/>
                        <a:pt x="238" y="175"/>
                        <a:pt x="248" y="181"/>
                      </a:cubicBezTo>
                      <a:cubicBezTo>
                        <a:pt x="256" y="185"/>
                        <a:pt x="266" y="190"/>
                        <a:pt x="278" y="195"/>
                      </a:cubicBezTo>
                      <a:cubicBezTo>
                        <a:pt x="278" y="189"/>
                        <a:pt x="279" y="183"/>
                        <a:pt x="280" y="178"/>
                      </a:cubicBezTo>
                      <a:cubicBezTo>
                        <a:pt x="283" y="169"/>
                        <a:pt x="287" y="161"/>
                        <a:pt x="291" y="154"/>
                      </a:cubicBezTo>
                      <a:cubicBezTo>
                        <a:pt x="294" y="148"/>
                        <a:pt x="298" y="143"/>
                        <a:pt x="301" y="139"/>
                      </a:cubicBezTo>
                      <a:cubicBezTo>
                        <a:pt x="302" y="137"/>
                        <a:pt x="304" y="136"/>
                        <a:pt x="304" y="135"/>
                      </a:cubicBezTo>
                      <a:cubicBezTo>
                        <a:pt x="304" y="134"/>
                        <a:pt x="303" y="134"/>
                        <a:pt x="303" y="133"/>
                      </a:cubicBezTo>
                      <a:cubicBezTo>
                        <a:pt x="298" y="128"/>
                        <a:pt x="295" y="121"/>
                        <a:pt x="293" y="113"/>
                      </a:cubicBezTo>
                      <a:cubicBezTo>
                        <a:pt x="292" y="109"/>
                        <a:pt x="295" y="104"/>
                        <a:pt x="299" y="103"/>
                      </a:cubicBezTo>
                      <a:cubicBezTo>
                        <a:pt x="303" y="103"/>
                        <a:pt x="307" y="105"/>
                        <a:pt x="308" y="109"/>
                      </a:cubicBezTo>
                      <a:cubicBezTo>
                        <a:pt x="310" y="115"/>
                        <a:pt x="312" y="120"/>
                        <a:pt x="315" y="123"/>
                      </a:cubicBezTo>
                      <a:cubicBezTo>
                        <a:pt x="318" y="127"/>
                        <a:pt x="321" y="130"/>
                        <a:pt x="325" y="132"/>
                      </a:cubicBezTo>
                      <a:cubicBezTo>
                        <a:pt x="331" y="135"/>
                        <a:pt x="337" y="137"/>
                        <a:pt x="342" y="138"/>
                      </a:cubicBezTo>
                      <a:cubicBezTo>
                        <a:pt x="346" y="139"/>
                        <a:pt x="350" y="139"/>
                        <a:pt x="350" y="139"/>
                      </a:cubicBezTo>
                      <a:cubicBezTo>
                        <a:pt x="350" y="139"/>
                        <a:pt x="350" y="139"/>
                        <a:pt x="350" y="139"/>
                      </a:cubicBezTo>
                      <a:cubicBezTo>
                        <a:pt x="350" y="139"/>
                        <a:pt x="350" y="139"/>
                        <a:pt x="350" y="139"/>
                      </a:cubicBezTo>
                      <a:cubicBezTo>
                        <a:pt x="354" y="139"/>
                        <a:pt x="357" y="143"/>
                        <a:pt x="357" y="147"/>
                      </a:cubicBezTo>
                      <a:cubicBezTo>
                        <a:pt x="357" y="151"/>
                        <a:pt x="354" y="155"/>
                        <a:pt x="349" y="155"/>
                      </a:cubicBezTo>
                      <a:cubicBezTo>
                        <a:pt x="349" y="155"/>
                        <a:pt x="345" y="154"/>
                        <a:pt x="339" y="153"/>
                      </a:cubicBezTo>
                      <a:cubicBezTo>
                        <a:pt x="335" y="152"/>
                        <a:pt x="329" y="151"/>
                        <a:pt x="324" y="149"/>
                      </a:cubicBezTo>
                      <a:cubicBezTo>
                        <a:pt x="323" y="149"/>
                        <a:pt x="323" y="149"/>
                        <a:pt x="323" y="150"/>
                      </a:cubicBezTo>
                      <a:cubicBezTo>
                        <a:pt x="323" y="150"/>
                        <a:pt x="323" y="150"/>
                        <a:pt x="323" y="150"/>
                      </a:cubicBezTo>
                      <a:cubicBezTo>
                        <a:pt x="323" y="150"/>
                        <a:pt x="323" y="150"/>
                        <a:pt x="323" y="150"/>
                      </a:cubicBezTo>
                      <a:cubicBezTo>
                        <a:pt x="323" y="150"/>
                        <a:pt x="323" y="150"/>
                        <a:pt x="322" y="150"/>
                      </a:cubicBezTo>
                      <a:cubicBezTo>
                        <a:pt x="322" y="150"/>
                        <a:pt x="322" y="150"/>
                        <a:pt x="322" y="151"/>
                      </a:cubicBezTo>
                      <a:cubicBezTo>
                        <a:pt x="321" y="151"/>
                        <a:pt x="320" y="152"/>
                        <a:pt x="319" y="154"/>
                      </a:cubicBezTo>
                      <a:cubicBezTo>
                        <a:pt x="317" y="156"/>
                        <a:pt x="314" y="161"/>
                        <a:pt x="311" y="166"/>
                      </a:cubicBezTo>
                      <a:cubicBezTo>
                        <a:pt x="308" y="170"/>
                        <a:pt x="306" y="175"/>
                        <a:pt x="304" y="181"/>
                      </a:cubicBezTo>
                      <a:cubicBezTo>
                        <a:pt x="302" y="187"/>
                        <a:pt x="301" y="193"/>
                        <a:pt x="301" y="200"/>
                      </a:cubicBezTo>
                      <a:cubicBezTo>
                        <a:pt x="301" y="204"/>
                        <a:pt x="301" y="209"/>
                        <a:pt x="302" y="213"/>
                      </a:cubicBezTo>
                      <a:cubicBezTo>
                        <a:pt x="303" y="220"/>
                        <a:pt x="306" y="226"/>
                        <a:pt x="310" y="233"/>
                      </a:cubicBezTo>
                      <a:cubicBezTo>
                        <a:pt x="316" y="242"/>
                        <a:pt x="325" y="252"/>
                        <a:pt x="338" y="262"/>
                      </a:cubicBezTo>
                      <a:cubicBezTo>
                        <a:pt x="343" y="266"/>
                        <a:pt x="344" y="273"/>
                        <a:pt x="340" y="278"/>
                      </a:cubicBezTo>
                      <a:cubicBezTo>
                        <a:pt x="336" y="283"/>
                        <a:pt x="329" y="284"/>
                        <a:pt x="324" y="280"/>
                      </a:cubicBezTo>
                      <a:cubicBezTo>
                        <a:pt x="311" y="271"/>
                        <a:pt x="301" y="261"/>
                        <a:pt x="294" y="251"/>
                      </a:cubicBezTo>
                      <a:cubicBezTo>
                        <a:pt x="287" y="241"/>
                        <a:pt x="282" y="231"/>
                        <a:pt x="280" y="221"/>
                      </a:cubicBezTo>
                      <a:cubicBezTo>
                        <a:pt x="280" y="221"/>
                        <a:pt x="280" y="220"/>
                        <a:pt x="280" y="220"/>
                      </a:cubicBezTo>
                      <a:cubicBezTo>
                        <a:pt x="263" y="214"/>
                        <a:pt x="248" y="208"/>
                        <a:pt x="236" y="201"/>
                      </a:cubicBezTo>
                      <a:cubicBezTo>
                        <a:pt x="218" y="190"/>
                        <a:pt x="205" y="179"/>
                        <a:pt x="195" y="167"/>
                      </a:cubicBezTo>
                      <a:cubicBezTo>
                        <a:pt x="185" y="155"/>
                        <a:pt x="179" y="142"/>
                        <a:pt x="175" y="131"/>
                      </a:cubicBezTo>
                      <a:cubicBezTo>
                        <a:pt x="173" y="123"/>
                        <a:pt x="172" y="116"/>
                        <a:pt x="171" y="109"/>
                      </a:cubicBezTo>
                      <a:cubicBezTo>
                        <a:pt x="171" y="103"/>
                        <a:pt x="171" y="97"/>
                        <a:pt x="171" y="92"/>
                      </a:cubicBezTo>
                      <a:cubicBezTo>
                        <a:pt x="166" y="94"/>
                        <a:pt x="159" y="96"/>
                        <a:pt x="153" y="99"/>
                      </a:cubicBezTo>
                      <a:cubicBezTo>
                        <a:pt x="146" y="102"/>
                        <a:pt x="140" y="106"/>
                        <a:pt x="134" y="110"/>
                      </a:cubicBezTo>
                      <a:cubicBezTo>
                        <a:pt x="126" y="117"/>
                        <a:pt x="119" y="124"/>
                        <a:pt x="113" y="134"/>
                      </a:cubicBezTo>
                      <a:cubicBezTo>
                        <a:pt x="108" y="143"/>
                        <a:pt x="104" y="153"/>
                        <a:pt x="103" y="165"/>
                      </a:cubicBezTo>
                      <a:cubicBezTo>
                        <a:pt x="102" y="173"/>
                        <a:pt x="102" y="173"/>
                        <a:pt x="102" y="173"/>
                      </a:cubicBezTo>
                      <a:cubicBezTo>
                        <a:pt x="95" y="175"/>
                        <a:pt x="95" y="175"/>
                        <a:pt x="95" y="175"/>
                      </a:cubicBezTo>
                      <a:cubicBezTo>
                        <a:pt x="95" y="175"/>
                        <a:pt x="95" y="175"/>
                        <a:pt x="95" y="175"/>
                      </a:cubicBezTo>
                      <a:cubicBezTo>
                        <a:pt x="95" y="175"/>
                        <a:pt x="95" y="175"/>
                        <a:pt x="95" y="175"/>
                      </a:cubicBezTo>
                      <a:cubicBezTo>
                        <a:pt x="95" y="175"/>
                        <a:pt x="95" y="175"/>
                        <a:pt x="95" y="175"/>
                      </a:cubicBezTo>
                      <a:cubicBezTo>
                        <a:pt x="95" y="175"/>
                        <a:pt x="95" y="175"/>
                        <a:pt x="95" y="175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4" y="175"/>
                        <a:pt x="93" y="176"/>
                        <a:pt x="92" y="176"/>
                      </a:cubicBezTo>
                      <a:cubicBezTo>
                        <a:pt x="90" y="177"/>
                        <a:pt x="87" y="178"/>
                        <a:pt x="84" y="180"/>
                      </a:cubicBezTo>
                      <a:cubicBezTo>
                        <a:pt x="77" y="183"/>
                        <a:pt x="68" y="188"/>
                        <a:pt x="59" y="196"/>
                      </a:cubicBezTo>
                      <a:cubicBezTo>
                        <a:pt x="54" y="202"/>
                        <a:pt x="48" y="208"/>
                        <a:pt x="44" y="216"/>
                      </a:cubicBezTo>
                      <a:cubicBezTo>
                        <a:pt x="39" y="224"/>
                        <a:pt x="36" y="232"/>
                        <a:pt x="34" y="243"/>
                      </a:cubicBezTo>
                      <a:cubicBezTo>
                        <a:pt x="32" y="250"/>
                        <a:pt x="32" y="258"/>
                        <a:pt x="32" y="268"/>
                      </a:cubicBezTo>
                      <a:cubicBezTo>
                        <a:pt x="33" y="269"/>
                        <a:pt x="33" y="271"/>
                        <a:pt x="33" y="272"/>
                      </a:cubicBezTo>
                      <a:cubicBezTo>
                        <a:pt x="33" y="272"/>
                        <a:pt x="33" y="272"/>
                        <a:pt x="33" y="272"/>
                      </a:cubicBezTo>
                      <a:cubicBezTo>
                        <a:pt x="33" y="272"/>
                        <a:pt x="33" y="272"/>
                        <a:pt x="33" y="272"/>
                      </a:cubicBezTo>
                      <a:cubicBezTo>
                        <a:pt x="33" y="272"/>
                        <a:pt x="33" y="273"/>
                        <a:pt x="33" y="273"/>
                      </a:cubicBezTo>
                      <a:cubicBezTo>
                        <a:pt x="33" y="273"/>
                        <a:pt x="33" y="273"/>
                        <a:pt x="33" y="274"/>
                      </a:cubicBezTo>
                      <a:cubicBezTo>
                        <a:pt x="33" y="275"/>
                        <a:pt x="33" y="277"/>
                        <a:pt x="33" y="280"/>
                      </a:cubicBezTo>
                      <a:cubicBezTo>
                        <a:pt x="34" y="285"/>
                        <a:pt x="36" y="292"/>
                        <a:pt x="39" y="300"/>
                      </a:cubicBezTo>
                      <a:cubicBezTo>
                        <a:pt x="42" y="305"/>
                        <a:pt x="45" y="311"/>
                        <a:pt x="49" y="316"/>
                      </a:cubicBezTo>
                      <a:cubicBezTo>
                        <a:pt x="55" y="323"/>
                        <a:pt x="62" y="330"/>
                        <a:pt x="73" y="337"/>
                      </a:cubicBezTo>
                      <a:cubicBezTo>
                        <a:pt x="82" y="342"/>
                        <a:pt x="94" y="347"/>
                        <a:pt x="108" y="350"/>
                      </a:cubicBezTo>
                      <a:cubicBezTo>
                        <a:pt x="122" y="353"/>
                        <a:pt x="139" y="355"/>
                        <a:pt x="160" y="355"/>
                      </a:cubicBezTo>
                      <a:cubicBezTo>
                        <a:pt x="161" y="355"/>
                        <a:pt x="162" y="356"/>
                        <a:pt x="163" y="356"/>
                      </a:cubicBezTo>
                      <a:cubicBezTo>
                        <a:pt x="164" y="351"/>
                        <a:pt x="166" y="346"/>
                        <a:pt x="168" y="341"/>
                      </a:cubicBezTo>
                      <a:cubicBezTo>
                        <a:pt x="170" y="338"/>
                        <a:pt x="172" y="336"/>
                        <a:pt x="174" y="333"/>
                      </a:cubicBezTo>
                      <a:cubicBezTo>
                        <a:pt x="177" y="330"/>
                        <a:pt x="182" y="329"/>
                        <a:pt x="185" y="332"/>
                      </a:cubicBezTo>
                      <a:cubicBezTo>
                        <a:pt x="188" y="335"/>
                        <a:pt x="189" y="340"/>
                        <a:pt x="186" y="343"/>
                      </a:cubicBezTo>
                      <a:cubicBezTo>
                        <a:pt x="184" y="345"/>
                        <a:pt x="183" y="347"/>
                        <a:pt x="182" y="349"/>
                      </a:cubicBezTo>
                      <a:cubicBezTo>
                        <a:pt x="180" y="353"/>
                        <a:pt x="178" y="356"/>
                        <a:pt x="178" y="360"/>
                      </a:cubicBezTo>
                      <a:cubicBezTo>
                        <a:pt x="177" y="363"/>
                        <a:pt x="177" y="367"/>
                        <a:pt x="177" y="370"/>
                      </a:cubicBezTo>
                      <a:cubicBezTo>
                        <a:pt x="177" y="377"/>
                        <a:pt x="179" y="382"/>
                        <a:pt x="181" y="386"/>
                      </a:cubicBezTo>
                      <a:cubicBezTo>
                        <a:pt x="182" y="388"/>
                        <a:pt x="183" y="390"/>
                        <a:pt x="183" y="390"/>
                      </a:cubicBezTo>
                      <a:cubicBezTo>
                        <a:pt x="183" y="390"/>
                        <a:pt x="183" y="390"/>
                        <a:pt x="183" y="390"/>
                      </a:cubicBezTo>
                      <a:cubicBezTo>
                        <a:pt x="183" y="390"/>
                        <a:pt x="183" y="390"/>
                        <a:pt x="183" y="390"/>
                      </a:cubicBezTo>
                      <a:cubicBezTo>
                        <a:pt x="183" y="390"/>
                        <a:pt x="183" y="390"/>
                        <a:pt x="183" y="390"/>
                      </a:cubicBezTo>
                      <a:cubicBezTo>
                        <a:pt x="185" y="393"/>
                        <a:pt x="184" y="398"/>
                        <a:pt x="180" y="400"/>
                      </a:cubicBezTo>
                      <a:cubicBezTo>
                        <a:pt x="177" y="403"/>
                        <a:pt x="172" y="402"/>
                        <a:pt x="170" y="398"/>
                      </a:cubicBezTo>
                      <a:cubicBezTo>
                        <a:pt x="169" y="398"/>
                        <a:pt x="168" y="395"/>
                        <a:pt x="166" y="392"/>
                      </a:cubicBezTo>
                      <a:cubicBezTo>
                        <a:pt x="165" y="388"/>
                        <a:pt x="163" y="384"/>
                        <a:pt x="162" y="378"/>
                      </a:cubicBezTo>
                      <a:cubicBezTo>
                        <a:pt x="162" y="379"/>
                        <a:pt x="161" y="379"/>
                        <a:pt x="160" y="379"/>
                      </a:cubicBezTo>
                      <a:cubicBezTo>
                        <a:pt x="138" y="379"/>
                        <a:pt x="119" y="376"/>
                        <a:pt x="103" y="373"/>
                      </a:cubicBezTo>
                      <a:cubicBezTo>
                        <a:pt x="86" y="369"/>
                        <a:pt x="73" y="363"/>
                        <a:pt x="62" y="357"/>
                      </a:cubicBezTo>
                      <a:cubicBezTo>
                        <a:pt x="47" y="348"/>
                        <a:pt x="36" y="338"/>
                        <a:pt x="28" y="327"/>
                      </a:cubicBezTo>
                      <a:cubicBezTo>
                        <a:pt x="23" y="320"/>
                        <a:pt x="20" y="314"/>
                        <a:pt x="17" y="307"/>
                      </a:cubicBezTo>
                      <a:cubicBezTo>
                        <a:pt x="14" y="313"/>
                        <a:pt x="10" y="321"/>
                        <a:pt x="7" y="329"/>
                      </a:cubicBezTo>
                      <a:cubicBezTo>
                        <a:pt x="4" y="337"/>
                        <a:pt x="2" y="347"/>
                        <a:pt x="1" y="357"/>
                      </a:cubicBezTo>
                      <a:cubicBezTo>
                        <a:pt x="0" y="363"/>
                        <a:pt x="0" y="370"/>
                        <a:pt x="1" y="377"/>
                      </a:cubicBezTo>
                      <a:cubicBezTo>
                        <a:pt x="1" y="379"/>
                        <a:pt x="1" y="380"/>
                        <a:pt x="1" y="382"/>
                      </a:cubicBezTo>
                      <a:cubicBezTo>
                        <a:pt x="4" y="379"/>
                        <a:pt x="6" y="376"/>
                        <a:pt x="9" y="373"/>
                      </a:cubicBezTo>
                      <a:cubicBezTo>
                        <a:pt x="14" y="367"/>
                        <a:pt x="21" y="361"/>
                        <a:pt x="29" y="357"/>
                      </a:cubicBezTo>
                      <a:cubicBezTo>
                        <a:pt x="35" y="354"/>
                        <a:pt x="42" y="356"/>
                        <a:pt x="45" y="361"/>
                      </a:cubicBezTo>
                      <a:cubicBezTo>
                        <a:pt x="48" y="367"/>
                        <a:pt x="46" y="374"/>
                        <a:pt x="41" y="377"/>
                      </a:cubicBezTo>
                      <a:cubicBezTo>
                        <a:pt x="35" y="380"/>
                        <a:pt x="30" y="384"/>
                        <a:pt x="26" y="389"/>
                      </a:cubicBezTo>
                      <a:cubicBezTo>
                        <a:pt x="22" y="393"/>
                        <a:pt x="19" y="398"/>
                        <a:pt x="16" y="402"/>
                      </a:cubicBezTo>
                      <a:cubicBezTo>
                        <a:pt x="13" y="407"/>
                        <a:pt x="11" y="412"/>
                        <a:pt x="10" y="415"/>
                      </a:cubicBezTo>
                      <a:cubicBezTo>
                        <a:pt x="10" y="416"/>
                        <a:pt x="10" y="416"/>
                        <a:pt x="10" y="417"/>
                      </a:cubicBezTo>
                      <a:cubicBezTo>
                        <a:pt x="9" y="418"/>
                        <a:pt x="9" y="418"/>
                        <a:pt x="9" y="419"/>
                      </a:cubicBezTo>
                      <a:cubicBezTo>
                        <a:pt x="9" y="419"/>
                        <a:pt x="9" y="419"/>
                        <a:pt x="9" y="419"/>
                      </a:cubicBezTo>
                      <a:cubicBezTo>
                        <a:pt x="9" y="420"/>
                        <a:pt x="9" y="420"/>
                        <a:pt x="8" y="420"/>
                      </a:cubicBezTo>
                      <a:cubicBezTo>
                        <a:pt x="8" y="420"/>
                        <a:pt x="8" y="420"/>
                        <a:pt x="8" y="421"/>
                      </a:cubicBezTo>
                      <a:cubicBezTo>
                        <a:pt x="8" y="421"/>
                        <a:pt x="8" y="421"/>
                        <a:pt x="8" y="421"/>
                      </a:cubicBezTo>
                      <a:cubicBezTo>
                        <a:pt x="7" y="425"/>
                        <a:pt x="5" y="430"/>
                        <a:pt x="4" y="436"/>
                      </a:cubicBezTo>
                      <a:cubicBezTo>
                        <a:pt x="2" y="448"/>
                        <a:pt x="0" y="465"/>
                        <a:pt x="3" y="483"/>
                      </a:cubicBezTo>
                      <a:cubicBezTo>
                        <a:pt x="5" y="495"/>
                        <a:pt x="9" y="508"/>
                        <a:pt x="16" y="520"/>
                      </a:cubicBezTo>
                      <a:cubicBezTo>
                        <a:pt x="19" y="528"/>
                        <a:pt x="24" y="535"/>
                        <a:pt x="31" y="542"/>
                      </a:cubicBezTo>
                      <a:cubicBezTo>
                        <a:pt x="33" y="545"/>
                        <a:pt x="36" y="548"/>
                        <a:pt x="39" y="551"/>
                      </a:cubicBezTo>
                      <a:cubicBezTo>
                        <a:pt x="40" y="547"/>
                        <a:pt x="41" y="542"/>
                        <a:pt x="42" y="537"/>
                      </a:cubicBezTo>
                      <a:cubicBezTo>
                        <a:pt x="45" y="524"/>
                        <a:pt x="51" y="508"/>
                        <a:pt x="59" y="493"/>
                      </a:cubicBezTo>
                      <a:cubicBezTo>
                        <a:pt x="67" y="479"/>
                        <a:pt x="78" y="465"/>
                        <a:pt x="93" y="453"/>
                      </a:cubicBezTo>
                      <a:cubicBezTo>
                        <a:pt x="107" y="441"/>
                        <a:pt x="125" y="431"/>
                        <a:pt x="147" y="425"/>
                      </a:cubicBezTo>
                      <a:cubicBezTo>
                        <a:pt x="147" y="425"/>
                        <a:pt x="147" y="425"/>
                        <a:pt x="147" y="425"/>
                      </a:cubicBezTo>
                      <a:cubicBezTo>
                        <a:pt x="147" y="425"/>
                        <a:pt x="147" y="425"/>
                        <a:pt x="147" y="425"/>
                      </a:cubicBezTo>
                      <a:cubicBezTo>
                        <a:pt x="147" y="425"/>
                        <a:pt x="147" y="425"/>
                        <a:pt x="147" y="425"/>
                      </a:cubicBezTo>
                      <a:cubicBezTo>
                        <a:pt x="147" y="425"/>
                        <a:pt x="147" y="425"/>
                        <a:pt x="147" y="425"/>
                      </a:cubicBezTo>
                      <a:cubicBezTo>
                        <a:pt x="149" y="425"/>
                        <a:pt x="157" y="423"/>
                        <a:pt x="169" y="421"/>
                      </a:cubicBezTo>
                      <a:cubicBezTo>
                        <a:pt x="182" y="420"/>
                        <a:pt x="200" y="420"/>
                        <a:pt x="220" y="424"/>
                      </a:cubicBezTo>
                      <a:cubicBezTo>
                        <a:pt x="233" y="426"/>
                        <a:pt x="247" y="431"/>
                        <a:pt x="260" y="439"/>
                      </a:cubicBezTo>
                      <a:cubicBezTo>
                        <a:pt x="269" y="444"/>
                        <a:pt x="278" y="450"/>
                        <a:pt x="286" y="458"/>
                      </a:cubicBezTo>
                      <a:cubicBezTo>
                        <a:pt x="294" y="466"/>
                        <a:pt x="301" y="475"/>
                        <a:pt x="308" y="486"/>
                      </a:cubicBezTo>
                      <a:cubicBezTo>
                        <a:pt x="312" y="491"/>
                        <a:pt x="310" y="499"/>
                        <a:pt x="305" y="502"/>
                      </a:cubicBezTo>
                      <a:cubicBezTo>
                        <a:pt x="299" y="505"/>
                        <a:pt x="292" y="504"/>
                        <a:pt x="289" y="498"/>
                      </a:cubicBezTo>
                      <a:cubicBezTo>
                        <a:pt x="283" y="489"/>
                        <a:pt x="276" y="481"/>
                        <a:pt x="270" y="475"/>
                      </a:cubicBezTo>
                      <a:cubicBezTo>
                        <a:pt x="263" y="468"/>
                        <a:pt x="256" y="463"/>
                        <a:pt x="249" y="459"/>
                      </a:cubicBezTo>
                      <a:cubicBezTo>
                        <a:pt x="238" y="453"/>
                        <a:pt x="226" y="449"/>
                        <a:pt x="215" y="447"/>
                      </a:cubicBezTo>
                      <a:cubicBezTo>
                        <a:pt x="205" y="444"/>
                        <a:pt x="194" y="444"/>
                        <a:pt x="185" y="444"/>
                      </a:cubicBezTo>
                      <a:cubicBezTo>
                        <a:pt x="167" y="444"/>
                        <a:pt x="154" y="448"/>
                        <a:pt x="154" y="448"/>
                      </a:cubicBezTo>
                      <a:cubicBezTo>
                        <a:pt x="154" y="448"/>
                        <a:pt x="154" y="448"/>
                        <a:pt x="154" y="448"/>
                      </a:cubicBezTo>
                      <a:cubicBezTo>
                        <a:pt x="154" y="448"/>
                        <a:pt x="154" y="448"/>
                        <a:pt x="154" y="448"/>
                      </a:cubicBezTo>
                      <a:cubicBezTo>
                        <a:pt x="154" y="448"/>
                        <a:pt x="154" y="448"/>
                        <a:pt x="154" y="448"/>
                      </a:cubicBezTo>
                      <a:cubicBezTo>
                        <a:pt x="135" y="453"/>
                        <a:pt x="120" y="461"/>
                        <a:pt x="108" y="471"/>
                      </a:cubicBezTo>
                      <a:cubicBezTo>
                        <a:pt x="96" y="481"/>
                        <a:pt x="86" y="493"/>
                        <a:pt x="79" y="505"/>
                      </a:cubicBezTo>
                      <a:cubicBezTo>
                        <a:pt x="72" y="518"/>
                        <a:pt x="67" y="531"/>
                        <a:pt x="65" y="542"/>
                      </a:cubicBezTo>
                      <a:cubicBezTo>
                        <a:pt x="62" y="551"/>
                        <a:pt x="62" y="559"/>
                        <a:pt x="62" y="565"/>
                      </a:cubicBezTo>
                      <a:cubicBezTo>
                        <a:pt x="62" y="566"/>
                        <a:pt x="62" y="568"/>
                        <a:pt x="62" y="569"/>
                      </a:cubicBezTo>
                      <a:cubicBezTo>
                        <a:pt x="62" y="570"/>
                        <a:pt x="62" y="570"/>
                        <a:pt x="62" y="570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6"/>
                        <a:pt x="62" y="576"/>
                        <a:pt x="62" y="576"/>
                      </a:cubicBezTo>
                      <a:cubicBezTo>
                        <a:pt x="62" y="577"/>
                        <a:pt x="63" y="577"/>
                        <a:pt x="63" y="578"/>
                      </a:cubicBezTo>
                      <a:cubicBezTo>
                        <a:pt x="63" y="581"/>
                        <a:pt x="63" y="584"/>
                        <a:pt x="64" y="588"/>
                      </a:cubicBezTo>
                      <a:cubicBezTo>
                        <a:pt x="65" y="595"/>
                        <a:pt x="68" y="606"/>
                        <a:pt x="74" y="618"/>
                      </a:cubicBezTo>
                      <a:cubicBezTo>
                        <a:pt x="78" y="626"/>
                        <a:pt x="83" y="634"/>
                        <a:pt x="89" y="642"/>
                      </a:cubicBezTo>
                      <a:cubicBezTo>
                        <a:pt x="98" y="653"/>
                        <a:pt x="110" y="664"/>
                        <a:pt x="126" y="673"/>
                      </a:cubicBezTo>
                      <a:cubicBezTo>
                        <a:pt x="139" y="681"/>
                        <a:pt x="156" y="688"/>
                        <a:pt x="177" y="692"/>
                      </a:cubicBezTo>
                      <a:cubicBezTo>
                        <a:pt x="177" y="692"/>
                        <a:pt x="177" y="692"/>
                        <a:pt x="177" y="692"/>
                      </a:cubicBezTo>
                      <a:cubicBezTo>
                        <a:pt x="178" y="692"/>
                        <a:pt x="178" y="693"/>
                        <a:pt x="180" y="693"/>
                      </a:cubicBezTo>
                      <a:cubicBezTo>
                        <a:pt x="182" y="693"/>
                        <a:pt x="185" y="693"/>
                        <a:pt x="189" y="693"/>
                      </a:cubicBezTo>
                      <a:cubicBezTo>
                        <a:pt x="197" y="693"/>
                        <a:pt x="208" y="693"/>
                        <a:pt x="219" y="690"/>
                      </a:cubicBezTo>
                      <a:cubicBezTo>
                        <a:pt x="227" y="688"/>
                        <a:pt x="234" y="685"/>
                        <a:pt x="241" y="681"/>
                      </a:cubicBezTo>
                      <a:cubicBezTo>
                        <a:pt x="247" y="678"/>
                        <a:pt x="252" y="675"/>
                        <a:pt x="256" y="672"/>
                      </a:cubicBezTo>
                      <a:cubicBezTo>
                        <a:pt x="260" y="669"/>
                        <a:pt x="263" y="666"/>
                        <a:pt x="267" y="662"/>
                      </a:cubicBezTo>
                      <a:cubicBezTo>
                        <a:pt x="270" y="660"/>
                        <a:pt x="272" y="657"/>
                        <a:pt x="275" y="654"/>
                      </a:cubicBezTo>
                      <a:cubicBezTo>
                        <a:pt x="278" y="650"/>
                        <a:pt x="282" y="645"/>
                        <a:pt x="286" y="638"/>
                      </a:cubicBezTo>
                      <a:cubicBezTo>
                        <a:pt x="292" y="630"/>
                        <a:pt x="298" y="620"/>
                        <a:pt x="306" y="607"/>
                      </a:cubicBezTo>
                      <a:cubicBezTo>
                        <a:pt x="306" y="607"/>
                        <a:pt x="306" y="607"/>
                        <a:pt x="306" y="607"/>
                      </a:cubicBezTo>
                      <a:lnTo>
                        <a:pt x="475" y="31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60" name="任意多边形 59"/>
                <p:cNvSpPr/>
                <p:nvPr/>
              </p:nvSpPr>
              <p:spPr bwMode="auto">
                <a:xfrm>
                  <a:off x="1623355" y="2980270"/>
                  <a:ext cx="141073" cy="255694"/>
                </a:xfrm>
                <a:custGeom>
                  <a:avLst/>
                  <a:gdLst/>
                  <a:ahLst/>
                  <a:cxnLst>
                    <a:cxn ang="0">
                      <a:pos x="18" y="197"/>
                    </a:cxn>
                    <a:cxn ang="0">
                      <a:pos x="14" y="195"/>
                    </a:cxn>
                    <a:cxn ang="0">
                      <a:pos x="9" y="156"/>
                    </a:cxn>
                    <a:cxn ang="0">
                      <a:pos x="44" y="35"/>
                    </a:cxn>
                    <a:cxn ang="0">
                      <a:pos x="67" y="3"/>
                    </a:cxn>
                    <a:cxn ang="0">
                      <a:pos x="99" y="26"/>
                    </a:cxn>
                    <a:cxn ang="0">
                      <a:pos x="54" y="190"/>
                    </a:cxn>
                    <a:cxn ang="0">
                      <a:pos x="18" y="197"/>
                    </a:cxn>
                  </a:cxnLst>
                  <a:rect l="0" t="0" r="r" b="b"/>
                  <a:pathLst>
                    <a:path w="113" h="204">
                      <a:moveTo>
                        <a:pt x="18" y="197"/>
                      </a:moveTo>
                      <a:cubicBezTo>
                        <a:pt x="17" y="197"/>
                        <a:pt x="16" y="196"/>
                        <a:pt x="14" y="195"/>
                      </a:cubicBezTo>
                      <a:cubicBezTo>
                        <a:pt x="2" y="186"/>
                        <a:pt x="0" y="168"/>
                        <a:pt x="9" y="156"/>
                      </a:cubicBezTo>
                      <a:cubicBezTo>
                        <a:pt x="10" y="155"/>
                        <a:pt x="54" y="97"/>
                        <a:pt x="44" y="35"/>
                      </a:cubicBezTo>
                      <a:cubicBezTo>
                        <a:pt x="41" y="20"/>
                        <a:pt x="52" y="5"/>
                        <a:pt x="67" y="3"/>
                      </a:cubicBezTo>
                      <a:cubicBezTo>
                        <a:pt x="83" y="0"/>
                        <a:pt x="97" y="11"/>
                        <a:pt x="99" y="26"/>
                      </a:cubicBezTo>
                      <a:cubicBezTo>
                        <a:pt x="113" y="112"/>
                        <a:pt x="56" y="187"/>
                        <a:pt x="54" y="190"/>
                      </a:cubicBezTo>
                      <a:cubicBezTo>
                        <a:pt x="45" y="202"/>
                        <a:pt x="30" y="204"/>
                        <a:pt x="18" y="19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61" name="任意多边形 60"/>
                <p:cNvSpPr/>
                <p:nvPr/>
              </p:nvSpPr>
              <p:spPr bwMode="auto">
                <a:xfrm>
                  <a:off x="1807043" y="3131629"/>
                  <a:ext cx="210139" cy="213078"/>
                </a:xfrm>
                <a:custGeom>
                  <a:avLst/>
                  <a:gdLst/>
                  <a:ahLst/>
                  <a:cxnLst>
                    <a:cxn ang="0">
                      <a:pos x="18" y="162"/>
                    </a:cxn>
                    <a:cxn ang="0">
                      <a:pos x="6" y="127"/>
                    </a:cxn>
                    <a:cxn ang="0">
                      <a:pos x="125" y="6"/>
                    </a:cxn>
                    <a:cxn ang="0">
                      <a:pos x="161" y="22"/>
                    </a:cxn>
                    <a:cxn ang="0">
                      <a:pos x="145" y="58"/>
                    </a:cxn>
                    <a:cxn ang="0">
                      <a:pos x="58" y="149"/>
                    </a:cxn>
                    <a:cxn ang="0">
                      <a:pos x="21" y="164"/>
                    </a:cxn>
                    <a:cxn ang="0">
                      <a:pos x="18" y="162"/>
                    </a:cxn>
                  </a:cxnLst>
                  <a:rect l="0" t="0" r="r" b="b"/>
                  <a:pathLst>
                    <a:path w="167" h="170">
                      <a:moveTo>
                        <a:pt x="18" y="162"/>
                      </a:moveTo>
                      <a:cubicBezTo>
                        <a:pt x="6" y="155"/>
                        <a:pt x="0" y="140"/>
                        <a:pt x="6" y="127"/>
                      </a:cubicBezTo>
                      <a:cubicBezTo>
                        <a:pt x="7" y="124"/>
                        <a:pt x="44" y="37"/>
                        <a:pt x="125" y="6"/>
                      </a:cubicBezTo>
                      <a:cubicBezTo>
                        <a:pt x="140" y="0"/>
                        <a:pt x="156" y="8"/>
                        <a:pt x="161" y="22"/>
                      </a:cubicBezTo>
                      <a:cubicBezTo>
                        <a:pt x="167" y="37"/>
                        <a:pt x="160" y="53"/>
                        <a:pt x="145" y="58"/>
                      </a:cubicBezTo>
                      <a:cubicBezTo>
                        <a:pt x="87" y="81"/>
                        <a:pt x="58" y="148"/>
                        <a:pt x="58" y="149"/>
                      </a:cubicBezTo>
                      <a:cubicBezTo>
                        <a:pt x="52" y="163"/>
                        <a:pt x="35" y="170"/>
                        <a:pt x="21" y="164"/>
                      </a:cubicBezTo>
                      <a:cubicBezTo>
                        <a:pt x="20" y="163"/>
                        <a:pt x="19" y="163"/>
                        <a:pt x="18" y="16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p>
                  <a:pPr algn="ctr"/>
                </a:p>
              </p:txBody>
            </p:sp>
          </p:grpSp>
          <p:sp>
            <p:nvSpPr>
              <p:cNvPr id="63" name="musical-note-with-three-lines_27097"/>
              <p:cNvSpPr>
                <a:spLocks noChangeAspect="1"/>
              </p:cNvSpPr>
              <p:nvPr/>
            </p:nvSpPr>
            <p:spPr bwMode="auto">
              <a:xfrm rot="1885744">
                <a:off x="3957946" y="2864966"/>
                <a:ext cx="1087049" cy="1147221"/>
              </a:xfrm>
              <a:custGeom>
                <a:avLst/>
                <a:gdLst>
                  <a:gd name="T0" fmla="*/ 407031 w 604011"/>
                  <a:gd name="T1" fmla="*/ 407031 w 604011"/>
                  <a:gd name="T2" fmla="*/ 407031 w 604011"/>
                  <a:gd name="T3" fmla="*/ 407031 w 604011"/>
                  <a:gd name="T4" fmla="*/ 407031 w 604011"/>
                  <a:gd name="T5" fmla="*/ 407031 w 604011"/>
                  <a:gd name="T6" fmla="*/ 407031 w 604011"/>
                  <a:gd name="T7" fmla="*/ 407031 w 604011"/>
                  <a:gd name="T8" fmla="*/ 407031 w 604011"/>
                  <a:gd name="T9" fmla="*/ 407031 w 604011"/>
                  <a:gd name="T10" fmla="*/ 407031 w 604011"/>
                  <a:gd name="T11" fmla="*/ 407031 w 604011"/>
                  <a:gd name="T12" fmla="*/ 407031 w 604011"/>
                  <a:gd name="T13" fmla="*/ 407031 w 604011"/>
                  <a:gd name="T14" fmla="*/ 407031 w 604011"/>
                  <a:gd name="T15" fmla="*/ 407031 w 604011"/>
                  <a:gd name="T16" fmla="*/ 407031 w 604011"/>
                  <a:gd name="T17" fmla="*/ 407031 w 604011"/>
                  <a:gd name="T18" fmla="*/ 407031 w 604011"/>
                  <a:gd name="T19" fmla="*/ 407031 w 604011"/>
                  <a:gd name="T20" fmla="*/ 407031 w 604011"/>
                  <a:gd name="T21" fmla="*/ 407031 w 604011"/>
                  <a:gd name="T22" fmla="*/ 407031 w 604011"/>
                  <a:gd name="T23" fmla="*/ 407031 w 604011"/>
                  <a:gd name="T24" fmla="*/ 407031 w 604011"/>
                  <a:gd name="T25" fmla="*/ 407031 w 604011"/>
                  <a:gd name="T26" fmla="*/ 407031 w 604011"/>
                  <a:gd name="T27" fmla="*/ 407031 w 604011"/>
                  <a:gd name="T28" fmla="*/ 407031 w 604011"/>
                  <a:gd name="T29" fmla="*/ 407031 w 604011"/>
                  <a:gd name="T30" fmla="*/ 407031 w 604011"/>
                  <a:gd name="T31" fmla="*/ 407031 w 604011"/>
                  <a:gd name="T32" fmla="*/ 407031 w 604011"/>
                  <a:gd name="T33" fmla="*/ 407031 w 604011"/>
                  <a:gd name="T34" fmla="*/ 407031 w 604011"/>
                  <a:gd name="T35" fmla="*/ 407031 w 604011"/>
                  <a:gd name="T36" fmla="*/ 407031 w 604011"/>
                  <a:gd name="T37" fmla="*/ 407031 w 604011"/>
                  <a:gd name="T38" fmla="*/ 407031 w 604011"/>
                  <a:gd name="T39" fmla="*/ 407031 w 604011"/>
                  <a:gd name="T40" fmla="*/ 407031 w 604011"/>
                  <a:gd name="T41" fmla="*/ 407031 w 604011"/>
                  <a:gd name="T42" fmla="*/ 407031 w 604011"/>
                  <a:gd name="T43" fmla="*/ 407031 w 604011"/>
                  <a:gd name="T44" fmla="*/ 407031 w 604011"/>
                  <a:gd name="T45" fmla="*/ 407031 w 604011"/>
                  <a:gd name="T46" fmla="*/ 407031 w 604011"/>
                  <a:gd name="T47" fmla="*/ 407031 w 604011"/>
                  <a:gd name="T48" fmla="*/ 407031 w 604011"/>
                  <a:gd name="T49" fmla="*/ 407031 w 604011"/>
                  <a:gd name="T50" fmla="*/ 407031 w 604011"/>
                  <a:gd name="T51" fmla="*/ 407031 w 604011"/>
                  <a:gd name="T52" fmla="*/ 407031 w 604011"/>
                  <a:gd name="T53" fmla="*/ 407031 w 604011"/>
                  <a:gd name="T54" fmla="*/ 407031 w 604011"/>
                  <a:gd name="T55" fmla="*/ 407031 w 604011"/>
                  <a:gd name="T56" fmla="*/ 407031 w 604011"/>
                  <a:gd name="T57" fmla="*/ 407031 w 604011"/>
                  <a:gd name="T58" fmla="*/ 407031 w 604011"/>
                  <a:gd name="T59" fmla="*/ 407031 w 604011"/>
                  <a:gd name="T60" fmla="*/ 407031 w 604011"/>
                  <a:gd name="T61" fmla="*/ 407031 w 604011"/>
                  <a:gd name="T62" fmla="*/ 407031 w 604011"/>
                  <a:gd name="T63" fmla="*/ 407031 w 604011"/>
                  <a:gd name="T64" fmla="*/ 407031 w 604011"/>
                  <a:gd name="T65" fmla="*/ 407031 w 604011"/>
                  <a:gd name="T66" fmla="*/ 407031 w 604011"/>
                  <a:gd name="T67" fmla="*/ 407031 w 604011"/>
                  <a:gd name="T68" fmla="*/ 407031 w 604011"/>
                  <a:gd name="T69" fmla="*/ 407031 w 604011"/>
                  <a:gd name="T70" fmla="*/ 407031 w 604011"/>
                  <a:gd name="T71" fmla="*/ 407031 w 604011"/>
                  <a:gd name="T72" fmla="*/ 407031 w 604011"/>
                  <a:gd name="T73" fmla="*/ 407031 w 604011"/>
                  <a:gd name="T74" fmla="*/ 407031 w 604011"/>
                  <a:gd name="T75" fmla="*/ 407031 w 604011"/>
                  <a:gd name="T76" fmla="*/ 407031 w 604011"/>
                  <a:gd name="T77" fmla="*/ 407031 w 604011"/>
                  <a:gd name="T78" fmla="*/ 407031 w 604011"/>
                  <a:gd name="T79" fmla="*/ 407031 w 604011"/>
                  <a:gd name="T80" fmla="*/ 407031 w 604011"/>
                  <a:gd name="T81" fmla="*/ 40703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25" h="2986">
                    <a:moveTo>
                      <a:pt x="1199" y="0"/>
                    </a:moveTo>
                    <a:lnTo>
                      <a:pt x="1002" y="0"/>
                    </a:lnTo>
                    <a:cubicBezTo>
                      <a:pt x="919" y="17"/>
                      <a:pt x="860" y="104"/>
                      <a:pt x="860" y="188"/>
                    </a:cubicBezTo>
                    <a:lnTo>
                      <a:pt x="860" y="728"/>
                    </a:lnTo>
                    <a:lnTo>
                      <a:pt x="860" y="728"/>
                    </a:lnTo>
                    <a:lnTo>
                      <a:pt x="860" y="1983"/>
                    </a:lnTo>
                    <a:cubicBezTo>
                      <a:pt x="760" y="1953"/>
                      <a:pt x="646" y="1947"/>
                      <a:pt x="530" y="1972"/>
                    </a:cubicBezTo>
                    <a:cubicBezTo>
                      <a:pt x="212" y="2040"/>
                      <a:pt x="0" y="2306"/>
                      <a:pt x="55" y="2567"/>
                    </a:cubicBezTo>
                    <a:cubicBezTo>
                      <a:pt x="111" y="2829"/>
                      <a:pt x="413" y="2986"/>
                      <a:pt x="731" y="2919"/>
                    </a:cubicBezTo>
                    <a:cubicBezTo>
                      <a:pt x="1012" y="2859"/>
                      <a:pt x="1210" y="2644"/>
                      <a:pt x="1214" y="2414"/>
                    </a:cubicBezTo>
                    <a:cubicBezTo>
                      <a:pt x="1215" y="2404"/>
                      <a:pt x="1217" y="2394"/>
                      <a:pt x="1217" y="2383"/>
                    </a:cubicBezTo>
                    <a:lnTo>
                      <a:pt x="1217" y="1528"/>
                    </a:lnTo>
                    <a:lnTo>
                      <a:pt x="2469" y="1528"/>
                    </a:lnTo>
                    <a:lnTo>
                      <a:pt x="2469" y="1983"/>
                    </a:lnTo>
                    <a:cubicBezTo>
                      <a:pt x="2368" y="1953"/>
                      <a:pt x="2255" y="1947"/>
                      <a:pt x="2139" y="1972"/>
                    </a:cubicBezTo>
                    <a:cubicBezTo>
                      <a:pt x="1821" y="2040"/>
                      <a:pt x="1609" y="2306"/>
                      <a:pt x="1664" y="2567"/>
                    </a:cubicBezTo>
                    <a:cubicBezTo>
                      <a:pt x="1720" y="2829"/>
                      <a:pt x="2022" y="2986"/>
                      <a:pt x="2340" y="2919"/>
                    </a:cubicBezTo>
                    <a:cubicBezTo>
                      <a:pt x="2620" y="2859"/>
                      <a:pt x="2819" y="2644"/>
                      <a:pt x="2823" y="2414"/>
                    </a:cubicBezTo>
                    <a:cubicBezTo>
                      <a:pt x="2824" y="2404"/>
                      <a:pt x="2825" y="2394"/>
                      <a:pt x="2825" y="2383"/>
                    </a:cubicBezTo>
                    <a:lnTo>
                      <a:pt x="2825" y="1983"/>
                    </a:lnTo>
                    <a:lnTo>
                      <a:pt x="2825" y="870"/>
                    </a:lnTo>
                    <a:lnTo>
                      <a:pt x="2825" y="728"/>
                    </a:lnTo>
                    <a:lnTo>
                      <a:pt x="2825" y="728"/>
                    </a:lnTo>
                    <a:lnTo>
                      <a:pt x="2825" y="188"/>
                    </a:lnTo>
                    <a:cubicBezTo>
                      <a:pt x="2825" y="104"/>
                      <a:pt x="2766" y="17"/>
                      <a:pt x="2684" y="0"/>
                    </a:cubicBezTo>
                    <a:lnTo>
                      <a:pt x="2469" y="0"/>
                    </a:lnTo>
                    <a:lnTo>
                      <a:pt x="2469" y="0"/>
                    </a:lnTo>
                    <a:lnTo>
                      <a:pt x="1199" y="0"/>
                    </a:lnTo>
                    <a:lnTo>
                      <a:pt x="1199" y="0"/>
                    </a:lnTo>
                    <a:close/>
                    <a:moveTo>
                      <a:pt x="1217" y="505"/>
                    </a:moveTo>
                    <a:lnTo>
                      <a:pt x="1217" y="356"/>
                    </a:lnTo>
                    <a:lnTo>
                      <a:pt x="2469" y="356"/>
                    </a:lnTo>
                    <a:lnTo>
                      <a:pt x="2469" y="505"/>
                    </a:lnTo>
                    <a:lnTo>
                      <a:pt x="2469" y="536"/>
                    </a:lnTo>
                    <a:lnTo>
                      <a:pt x="1217" y="536"/>
                    </a:lnTo>
                    <a:lnTo>
                      <a:pt x="1217" y="505"/>
                    </a:lnTo>
                    <a:close/>
                    <a:moveTo>
                      <a:pt x="1217" y="901"/>
                    </a:moveTo>
                    <a:lnTo>
                      <a:pt x="2469" y="901"/>
                    </a:lnTo>
                    <a:lnTo>
                      <a:pt x="2469" y="1094"/>
                    </a:lnTo>
                    <a:lnTo>
                      <a:pt x="1217" y="1094"/>
                    </a:lnTo>
                    <a:lnTo>
                      <a:pt x="1217" y="901"/>
                    </a:lnTo>
                    <a:close/>
                  </a:path>
                </a:pathLst>
              </a:custGeom>
              <a:blipFill>
                <a:blip r:embed="rId5" cstate="email"/>
                <a:stretch>
                  <a:fillRect/>
                </a:stretch>
              </a:blipFill>
              <a:ln>
                <a:noFill/>
              </a:ln>
            </p:spPr>
          </p:sp>
        </p:grpSp>
        <p:sp>
          <p:nvSpPr>
            <p:cNvPr id="52" name="PA-弧形 51"/>
            <p:cNvSpPr/>
            <p:nvPr>
              <p:custDataLst>
                <p:tags r:id="rId6"/>
              </p:custDataLst>
            </p:nvPr>
          </p:nvSpPr>
          <p:spPr>
            <a:xfrm flipV="1">
              <a:off x="12190" y="658"/>
              <a:ext cx="3556" cy="1061"/>
            </a:xfrm>
            <a:prstGeom prst="arc">
              <a:avLst>
                <a:gd name="adj1" fmla="val 11394330"/>
                <a:gd name="adj2" fmla="val 9085914"/>
              </a:avLst>
            </a:prstGeom>
            <a:ln w="25400">
              <a:solidFill>
                <a:srgbClr val="0C92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C92FD"/>
                </a:solidFill>
                <a:latin typeface="MingLiU-ExtB" panose="02020500000000000000" pitchFamily="18" charset="-120"/>
                <a:ea typeface="字魂36号-正文宋楷" panose="02000000000000000000" pitchFamily="2" charset="-122"/>
                <a:sym typeface="MingLiU-ExtB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854" y="774"/>
              <a:ext cx="2976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2400">
                  <a:solidFill>
                    <a:srgbClr val="0C92F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功能分析</a:t>
              </a:r>
              <a:endParaRPr lang="zh-CN" altLang="en-US" sz="2400">
                <a:solidFill>
                  <a:srgbClr val="0C92F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饼形 46"/>
          <p:cNvSpPr>
            <a:spLocks noChangeAspect="1"/>
          </p:cNvSpPr>
          <p:nvPr/>
        </p:nvSpPr>
        <p:spPr>
          <a:xfrm>
            <a:off x="4210050" y="1300480"/>
            <a:ext cx="3771900" cy="3771900"/>
          </a:xfrm>
          <a:prstGeom prst="pie">
            <a:avLst>
              <a:gd name="adj1" fmla="val 9689082"/>
              <a:gd name="adj2" fmla="val 161774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95775" y="1386205"/>
            <a:ext cx="3600000" cy="3600000"/>
          </a:xfrm>
          <a:prstGeom prst="ellipse">
            <a:avLst/>
          </a:prstGeom>
          <a:blipFill rotWithShape="1">
            <a:blip r:embed="rId1"/>
            <a:stretch>
              <a:fillRect l="-35000" t="-11000" r="-33000" b="-12000"/>
            </a:stretch>
          </a:blipFill>
          <a:ln>
            <a:noFill/>
          </a:ln>
          <a:effectLst>
            <a:glow>
              <a:schemeClr val="accent1">
                <a:alpha val="46000"/>
              </a:schemeClr>
            </a:glow>
            <a:outerShdw blurRad="139700" sx="101000" sy="101000" algn="ctr" rotWithShape="0">
              <a:prstClr val="black">
                <a:alpha val="40000"/>
              </a:prstClr>
            </a:outerShdw>
          </a:effectLst>
          <a:scene3d>
            <a:camera prst="isometricLeftDown">
              <a:rot lat="0" lon="21000000" rev="0"/>
            </a:camera>
            <a:lightRig rig="morning" dir="t">
              <a:rot lat="0" lon="0" rev="0"/>
            </a:lightRig>
          </a:scene3d>
          <a:sp3d prstMaterial="plastic">
            <a:extrusionClr>
              <a:schemeClr val="bg1"/>
            </a:extrusionClr>
            <a:contourClr>
              <a:srgbClr val="707071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F0"/>
                </a:solidFill>
              </a:rPr>
              <a:t>  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5172075" y="2262505"/>
            <a:ext cx="1847215" cy="1847215"/>
          </a:xfrm>
          <a:prstGeom prst="ellipse">
            <a:avLst/>
          </a:prstGeom>
          <a:blipFill rotWithShape="1">
            <a:blip r:embed="rId2"/>
            <a:stretch>
              <a:fillRect l="-35000" t="-11000" r="-33000" b="-12000"/>
            </a:stretch>
          </a:blipFill>
          <a:ln>
            <a:noFill/>
          </a:ln>
          <a:effectLst>
            <a:glow>
              <a:schemeClr val="accent1">
                <a:alpha val="46000"/>
              </a:schemeClr>
            </a:glow>
            <a:innerShdw blurRad="114300">
              <a:prstClr val="black"/>
            </a:innerShdw>
          </a:effectLst>
          <a:scene3d>
            <a:camera prst="isometricLeftDown">
              <a:rot lat="0" lon="21000000" rev="0"/>
            </a:camera>
            <a:lightRig rig="twoPt" dir="t">
              <a:rot lat="0" lon="0" rev="0"/>
            </a:lightRig>
          </a:scene3d>
          <a:sp3d prstMaterial="matte">
            <a:extrusionClr>
              <a:schemeClr val="bg1"/>
            </a:extrusionClr>
            <a:contourClr>
              <a:srgbClr val="707071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4962525" y="4220210"/>
            <a:ext cx="2265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Liquid Crystal" panose="00000400000000000000" charset="0"/>
              </a:rPr>
              <a:t>01:50/03:00</a:t>
            </a:r>
            <a:endParaRPr lang="en-US" altLang="zh-CN" sz="280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iquid Crystal" panose="00000400000000000000" charset="0"/>
            </a:endParaRPr>
          </a:p>
        </p:txBody>
      </p:sp>
      <p:sp>
        <p:nvSpPr>
          <p:cNvPr id="75" name="弧形 74"/>
          <p:cNvSpPr>
            <a:spLocks noChangeAspect="1"/>
          </p:cNvSpPr>
          <p:nvPr/>
        </p:nvSpPr>
        <p:spPr>
          <a:xfrm rot="1620000">
            <a:off x="3590925" y="661670"/>
            <a:ext cx="5047615" cy="5047615"/>
          </a:xfrm>
          <a:prstGeom prst="arc">
            <a:avLst>
              <a:gd name="adj1" fmla="val 20276712"/>
              <a:gd name="adj2" fmla="val 38308"/>
            </a:avLst>
          </a:prstGeom>
          <a:ln w="7620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弧形 75"/>
          <p:cNvSpPr>
            <a:spLocks noChangeAspect="1"/>
          </p:cNvSpPr>
          <p:nvPr/>
        </p:nvSpPr>
        <p:spPr>
          <a:xfrm rot="21120000">
            <a:off x="3571875" y="663575"/>
            <a:ext cx="5047615" cy="5047615"/>
          </a:xfrm>
          <a:prstGeom prst="arc">
            <a:avLst>
              <a:gd name="adj1" fmla="val 20276712"/>
              <a:gd name="adj2" fmla="val 38308"/>
            </a:avLst>
          </a:prstGeom>
          <a:ln w="7620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592955" y="1841500"/>
            <a:ext cx="296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SUPERMOON - HIROOMI...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19" descr="682054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00000">
            <a:off x="8237855" y="2122805"/>
            <a:ext cx="510540" cy="5105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图片 8" descr="364962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20000">
            <a:off x="8260715" y="3642995"/>
            <a:ext cx="603885" cy="60388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612140" y="2620010"/>
            <a:ext cx="2315210" cy="231521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98195" y="2806065"/>
            <a:ext cx="1943735" cy="1943735"/>
          </a:xfrm>
          <a:prstGeom prst="ellipse">
            <a:avLst/>
          </a:prstGeom>
          <a:blipFill rotWithShape="1">
            <a:blip r:embed="rId1"/>
            <a:stretch>
              <a:fillRect l="-35000" t="-11000" r="-33000" b="-12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995680" y="3011805"/>
            <a:ext cx="1530985" cy="15309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1044575" y="3061970"/>
            <a:ext cx="1431290" cy="1431290"/>
          </a:xfrm>
          <a:prstGeom prst="ellipse">
            <a:avLst/>
          </a:prstGeom>
          <a:blipFill rotWithShape="1">
            <a:blip r:embed="rId1"/>
            <a:stretch>
              <a:fillRect l="-35000" t="-11000" r="-33000" b="-12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1083945" y="3101340"/>
            <a:ext cx="1354455" cy="13544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1133475" y="3152140"/>
            <a:ext cx="1251585" cy="1251585"/>
          </a:xfrm>
          <a:prstGeom prst="ellipse">
            <a:avLst/>
          </a:prstGeom>
          <a:blipFill rotWithShape="1">
            <a:blip r:embed="rId7"/>
            <a:stretch>
              <a:fillRect l="-35000" t="-11000" r="-33000" b="-12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1318260" y="3336290"/>
            <a:ext cx="882650" cy="882650"/>
          </a:xfrm>
          <a:prstGeom prst="ellipse">
            <a:avLst/>
          </a:prstGeom>
          <a:blipFill rotWithShape="1">
            <a:blip r:embed="rId8"/>
            <a:stretch>
              <a:fillRect l="-35000" t="-11000" r="-33000" b="-12000"/>
            </a:stretch>
          </a:blipFill>
          <a:ln>
            <a:noFill/>
          </a:ln>
          <a:effectLst>
            <a:innerShdw blurRad="114300">
              <a:schemeClr val="tx1">
                <a:lumMod val="85000"/>
                <a:lumOff val="1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12775" y="2621280"/>
            <a:ext cx="2315210" cy="231521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798830" y="2807335"/>
            <a:ext cx="1943735" cy="1943735"/>
          </a:xfrm>
          <a:prstGeom prst="ellipse">
            <a:avLst/>
          </a:prstGeom>
          <a:blipFill rotWithShape="1">
            <a:blip r:embed="rId1"/>
            <a:stretch>
              <a:fillRect l="-35000" t="-11000" r="-33000" b="-12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996315" y="3013075"/>
            <a:ext cx="1530985" cy="15309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1045210" y="3063240"/>
            <a:ext cx="1431290" cy="1431290"/>
          </a:xfrm>
          <a:prstGeom prst="ellipse">
            <a:avLst/>
          </a:prstGeom>
          <a:blipFill rotWithShape="1">
            <a:blip r:embed="rId1"/>
            <a:stretch>
              <a:fillRect l="-35000" t="-11000" r="-33000" b="-12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1084580" y="3102610"/>
            <a:ext cx="1354455" cy="13544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1134110" y="3153410"/>
            <a:ext cx="1251585" cy="1251585"/>
          </a:xfrm>
          <a:prstGeom prst="ellipse">
            <a:avLst/>
          </a:prstGeom>
          <a:blipFill rotWithShape="1">
            <a:blip r:embed="rId7"/>
            <a:stretch>
              <a:fillRect l="-35000" t="-11000" r="-33000" b="-12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1318895" y="3337560"/>
            <a:ext cx="882650" cy="882650"/>
          </a:xfrm>
          <a:prstGeom prst="ellipse">
            <a:avLst/>
          </a:prstGeom>
          <a:blipFill rotWithShape="1">
            <a:blip r:embed="rId8"/>
            <a:stretch>
              <a:fillRect l="-35000" t="-11000" r="-33000" b="-12000"/>
            </a:stretch>
          </a:blipFill>
          <a:ln>
            <a:noFill/>
          </a:ln>
          <a:effectLst>
            <a:innerShdw blurRad="114300">
              <a:schemeClr val="tx1">
                <a:lumMod val="85000"/>
                <a:lumOff val="1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 rot="0">
            <a:off x="4206875" y="1232535"/>
            <a:ext cx="3815715" cy="3851910"/>
            <a:chOff x="4442" y="3937"/>
            <a:chExt cx="6009" cy="6066"/>
          </a:xfrm>
        </p:grpSpPr>
        <p:sp>
          <p:nvSpPr>
            <p:cNvPr id="116" name="矩形 115"/>
            <p:cNvSpPr/>
            <p:nvPr/>
          </p:nvSpPr>
          <p:spPr>
            <a:xfrm>
              <a:off x="4442" y="3937"/>
              <a:ext cx="6009" cy="6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7" name="组合 116"/>
            <p:cNvGrpSpPr>
              <a:grpSpLocks noChangeAspect="1"/>
            </p:cNvGrpSpPr>
            <p:nvPr/>
          </p:nvGrpSpPr>
          <p:grpSpPr>
            <a:xfrm>
              <a:off x="4821" y="6454"/>
              <a:ext cx="5168" cy="1074"/>
              <a:chOff x="4751" y="5687"/>
              <a:chExt cx="5481" cy="1184"/>
            </a:xfrm>
          </p:grpSpPr>
          <p:pic>
            <p:nvPicPr>
              <p:cNvPr id="118" name="图片 117" descr="36376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8996" y="5633"/>
                <a:ext cx="1183" cy="1290"/>
              </a:xfrm>
              <a:prstGeom prst="rect">
                <a:avLst/>
              </a:prstGeom>
              <a:effectLst>
                <a:innerShdw blurRad="114300">
                  <a:srgbClr val="002060"/>
                </a:innerShdw>
              </a:effectLst>
            </p:spPr>
          </p:pic>
          <p:pic>
            <p:nvPicPr>
              <p:cNvPr id="119" name="图片 118" descr="36376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4805" y="5635"/>
                <a:ext cx="1183" cy="1290"/>
              </a:xfrm>
              <a:prstGeom prst="rect">
                <a:avLst/>
              </a:prstGeom>
              <a:effectLst>
                <a:innerShdw blurRad="114300" dist="50800">
                  <a:srgbClr val="002060"/>
                </a:innerShdw>
              </a:effectLst>
            </p:spPr>
          </p:pic>
        </p:grpSp>
      </p:grpSp>
      <p:sp>
        <p:nvSpPr>
          <p:cNvPr id="120" name="椭圆 119"/>
          <p:cNvSpPr>
            <a:spLocks noChangeAspect="1"/>
          </p:cNvSpPr>
          <p:nvPr/>
        </p:nvSpPr>
        <p:spPr>
          <a:xfrm>
            <a:off x="6061710" y="3119755"/>
            <a:ext cx="106045" cy="10604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>
              <a:srgbClr val="00206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1" name="图片 120" descr="3637578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535420" y="2938145"/>
            <a:ext cx="403225" cy="440055"/>
          </a:xfrm>
          <a:prstGeom prst="rect">
            <a:avLst/>
          </a:prstGeom>
          <a:effectLst>
            <a:innerShdw blurRad="114300">
              <a:schemeClr val="bg1">
                <a:lumMod val="50000"/>
              </a:schemeClr>
            </a:innerShdw>
          </a:effectLst>
        </p:spPr>
      </p:pic>
      <p:pic>
        <p:nvPicPr>
          <p:cNvPr id="122" name="图片 121" descr="3637578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314315" y="2952750"/>
            <a:ext cx="403225" cy="440055"/>
          </a:xfrm>
          <a:prstGeom prst="rect">
            <a:avLst/>
          </a:prstGeom>
          <a:effectLst>
            <a:innerShdw blurRad="114300">
              <a:schemeClr val="bg1">
                <a:lumMod val="50000"/>
              </a:schemeClr>
            </a:innerShdw>
          </a:effectLst>
        </p:spPr>
      </p:pic>
      <p:pic>
        <p:nvPicPr>
          <p:cNvPr id="83" name="图片 82" descr="播放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3825" y="2262505"/>
            <a:ext cx="1822450" cy="1852930"/>
          </a:xfrm>
          <a:prstGeom prst="rect">
            <a:avLst/>
          </a:prstGeom>
        </p:spPr>
      </p:pic>
      <p:sp>
        <p:nvSpPr>
          <p:cNvPr id="135" name="文本框 134"/>
          <p:cNvSpPr txBox="1"/>
          <p:nvPr/>
        </p:nvSpPr>
        <p:spPr>
          <a:xfrm>
            <a:off x="422910" y="1779905"/>
            <a:ext cx="247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歌曲信息滚动显示栏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22910" y="3596005"/>
            <a:ext cx="247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进度控制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22910" y="4297045"/>
            <a:ext cx="247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进度显示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22910" y="2969895"/>
            <a:ext cx="247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暂停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下曲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2900045" y="1990090"/>
            <a:ext cx="1548130" cy="952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476500" y="3148965"/>
            <a:ext cx="2998470" cy="1206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898650" y="3775075"/>
            <a:ext cx="2216150" cy="635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endCxn id="74" idx="1"/>
          </p:cNvCxnSpPr>
          <p:nvPr/>
        </p:nvCxnSpPr>
        <p:spPr>
          <a:xfrm>
            <a:off x="1898650" y="4481195"/>
            <a:ext cx="3063875" cy="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10494645" y="2073275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单曲播放锁定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494645" y="3858895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简易播放队列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8946515" y="2252980"/>
            <a:ext cx="1548130" cy="9525"/>
          </a:xfrm>
          <a:prstGeom prst="line">
            <a:avLst/>
          </a:prstGeom>
          <a:ln w="28575">
            <a:solidFill>
              <a:srgbClr val="00B0F0"/>
            </a:solidFill>
            <a:headEnd type="stealth" w="lg" len="lg"/>
            <a:tailEnd type="non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946515" y="4054475"/>
            <a:ext cx="1548130" cy="9525"/>
          </a:xfrm>
          <a:prstGeom prst="line">
            <a:avLst/>
          </a:prstGeom>
          <a:ln w="28575">
            <a:solidFill>
              <a:srgbClr val="00B0F0"/>
            </a:solidFill>
            <a:headEnd type="stealth" w="lg" len="lg"/>
            <a:tailEnd type="non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 descr="播放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2040" y="5081270"/>
            <a:ext cx="1822450" cy="1852930"/>
          </a:xfrm>
          <a:prstGeom prst="rect">
            <a:avLst/>
          </a:prstGeom>
        </p:spPr>
      </p:pic>
      <p:grpSp>
        <p:nvGrpSpPr>
          <p:cNvPr id="148" name="组合 147"/>
          <p:cNvGrpSpPr/>
          <p:nvPr/>
        </p:nvGrpSpPr>
        <p:grpSpPr>
          <a:xfrm rot="0">
            <a:off x="4234815" y="5084445"/>
            <a:ext cx="1846580" cy="1846580"/>
            <a:chOff x="9583" y="5790"/>
            <a:chExt cx="2908" cy="2908"/>
          </a:xfrm>
        </p:grpSpPr>
        <p:grpSp>
          <p:nvGrpSpPr>
            <p:cNvPr id="149" name="组合 148"/>
            <p:cNvGrpSpPr>
              <a:grpSpLocks noChangeAspect="1"/>
            </p:cNvGrpSpPr>
            <p:nvPr/>
          </p:nvGrpSpPr>
          <p:grpSpPr>
            <a:xfrm>
              <a:off x="9583" y="5790"/>
              <a:ext cx="2909" cy="2909"/>
              <a:chOff x="10178" y="4923"/>
              <a:chExt cx="2909" cy="2909"/>
            </a:xfrm>
          </p:grpSpPr>
          <p:sp>
            <p:nvSpPr>
              <p:cNvPr id="150" name="椭圆 149"/>
              <p:cNvSpPr>
                <a:spLocks noChangeAspect="1"/>
              </p:cNvSpPr>
              <p:nvPr/>
            </p:nvSpPr>
            <p:spPr>
              <a:xfrm>
                <a:off x="10178" y="4923"/>
                <a:ext cx="2909" cy="2909"/>
              </a:xfrm>
              <a:prstGeom prst="ellipse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innerShdw blurRad="114300">
                  <a:prstClr val="black"/>
                </a:inn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10474" y="5223"/>
                <a:ext cx="2317" cy="2310"/>
              </a:xfrm>
              <a:prstGeom prst="ellipse">
                <a:avLst/>
              </a:prstGeom>
              <a:blipFill rotWithShape="1">
                <a:blip r:embed="rId7"/>
                <a:stretch>
                  <a:fillRect b="-9000"/>
                </a:stretch>
              </a:blipFill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10625" y="6689"/>
              <a:ext cx="840" cy="1113"/>
              <a:chOff x="10589" y="6785"/>
              <a:chExt cx="721" cy="921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10589" y="6786"/>
                <a:ext cx="266" cy="921"/>
              </a:xfrm>
              <a:prstGeom prst="roundRect">
                <a:avLst>
                  <a:gd name="adj" fmla="val 30827"/>
                </a:avLst>
              </a:prstGeom>
              <a:solidFill>
                <a:srgbClr val="00B0F0"/>
              </a:solidFill>
              <a:ln w="101600"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>
                <a:off x="11044" y="6785"/>
                <a:ext cx="266" cy="921"/>
              </a:xfrm>
              <a:prstGeom prst="roundRect">
                <a:avLst>
                  <a:gd name="adj" fmla="val 30827"/>
                </a:avLst>
              </a:prstGeom>
              <a:solidFill>
                <a:srgbClr val="00B0F0"/>
              </a:solidFill>
              <a:ln w="101600"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 rot="0">
            <a:off x="6142355" y="5084445"/>
            <a:ext cx="1847215" cy="1847215"/>
            <a:chOff x="2152" y="1162"/>
            <a:chExt cx="2909" cy="2909"/>
          </a:xfrm>
        </p:grpSpPr>
        <p:grpSp>
          <p:nvGrpSpPr>
            <p:cNvPr id="156" name="组合 155"/>
            <p:cNvGrpSpPr>
              <a:grpSpLocks noChangeAspect="1"/>
            </p:cNvGrpSpPr>
            <p:nvPr/>
          </p:nvGrpSpPr>
          <p:grpSpPr>
            <a:xfrm rot="0">
              <a:off x="2152" y="1162"/>
              <a:ext cx="2909" cy="2909"/>
              <a:chOff x="10178" y="4923"/>
              <a:chExt cx="2909" cy="2909"/>
            </a:xfrm>
          </p:grpSpPr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>
                <a:off x="10178" y="4923"/>
                <a:ext cx="2909" cy="2909"/>
              </a:xfrm>
              <a:prstGeom prst="ellipse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innerShdw blurRad="114300">
                  <a:prstClr val="black"/>
                </a:inn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474" y="5223"/>
                <a:ext cx="2317" cy="2310"/>
              </a:xfrm>
              <a:prstGeom prst="ellipse">
                <a:avLst/>
              </a:prstGeom>
              <a:blipFill rotWithShape="1">
                <a:blip r:embed="rId7"/>
                <a:stretch>
                  <a:fillRect b="-9000"/>
                </a:stretch>
              </a:blipFill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</p:grpSp>
        <p:pic>
          <p:nvPicPr>
            <p:cNvPr id="159" name="图片 158" descr="3637612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2805" y="1709"/>
              <a:ext cx="1600" cy="1814"/>
            </a:xfrm>
            <a:prstGeom prst="rect">
              <a:avLst/>
            </a:prstGeom>
            <a:effectLst>
              <a:innerShdw blurRad="114300" dist="50800">
                <a:srgbClr val="002060"/>
              </a:innerShdw>
            </a:effectLst>
          </p:spPr>
        </p:pic>
      </p:grpSp>
      <p:grpSp>
        <p:nvGrpSpPr>
          <p:cNvPr id="160" name="组合 159"/>
          <p:cNvGrpSpPr/>
          <p:nvPr/>
        </p:nvGrpSpPr>
        <p:grpSpPr>
          <a:xfrm rot="0">
            <a:off x="8049895" y="5084445"/>
            <a:ext cx="1847215" cy="1847215"/>
            <a:chOff x="2151" y="4382"/>
            <a:chExt cx="2909" cy="2909"/>
          </a:xfrm>
        </p:grpSpPr>
        <p:grpSp>
          <p:nvGrpSpPr>
            <p:cNvPr id="161" name="组合 160"/>
            <p:cNvGrpSpPr>
              <a:grpSpLocks noChangeAspect="1"/>
            </p:cNvGrpSpPr>
            <p:nvPr/>
          </p:nvGrpSpPr>
          <p:grpSpPr>
            <a:xfrm rot="0">
              <a:off x="2151" y="4382"/>
              <a:ext cx="2909" cy="2909"/>
              <a:chOff x="10178" y="4923"/>
              <a:chExt cx="2909" cy="2909"/>
            </a:xfrm>
          </p:grpSpPr>
          <p:sp>
            <p:nvSpPr>
              <p:cNvPr id="162" name="椭圆 161"/>
              <p:cNvSpPr>
                <a:spLocks noChangeAspect="1"/>
              </p:cNvSpPr>
              <p:nvPr/>
            </p:nvSpPr>
            <p:spPr>
              <a:xfrm>
                <a:off x="10178" y="4923"/>
                <a:ext cx="2909" cy="2909"/>
              </a:xfrm>
              <a:prstGeom prst="ellipse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innerShdw blurRad="114300">
                  <a:prstClr val="black"/>
                </a:inn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0474" y="5223"/>
                <a:ext cx="2317" cy="2310"/>
              </a:xfrm>
              <a:prstGeom prst="ellipse">
                <a:avLst/>
              </a:prstGeom>
              <a:blipFill rotWithShape="1">
                <a:blip r:embed="rId7"/>
                <a:stretch>
                  <a:fillRect b="-9000"/>
                </a:stretch>
              </a:blipFill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</p:grpSp>
        <p:pic>
          <p:nvPicPr>
            <p:cNvPr id="164" name="图片 163" descr="36376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2805" y="4929"/>
              <a:ext cx="1600" cy="1814"/>
            </a:xfrm>
            <a:prstGeom prst="rect">
              <a:avLst/>
            </a:prstGeom>
            <a:effectLst>
              <a:innerShdw blurRad="114300">
                <a:srgbClr val="002060"/>
              </a:innerShdw>
            </a:effectLst>
          </p:spPr>
        </p:pic>
      </p:grpSp>
      <p:sp>
        <p:nvSpPr>
          <p:cNvPr id="46" name="矩形 45"/>
          <p:cNvSpPr/>
          <p:nvPr/>
        </p:nvSpPr>
        <p:spPr>
          <a:xfrm>
            <a:off x="7019290" y="5888355"/>
            <a:ext cx="1918335" cy="457835"/>
          </a:xfrm>
          <a:prstGeom prst="rect">
            <a:avLst/>
          </a:prstGeom>
          <a:solidFill>
            <a:srgbClr val="00B0F0">
              <a:alpha val="73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50" name="组合 72"/>
          <p:cNvGrpSpPr/>
          <p:nvPr/>
        </p:nvGrpSpPr>
        <p:grpSpPr>
          <a:xfrm rot="0">
            <a:off x="7019290" y="4064000"/>
            <a:ext cx="1918335" cy="2298700"/>
            <a:chOff x="7924" y="1395"/>
            <a:chExt cx="3021" cy="3619"/>
          </a:xfrm>
          <a:solidFill>
            <a:srgbClr val="00B0F0">
              <a:alpha val="73000"/>
            </a:srgbClr>
          </a:solidFill>
        </p:grpSpPr>
        <p:grpSp>
          <p:nvGrpSpPr>
            <p:cNvPr id="51" name="组合 23"/>
            <p:cNvGrpSpPr/>
            <p:nvPr/>
          </p:nvGrpSpPr>
          <p:grpSpPr>
            <a:xfrm>
              <a:off x="7924" y="1395"/>
              <a:ext cx="3021" cy="3619"/>
              <a:chOff x="9139" y="5024"/>
              <a:chExt cx="3021" cy="3619"/>
            </a:xfrm>
            <a:grpFill/>
          </p:grpSpPr>
          <p:sp>
            <p:nvSpPr>
              <p:cNvPr id="52" name="矩形 51"/>
              <p:cNvSpPr/>
              <p:nvPr/>
            </p:nvSpPr>
            <p:spPr>
              <a:xfrm>
                <a:off x="9139" y="5024"/>
                <a:ext cx="3021" cy="721"/>
              </a:xfrm>
              <a:prstGeom prst="rect">
                <a:avLst/>
              </a:prstGeom>
              <a:grpFill/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139" y="5745"/>
                <a:ext cx="3021" cy="721"/>
              </a:xfrm>
              <a:prstGeom prst="rect">
                <a:avLst/>
              </a:prstGeom>
              <a:grpFill/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139" y="6467"/>
                <a:ext cx="3021" cy="721"/>
              </a:xfrm>
              <a:prstGeom prst="rect">
                <a:avLst/>
              </a:prstGeom>
              <a:grpFill/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139" y="7188"/>
                <a:ext cx="3021" cy="721"/>
              </a:xfrm>
              <a:prstGeom prst="rect">
                <a:avLst/>
              </a:prstGeom>
              <a:grpFill/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77" name="文本框 56"/>
              <p:cNvSpPr txBox="1"/>
              <p:nvPr/>
            </p:nvSpPr>
            <p:spPr>
              <a:xfrm>
                <a:off x="10045" y="5899"/>
                <a:ext cx="1330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  <a:latin typeface="【暖色君】音浪" panose="02020300000000000000" charset="-122"/>
                    <a:ea typeface="【暖色君】音浪" panose="02020300000000000000" charset="-122"/>
                  </a:rPr>
                  <a:t>设置</a:t>
                </a:r>
                <a:endParaRPr lang="zh-CN" altLang="en-US">
                  <a:solidFill>
                    <a:schemeClr val="bg1"/>
                  </a:solidFill>
                  <a:latin typeface="【暖色君】音浪" panose="02020300000000000000" charset="-122"/>
                  <a:ea typeface="【暖色君】音浪" panose="02020300000000000000" charset="-122"/>
                </a:endParaRPr>
              </a:p>
            </p:txBody>
          </p:sp>
          <p:sp>
            <p:nvSpPr>
              <p:cNvPr id="78" name="文本框 57"/>
              <p:cNvSpPr txBox="1"/>
              <p:nvPr/>
            </p:nvSpPr>
            <p:spPr>
              <a:xfrm>
                <a:off x="10046" y="7316"/>
                <a:ext cx="211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  <a:latin typeface="【暖色君】音浪" panose="02020300000000000000" charset="-122"/>
                    <a:ea typeface="【暖色君】音浪" panose="02020300000000000000" charset="-122"/>
                  </a:rPr>
                  <a:t>开启频谱</a:t>
                </a:r>
                <a:endParaRPr lang="zh-CN" altLang="en-US">
                  <a:solidFill>
                    <a:schemeClr val="bg1"/>
                  </a:solidFill>
                  <a:latin typeface="【暖色君】音浪" panose="02020300000000000000" charset="-122"/>
                  <a:ea typeface="【暖色君】音浪" panose="02020300000000000000" charset="-122"/>
                </a:endParaRPr>
              </a:p>
            </p:txBody>
          </p:sp>
          <p:sp>
            <p:nvSpPr>
              <p:cNvPr id="80" name="文本框 59"/>
              <p:cNvSpPr txBox="1"/>
              <p:nvPr/>
            </p:nvSpPr>
            <p:spPr>
              <a:xfrm>
                <a:off x="10045" y="6608"/>
                <a:ext cx="201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  <a:latin typeface="【暖色君】音浪" panose="02020300000000000000" charset="-122"/>
                    <a:ea typeface="【暖色君】音浪" panose="02020300000000000000" charset="-122"/>
                  </a:rPr>
                  <a:t>置顶锁定</a:t>
                </a:r>
                <a:endParaRPr lang="zh-CN" altLang="en-US">
                  <a:solidFill>
                    <a:schemeClr val="bg1"/>
                  </a:solidFill>
                  <a:latin typeface="【暖色君】音浪" panose="02020300000000000000" charset="-122"/>
                  <a:ea typeface="【暖色君】音浪" panose="02020300000000000000" charset="-122"/>
                </a:endParaRPr>
              </a:p>
            </p:txBody>
          </p:sp>
          <p:pic>
            <p:nvPicPr>
              <p:cNvPr id="81" name="图片 60"/>
              <p:cNvPicPr>
                <a:picLocks noGrp="1"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26" y="5809"/>
                <a:ext cx="747" cy="74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2" name="图片 61"/>
              <p:cNvPicPr>
                <a:picLocks noGrp="1"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26" y="6461"/>
                <a:ext cx="747" cy="74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4" name="图片 62"/>
              <p:cNvPicPr>
                <a:picLocks noGrp="1"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26" y="5027"/>
                <a:ext cx="747" cy="74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" name="圆角矩形 84"/>
              <p:cNvSpPr/>
              <p:nvPr/>
            </p:nvSpPr>
            <p:spPr>
              <a:xfrm flipV="1">
                <a:off x="10248" y="5372"/>
                <a:ext cx="1813" cy="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3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pic>
            <p:nvPicPr>
              <p:cNvPr id="98" name="图片 68"/>
              <p:cNvPicPr>
                <a:picLocks noGrp="1"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26" y="7896"/>
                <a:ext cx="747" cy="74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99" name="组合 98"/>
            <p:cNvGrpSpPr/>
            <p:nvPr/>
          </p:nvGrpSpPr>
          <p:grpSpPr>
            <a:xfrm>
              <a:off x="9033" y="1662"/>
              <a:ext cx="635" cy="227"/>
              <a:chOff x="9033" y="1662"/>
              <a:chExt cx="635" cy="227"/>
            </a:xfr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圆角矩形 99"/>
              <p:cNvSpPr/>
              <p:nvPr/>
            </p:nvSpPr>
            <p:spPr>
              <a:xfrm flipV="1">
                <a:off x="9033" y="1743"/>
                <a:ext cx="510" cy="57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0000">
                    <a:alpha val="0"/>
                  </a:srgbClr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9441" y="1662"/>
                <a:ext cx="227" cy="22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</p:grpSp>
      <p:sp>
        <p:nvSpPr>
          <p:cNvPr id="102" name="文本框 57"/>
          <p:cNvSpPr txBox="1"/>
          <p:nvPr/>
        </p:nvSpPr>
        <p:spPr>
          <a:xfrm>
            <a:off x="7595235" y="5933440"/>
            <a:ext cx="10801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【暖色君】音浪" panose="02020300000000000000" charset="-122"/>
                <a:ea typeface="【暖色君】音浪" panose="02020300000000000000" charset="-122"/>
              </a:rPr>
              <a:t>退出</a:t>
            </a:r>
            <a:endParaRPr lang="zh-CN" altLang="en-US">
              <a:solidFill>
                <a:schemeClr val="bg1"/>
              </a:solidFill>
              <a:latin typeface="【暖色君】音浪" panose="02020300000000000000" charset="-122"/>
              <a:ea typeface="【暖色君】音浪" panose="02020300000000000000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 rot="0">
            <a:off x="7152640" y="5533390"/>
            <a:ext cx="307975" cy="269240"/>
            <a:chOff x="1895" y="9041"/>
            <a:chExt cx="1971" cy="1513"/>
          </a:xfrm>
          <a:solidFill>
            <a:srgbClr val="00B0F0">
              <a:alpha val="73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04" name="直接连接符 103"/>
            <p:cNvCxnSpPr/>
            <p:nvPr/>
          </p:nvCxnSpPr>
          <p:spPr>
            <a:xfrm flipV="1">
              <a:off x="2355" y="9041"/>
              <a:ext cx="227" cy="774"/>
            </a:xfrm>
            <a:prstGeom prst="line">
              <a:avLst/>
            </a:prstGeom>
            <a:grpFill/>
            <a:ln w="34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2582" y="9041"/>
              <a:ext cx="373" cy="1513"/>
            </a:xfrm>
            <a:prstGeom prst="line">
              <a:avLst/>
            </a:prstGeom>
            <a:grpFill/>
            <a:ln w="34925" cap="rnd">
              <a:solidFill>
                <a:schemeClr val="bg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2955" y="9566"/>
              <a:ext cx="451" cy="988"/>
            </a:xfrm>
            <a:prstGeom prst="line">
              <a:avLst/>
            </a:prstGeom>
            <a:grpFill/>
            <a:ln w="34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3406" y="9564"/>
              <a:ext cx="460" cy="5"/>
            </a:xfrm>
            <a:prstGeom prst="line">
              <a:avLst/>
            </a:prstGeom>
            <a:grpFill/>
            <a:ln w="34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1895" y="9815"/>
              <a:ext cx="460" cy="5"/>
            </a:xfrm>
            <a:prstGeom prst="line">
              <a:avLst/>
            </a:prstGeom>
            <a:grpFill/>
            <a:ln w="34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矩形 166"/>
          <p:cNvSpPr/>
          <p:nvPr/>
        </p:nvSpPr>
        <p:spPr>
          <a:xfrm>
            <a:off x="5149850" y="252095"/>
            <a:ext cx="1849755" cy="8636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8" name="文本框 167"/>
          <p:cNvSpPr txBox="1"/>
          <p:nvPr/>
        </p:nvSpPr>
        <p:spPr>
          <a:xfrm>
            <a:off x="5009515" y="138430"/>
            <a:ext cx="212979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ln w="1270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icrosoft JhengHei" panose="020B0604030504040204" charset="-120"/>
                <a:ea typeface="Microsoft JhengHei" panose="020B0604030504040204" charset="-120"/>
              </a:rPr>
              <a:t>&gt;.&lt;</a:t>
            </a:r>
            <a:endParaRPr lang="en-US" altLang="zh-CN" sz="5400">
              <a:ln w="1270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910" y="347345"/>
            <a:ext cx="3564890" cy="7683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  <a:sp3d extrusionH="190500" prstMaterial="powder">
              <a:extrusionClr>
                <a:srgbClr val="E842B9"/>
              </a:extrusionClr>
            </a:sp3d>
          </a:bodyPr>
          <a:p>
            <a:r>
              <a:rPr lang="zh-CN" altLang="en-US" sz="4400" b="1">
                <a:gradFill>
                  <a:gsLst>
                    <a:gs pos="0">
                      <a:schemeClr val="tx1"/>
                    </a:gs>
                    <a:gs pos="28000">
                      <a:schemeClr val="bg1">
                        <a:lumMod val="85000"/>
                      </a:schemeClr>
                    </a:gs>
                    <a:gs pos="100000">
                      <a:srgbClr val="00B0F0"/>
                    </a:gs>
                  </a:gsLst>
                  <a:lin ang="0" scaled="0"/>
                  <a:tileRect r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【暖色君】音浪" panose="02020300000000000000" charset="-122"/>
                <a:ea typeface="【暖色君】音浪" panose="02020300000000000000" charset="-122"/>
              </a:rPr>
              <a:t>播放控制窗口</a:t>
            </a:r>
            <a:endParaRPr lang="zh-CN" altLang="en-US" sz="4400" b="1">
              <a:gradFill>
                <a:gsLst>
                  <a:gs pos="0">
                    <a:schemeClr val="tx1"/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00B0F0"/>
                  </a:gs>
                </a:gsLst>
                <a:lin ang="0" scaled="0"/>
                <a:tileRect r="-100000" b="-10000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【暖色君】音浪" panose="02020300000000000000" charset="-122"/>
              <a:ea typeface="【暖色君】音浪" panose="020203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 bldLvl="0" animBg="1"/>
      <p:bldP spid="54" grpId="0" bldLvl="0" animBg="1"/>
      <p:bldP spid="3" grpId="0" bldLvl="0" animBg="1"/>
      <p:bldP spid="5" grpId="0" bldLvl="0" animBg="1"/>
      <p:bldP spid="7" grpId="0" bldLvl="0" animBg="1"/>
      <p:bldP spid="10" grpId="0" bldLvl="0" animBg="1"/>
      <p:bldP spid="11" grpId="0" bldLvl="0" animBg="1"/>
      <p:bldP spid="13" grpId="0" bldLvl="0" animBg="1"/>
      <p:bldP spid="14" grpId="0" bldLvl="0" animBg="1"/>
      <p:bldP spid="3" grpId="1" bldLvl="0" animBg="1"/>
      <p:bldP spid="5" grpId="1" bldLvl="0" animBg="1"/>
      <p:bldP spid="7" grpId="1" bldLvl="0" animBg="1"/>
      <p:bldP spid="10" grpId="1" bldLvl="0" animBg="1"/>
      <p:bldP spid="11" grpId="1" bldLvl="0" animBg="1"/>
      <p:bldP spid="13" grpId="1" bldLvl="0" animBg="1"/>
      <p:bldP spid="14" grpId="1" bldLvl="0" animBg="1"/>
      <p:bldP spid="79" grpId="0"/>
      <p:bldP spid="74" grpId="0"/>
      <p:bldP spid="76" grpId="0" bldLvl="0" animBg="1"/>
      <p:bldP spid="75" grpId="0" bldLvl="0" animBg="1"/>
      <p:bldP spid="135" grpId="0"/>
      <p:bldP spid="138" grpId="0"/>
      <p:bldP spid="136" grpId="0"/>
      <p:bldP spid="137" grpId="0"/>
      <p:bldP spid="143" grpId="0"/>
      <p:bldP spid="1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弧形 30"/>
          <p:cNvSpPr>
            <a:spLocks noChangeAspect="1"/>
          </p:cNvSpPr>
          <p:nvPr/>
        </p:nvSpPr>
        <p:spPr>
          <a:xfrm rot="1620000">
            <a:off x="592455" y="415290"/>
            <a:ext cx="5047615" cy="5047615"/>
          </a:xfrm>
          <a:prstGeom prst="arc">
            <a:avLst>
              <a:gd name="adj1" fmla="val 20276712"/>
              <a:gd name="adj2" fmla="val 38308"/>
            </a:avLst>
          </a:prstGeom>
          <a:ln w="7620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弧形 75"/>
          <p:cNvSpPr>
            <a:spLocks noChangeAspect="1"/>
          </p:cNvSpPr>
          <p:nvPr/>
        </p:nvSpPr>
        <p:spPr>
          <a:xfrm rot="21120000">
            <a:off x="573405" y="417195"/>
            <a:ext cx="5047615" cy="5047615"/>
          </a:xfrm>
          <a:prstGeom prst="arc">
            <a:avLst>
              <a:gd name="adj1" fmla="val 20276712"/>
              <a:gd name="adj2" fmla="val 38308"/>
            </a:avLst>
          </a:prstGeom>
          <a:ln w="7620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950335" y="4857115"/>
            <a:ext cx="1846580" cy="1846580"/>
            <a:chOff x="9583" y="5790"/>
            <a:chExt cx="2908" cy="2908"/>
          </a:xfrm>
        </p:grpSpPr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9583" y="5790"/>
              <a:ext cx="2909" cy="2909"/>
              <a:chOff x="10178" y="4923"/>
              <a:chExt cx="2909" cy="2909"/>
            </a:xfrm>
          </p:grpSpPr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10178" y="4923"/>
                <a:ext cx="2909" cy="2909"/>
              </a:xfrm>
              <a:prstGeom prst="ellipse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innerShdw blurRad="114300">
                  <a:prstClr val="black"/>
                </a:inn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474" y="5223"/>
                <a:ext cx="2317" cy="2310"/>
              </a:xfrm>
              <a:prstGeom prst="ellipse">
                <a:avLst/>
              </a:prstGeom>
              <a:blipFill rotWithShape="1">
                <a:blip r:embed="rId1"/>
                <a:stretch>
                  <a:fillRect b="-9000"/>
                </a:stretch>
              </a:blipFill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0625" y="6689"/>
              <a:ext cx="840" cy="1113"/>
              <a:chOff x="10589" y="6785"/>
              <a:chExt cx="721" cy="921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589" y="6786"/>
                <a:ext cx="266" cy="921"/>
              </a:xfrm>
              <a:prstGeom prst="roundRect">
                <a:avLst>
                  <a:gd name="adj" fmla="val 30827"/>
                </a:avLst>
              </a:prstGeom>
              <a:solidFill>
                <a:srgbClr val="00B0F0"/>
              </a:solidFill>
              <a:ln w="101600"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11044" y="6785"/>
                <a:ext cx="266" cy="921"/>
              </a:xfrm>
              <a:prstGeom prst="roundRect">
                <a:avLst>
                  <a:gd name="adj" fmla="val 30827"/>
                </a:avLst>
              </a:prstGeom>
              <a:solidFill>
                <a:srgbClr val="00B0F0"/>
              </a:solidFill>
              <a:ln w="101600"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40055" y="4902200"/>
            <a:ext cx="1847215" cy="1847215"/>
            <a:chOff x="2152" y="1162"/>
            <a:chExt cx="2909" cy="2909"/>
          </a:xfrm>
        </p:grpSpPr>
        <p:grpSp>
          <p:nvGrpSpPr>
            <p:cNvPr id="6" name="组合 5"/>
            <p:cNvGrpSpPr>
              <a:grpSpLocks noChangeAspect="1"/>
            </p:cNvGrpSpPr>
            <p:nvPr/>
          </p:nvGrpSpPr>
          <p:grpSpPr>
            <a:xfrm rot="0">
              <a:off x="2152" y="1162"/>
              <a:ext cx="2909" cy="2909"/>
              <a:chOff x="10178" y="4923"/>
              <a:chExt cx="2909" cy="2909"/>
            </a:xfrm>
          </p:grpSpPr>
          <p:sp>
            <p:nvSpPr>
              <p:cNvPr id="7" name="椭圆 6"/>
              <p:cNvSpPr>
                <a:spLocks noChangeAspect="1"/>
              </p:cNvSpPr>
              <p:nvPr/>
            </p:nvSpPr>
            <p:spPr>
              <a:xfrm>
                <a:off x="10178" y="4923"/>
                <a:ext cx="2909" cy="2909"/>
              </a:xfrm>
              <a:prstGeom prst="ellipse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innerShdw blurRad="114300">
                  <a:prstClr val="black"/>
                </a:inn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474" y="5223"/>
                <a:ext cx="2317" cy="2310"/>
              </a:xfrm>
              <a:prstGeom prst="ellipse">
                <a:avLst/>
              </a:prstGeom>
              <a:blipFill rotWithShape="1">
                <a:blip r:embed="rId1"/>
                <a:stretch>
                  <a:fillRect b="-9000"/>
                </a:stretch>
              </a:blipFill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</p:grpSp>
        <p:pic>
          <p:nvPicPr>
            <p:cNvPr id="11" name="图片 10" descr="363761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05" y="1709"/>
              <a:ext cx="1600" cy="1814"/>
            </a:xfrm>
            <a:prstGeom prst="rect">
              <a:avLst/>
            </a:prstGeom>
            <a:effectLst>
              <a:innerShdw blurRad="114300" dist="50800">
                <a:srgbClr val="002060"/>
              </a:innerShdw>
            </a:effectLst>
          </p:spPr>
        </p:pic>
      </p:grpSp>
      <p:grpSp>
        <p:nvGrpSpPr>
          <p:cNvPr id="18" name="组合 17"/>
          <p:cNvGrpSpPr/>
          <p:nvPr/>
        </p:nvGrpSpPr>
        <p:grpSpPr>
          <a:xfrm>
            <a:off x="2152650" y="4902200"/>
            <a:ext cx="1847215" cy="1847215"/>
            <a:chOff x="2151" y="4382"/>
            <a:chExt cx="2909" cy="2909"/>
          </a:xfrm>
        </p:grpSpPr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 rot="0">
              <a:off x="2151" y="4382"/>
              <a:ext cx="2909" cy="2909"/>
              <a:chOff x="10178" y="4923"/>
              <a:chExt cx="2909" cy="2909"/>
            </a:xfrm>
          </p:grpSpPr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10178" y="4923"/>
                <a:ext cx="2909" cy="2909"/>
              </a:xfrm>
              <a:prstGeom prst="ellipse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innerShdw blurRad="114300">
                  <a:prstClr val="black"/>
                </a:inn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474" y="5223"/>
                <a:ext cx="2317" cy="2310"/>
              </a:xfrm>
              <a:prstGeom prst="ellipse">
                <a:avLst/>
              </a:prstGeom>
              <a:blipFill rotWithShape="1">
                <a:blip r:embed="rId1"/>
                <a:stretch>
                  <a:fillRect b="-9000"/>
                </a:stretch>
              </a:blipFill>
              <a:ln>
                <a:noFill/>
              </a:ln>
              <a:effectLst>
                <a:glow>
                  <a:schemeClr val="accent1">
                    <a:alpha val="46000"/>
                  </a:schemeClr>
                </a:glow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  <a:scene3d>
                <a:camera prst="isometricLeftDown">
                  <a:rot lat="0" lon="21000000" rev="0"/>
                </a:camera>
                <a:lightRig rig="twoPt" dir="t">
                  <a:rot lat="0" lon="0" rev="0"/>
                </a:lightRig>
              </a:scene3d>
              <a:sp3d prstMaterial="matte">
                <a:extrusionClr>
                  <a:schemeClr val="bg1"/>
                </a:extrusionClr>
                <a:contourClr>
                  <a:srgbClr val="707071"/>
                </a:contourClr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</a:t>
                </a:r>
                <a:endParaRPr lang="en-US" altLang="zh-CN"/>
              </a:p>
            </p:txBody>
          </p:sp>
        </p:grpSp>
        <p:pic>
          <p:nvPicPr>
            <p:cNvPr id="22" name="图片 21" descr="36376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805" y="4929"/>
              <a:ext cx="1600" cy="1814"/>
            </a:xfrm>
            <a:prstGeom prst="rect">
              <a:avLst/>
            </a:prstGeom>
            <a:effectLst>
              <a:innerShdw blurRad="114300">
                <a:srgbClr val="002060"/>
              </a:innerShdw>
            </a:effectLst>
          </p:spPr>
        </p:pic>
      </p:grpSp>
      <p:sp>
        <p:nvSpPr>
          <p:cNvPr id="47" name="饼形 46"/>
          <p:cNvSpPr>
            <a:spLocks noChangeAspect="1"/>
          </p:cNvSpPr>
          <p:nvPr/>
        </p:nvSpPr>
        <p:spPr>
          <a:xfrm>
            <a:off x="1211580" y="1054100"/>
            <a:ext cx="3771900" cy="3771900"/>
          </a:xfrm>
          <a:prstGeom prst="pie">
            <a:avLst>
              <a:gd name="adj1" fmla="val 9689082"/>
              <a:gd name="adj2" fmla="val 161774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297305" y="1139825"/>
            <a:ext cx="3600000" cy="3600000"/>
          </a:xfrm>
          <a:prstGeom prst="ellipse">
            <a:avLst/>
          </a:prstGeom>
          <a:blipFill rotWithShape="1">
            <a:blip r:embed="rId4"/>
            <a:stretch>
              <a:fillRect l="-35000" t="-11000" r="-33000" b="-12000"/>
            </a:stretch>
          </a:blipFill>
          <a:ln>
            <a:noFill/>
          </a:ln>
          <a:effectLst>
            <a:glow>
              <a:schemeClr val="accent1">
                <a:alpha val="46000"/>
              </a:schemeClr>
            </a:glow>
            <a:outerShdw blurRad="139700" sx="101000" sy="101000" algn="ctr" rotWithShape="0">
              <a:prstClr val="black">
                <a:alpha val="40000"/>
              </a:prstClr>
            </a:outerShdw>
          </a:effectLst>
          <a:scene3d>
            <a:camera prst="isometricLeftDown">
              <a:rot lat="0" lon="21000000" rev="0"/>
            </a:camera>
            <a:lightRig rig="morning" dir="t">
              <a:rot lat="0" lon="0" rev="0"/>
            </a:lightRig>
          </a:scene3d>
          <a:sp3d prstMaterial="plastic">
            <a:extrusionClr>
              <a:schemeClr val="bg1"/>
            </a:extrusionClr>
            <a:contourClr>
              <a:srgbClr val="707071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F0"/>
                </a:solidFill>
              </a:rPr>
              <a:t>  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2173605" y="2016125"/>
            <a:ext cx="1847215" cy="1847215"/>
          </a:xfrm>
          <a:prstGeom prst="ellipse">
            <a:avLst/>
          </a:prstGeom>
          <a:blipFill rotWithShape="1">
            <a:blip r:embed="rId5"/>
            <a:stretch>
              <a:fillRect l="-35000" t="-11000" r="-33000" b="-12000"/>
            </a:stretch>
          </a:blipFill>
          <a:ln>
            <a:noFill/>
          </a:ln>
          <a:effectLst>
            <a:glow>
              <a:schemeClr val="accent1">
                <a:alpha val="46000"/>
              </a:schemeClr>
            </a:glow>
            <a:innerShdw blurRad="114300">
              <a:prstClr val="black"/>
            </a:innerShdw>
          </a:effectLst>
          <a:scene3d>
            <a:camera prst="isometricLeftDown">
              <a:rot lat="0" lon="21000000" rev="0"/>
            </a:camera>
            <a:lightRig rig="twoPt" dir="t">
              <a:rot lat="0" lon="0" rev="0"/>
            </a:lightRig>
          </a:scene3d>
          <a:sp3d prstMaterial="matte">
            <a:extrusionClr>
              <a:schemeClr val="bg1"/>
            </a:extrusionClr>
            <a:contourClr>
              <a:srgbClr val="707071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1964055" y="3973830"/>
            <a:ext cx="2265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Liquid Crystal" panose="00000400000000000000" charset="0"/>
              </a:rPr>
              <a:t>01:50/03:00</a:t>
            </a:r>
            <a:endParaRPr lang="en-US" altLang="zh-CN" sz="280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iquid Crystal" panose="00000400000000000000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94485" y="1595120"/>
            <a:ext cx="296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SUPERMOON - HIROOMI...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" name="图片 25" descr="682054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00000">
            <a:off x="5239385" y="1876425"/>
            <a:ext cx="510540" cy="5105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9" name="图片 28" descr="3649627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20000">
            <a:off x="5262245" y="3396615"/>
            <a:ext cx="603885" cy="60388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114" name="组合 113"/>
          <p:cNvGrpSpPr/>
          <p:nvPr/>
        </p:nvGrpSpPr>
        <p:grpSpPr>
          <a:xfrm>
            <a:off x="1208405" y="986155"/>
            <a:ext cx="3815080" cy="3851910"/>
            <a:chOff x="4442" y="3937"/>
            <a:chExt cx="6008" cy="606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442" y="3937"/>
              <a:ext cx="6009" cy="6066"/>
              <a:chOff x="4442" y="3937"/>
              <a:chExt cx="6009" cy="6066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4442" y="3937"/>
                <a:ext cx="6009" cy="6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7" name="组合 116"/>
              <p:cNvGrpSpPr>
                <a:grpSpLocks noChangeAspect="1"/>
              </p:cNvGrpSpPr>
              <p:nvPr/>
            </p:nvGrpSpPr>
            <p:grpSpPr>
              <a:xfrm>
                <a:off x="4821" y="6454"/>
                <a:ext cx="5168" cy="1074"/>
                <a:chOff x="4751" y="5687"/>
                <a:chExt cx="5481" cy="1184"/>
              </a:xfrm>
            </p:grpSpPr>
            <p:pic>
              <p:nvPicPr>
                <p:cNvPr id="118" name="图片 117" descr="36376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>
                  <a:off x="8996" y="5633"/>
                  <a:ext cx="1183" cy="1290"/>
                </a:xfrm>
                <a:prstGeom prst="rect">
                  <a:avLst/>
                </a:prstGeom>
                <a:effectLst>
                  <a:innerShdw blurRad="114300">
                    <a:srgbClr val="002060"/>
                  </a:innerShdw>
                </a:effectLst>
              </p:spPr>
            </p:pic>
            <p:pic>
              <p:nvPicPr>
                <p:cNvPr id="119" name="图片 118" descr="36376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16200000">
                  <a:off x="4805" y="5635"/>
                  <a:ext cx="1183" cy="1290"/>
                </a:xfrm>
                <a:prstGeom prst="rect">
                  <a:avLst/>
                </a:prstGeom>
                <a:effectLst>
                  <a:innerShdw blurRad="114300" dist="50800">
                    <a:srgbClr val="002060"/>
                  </a:innerShdw>
                </a:effectLst>
              </p:spPr>
            </p:pic>
          </p:grpSp>
        </p:grp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7363" y="6909"/>
              <a:ext cx="167" cy="1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innerShdw blurRad="1143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21" name="图片 120" descr="3637578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8109" y="6623"/>
              <a:ext cx="635" cy="693"/>
            </a:xfrm>
            <a:prstGeom prst="rect">
              <a:avLst/>
            </a:prstGeom>
            <a:effectLst>
              <a:innerShdw blurRad="114300">
                <a:schemeClr val="bg1">
                  <a:lumMod val="50000"/>
                </a:schemeClr>
              </a:innerShdw>
            </a:effectLst>
          </p:spPr>
        </p:pic>
        <p:pic>
          <p:nvPicPr>
            <p:cNvPr id="122" name="图片 121" descr="3637578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6186" y="6646"/>
              <a:ext cx="635" cy="693"/>
            </a:xfrm>
            <a:prstGeom prst="rect">
              <a:avLst/>
            </a:prstGeom>
            <a:effectLst>
              <a:innerShdw blurRad="114300">
                <a:schemeClr val="bg1">
                  <a:lumMod val="50000"/>
                </a:schemeClr>
              </a:innerShdw>
            </a:effectLst>
          </p:spPr>
        </p:pic>
      </p:grpSp>
      <p:pic>
        <p:nvPicPr>
          <p:cNvPr id="83" name="图片 82" descr="播放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3960" y="2342515"/>
            <a:ext cx="1177925" cy="119761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510655" y="394970"/>
            <a:ext cx="4718050" cy="177673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mp3/wav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歌曲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文件导入：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拖动文件到播放按钮，置于下一位置播放（如果有歌曲正在播放，先停止）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拖动文件到列表图标，置于播放队列队尾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510655" y="2317115"/>
            <a:ext cx="4718050" cy="21786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中心按钮机制：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单击不移动鼠标：播放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暂停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切换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长按且移动按钮：通过位置更新按钮图标，可根据按钮图标反馈得知按钮的操作类型，释放鼠标时执行响应操作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1870075" y="-67945"/>
            <a:ext cx="2129790" cy="976807"/>
            <a:chOff x="11023" y="8109"/>
            <a:chExt cx="4096" cy="247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7" name="矩形 166"/>
            <p:cNvSpPr/>
            <p:nvPr/>
          </p:nvSpPr>
          <p:spPr>
            <a:xfrm>
              <a:off x="11293" y="8396"/>
              <a:ext cx="3557" cy="21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023" y="8109"/>
              <a:ext cx="4096" cy="2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5400">
                  <a:ln w="12700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Microsoft JhengHei" panose="020B0604030504040204" charset="-120"/>
                  <a:ea typeface="Microsoft JhengHei" panose="020B0604030504040204" charset="-120"/>
                </a:rPr>
                <a:t>&gt;.&lt;</a:t>
              </a:r>
              <a:endParaRPr lang="en-US" altLang="zh-CN" sz="5400">
                <a:ln w="1270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icrosoft JhengHei" panose="020B0604030504040204" charset="-120"/>
                <a:ea typeface="Microsoft JhengHei" panose="020B0604030504040204" charset="-12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6510655" y="4735830"/>
            <a:ext cx="4718050" cy="159766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侧边按钮机制：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单击触发相应事件，鼠标按下时切换图标为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&gt;.&lt;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，释放时恢复图标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4" grpId="0" bldLvl="0" animBg="1"/>
      <p:bldP spid="4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" name="矩形 136"/>
          <p:cNvSpPr/>
          <p:nvPr/>
        </p:nvSpPr>
        <p:spPr>
          <a:xfrm>
            <a:off x="3023235" y="883920"/>
            <a:ext cx="6123940" cy="4815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023235" y="1115695"/>
            <a:ext cx="6123305" cy="2152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8" name="图片 137" descr="364563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07780" y="927735"/>
            <a:ext cx="161290" cy="165100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139" name="圆角矩形 138"/>
          <p:cNvSpPr/>
          <p:nvPr/>
        </p:nvSpPr>
        <p:spPr>
          <a:xfrm>
            <a:off x="8454390" y="1064260"/>
            <a:ext cx="121285" cy="6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8673465" y="942975"/>
            <a:ext cx="138430" cy="127635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031490" y="1330960"/>
            <a:ext cx="6115685" cy="436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6129338" y="143033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92" name="矩形 91"/>
          <p:cNvSpPr/>
          <p:nvPr/>
        </p:nvSpPr>
        <p:spPr>
          <a:xfrm>
            <a:off x="6504305" y="1432560"/>
            <a:ext cx="830580" cy="250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频谱形状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28230" y="1430655"/>
            <a:ext cx="66992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填充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92135" y="1432560"/>
            <a:ext cx="85725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频谱设置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>
            <a:spLocks noChangeAspect="1"/>
          </p:cNvSpPr>
          <p:nvPr/>
        </p:nvSpPr>
        <p:spPr>
          <a:xfrm>
            <a:off x="3124200" y="4443730"/>
            <a:ext cx="1132840" cy="1098550"/>
          </a:xfrm>
          <a:prstGeom prst="rect">
            <a:avLst/>
          </a:prstGeom>
          <a:solidFill>
            <a:schemeClr val="tx1"/>
          </a:solidFill>
          <a:ln w="63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6" name="圆角矩形 115"/>
          <p:cNvSpPr/>
          <p:nvPr/>
        </p:nvSpPr>
        <p:spPr>
          <a:xfrm>
            <a:off x="6129338" y="178720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129338" y="214026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129338" y="2496503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20540" y="4443730"/>
            <a:ext cx="1687195" cy="1099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 fontAlgn="t">
              <a:lnSpc>
                <a:spcPct val="150000"/>
              </a:lnSpc>
              <a:buClrTx/>
              <a:buSzTx/>
              <a:buFontTx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屏幕</a:t>
            </a: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尺寸</a:t>
            </a: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1920X1080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fontAlgn="t">
              <a:lnSpc>
                <a:spcPct val="150000"/>
              </a:lnSpc>
              <a:buClrTx/>
              <a:buSzTx/>
              <a:buFontTx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全屏频谱尺寸：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fontAlgn="t">
              <a:lnSpc>
                <a:spcPct val="150000"/>
              </a:lnSpc>
              <a:buClrTx/>
              <a:buSzTx/>
              <a:buFontTx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           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fontAlgn="t">
              <a:lnSpc>
                <a:spcPct val="150000"/>
              </a:lnSpc>
              <a:buClrTx/>
              <a:buSzTx/>
              <a:buFontTx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fontAlgn="t">
              <a:lnSpc>
                <a:spcPct val="150000"/>
              </a:lnSpc>
              <a:buClrTx/>
              <a:buSzTx/>
              <a:buFontTx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en-US" altLang="zh-CN" sz="10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7" name="组合 49"/>
          <p:cNvGrpSpPr/>
          <p:nvPr/>
        </p:nvGrpSpPr>
        <p:grpSpPr>
          <a:xfrm rot="0">
            <a:off x="5126355" y="5036820"/>
            <a:ext cx="604520" cy="133350"/>
            <a:chOff x="10894" y="5074"/>
            <a:chExt cx="2131" cy="454"/>
          </a:xfrm>
        </p:grpSpPr>
        <p:sp>
          <p:nvSpPr>
            <p:cNvPr id="128" name="圆角矩形 127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49"/>
          <p:cNvGrpSpPr/>
          <p:nvPr/>
        </p:nvGrpSpPr>
        <p:grpSpPr>
          <a:xfrm rot="0">
            <a:off x="5126355" y="5252720"/>
            <a:ext cx="604520" cy="133350"/>
            <a:chOff x="10894" y="5074"/>
            <a:chExt cx="2131" cy="454"/>
          </a:xfrm>
        </p:grpSpPr>
        <p:sp>
          <p:nvSpPr>
            <p:cNvPr id="132" name="圆角矩形 131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251" name="文本框 32"/>
          <p:cNvSpPr txBox="1"/>
          <p:nvPr/>
        </p:nvSpPr>
        <p:spPr>
          <a:xfrm>
            <a:off x="2977515" y="1092835"/>
            <a:ext cx="869950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53" name="文本框 37"/>
          <p:cNvSpPr txBox="1"/>
          <p:nvPr/>
        </p:nvSpPr>
        <p:spPr>
          <a:xfrm>
            <a:off x="4208145" y="1091565"/>
            <a:ext cx="441325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54" name="文本框 38"/>
          <p:cNvSpPr txBox="1"/>
          <p:nvPr/>
        </p:nvSpPr>
        <p:spPr>
          <a:xfrm>
            <a:off x="3779520" y="1091565"/>
            <a:ext cx="869950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预览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69" name="文本框 160"/>
          <p:cNvSpPr txBox="1"/>
          <p:nvPr/>
        </p:nvSpPr>
        <p:spPr>
          <a:xfrm>
            <a:off x="3387090" y="1092835"/>
            <a:ext cx="460375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507480" y="1749425"/>
            <a:ext cx="2546350" cy="350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551613" y="2941955"/>
            <a:ext cx="2413000" cy="755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t">
              <a:lnSpc>
                <a:spcPct val="150000"/>
              </a:lnSpc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大小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t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宽度</a:t>
            </a:r>
            <a:endParaRPr lang="zh-CN" altLang="en-US" sz="9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t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高度</a:t>
            </a:r>
            <a:endParaRPr lang="zh-CN" altLang="en-US" sz="9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556375" y="2092325"/>
            <a:ext cx="2413000" cy="404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556375" y="2092325"/>
            <a:ext cx="2411730" cy="21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频谱条形状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790180" y="2140585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556375" y="2309495"/>
            <a:ext cx="792480" cy="187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宽度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551930" y="2595245"/>
            <a:ext cx="2416175" cy="28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73" name="文本框 165"/>
          <p:cNvSpPr txBox="1"/>
          <p:nvPr/>
        </p:nvSpPr>
        <p:spPr>
          <a:xfrm>
            <a:off x="7400925" y="2576830"/>
            <a:ext cx="712470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正面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74" name="文本框 166"/>
          <p:cNvSpPr txBox="1"/>
          <p:nvPr/>
        </p:nvSpPr>
        <p:spPr>
          <a:xfrm>
            <a:off x="8287385" y="2576830"/>
            <a:ext cx="56959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反面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343775" y="2720975"/>
            <a:ext cx="71120" cy="7112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8215630" y="2720975"/>
            <a:ext cx="71120" cy="7112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294495" y="2035175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点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折线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柱状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999730" y="2336165"/>
            <a:ext cx="142875" cy="133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465820" y="2336165"/>
            <a:ext cx="138430" cy="133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24825" y="2336165"/>
            <a:ext cx="353695" cy="133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endParaRPr lang="zh-CN" altLang="en-US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999730" y="3500755"/>
            <a:ext cx="142875" cy="133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465820" y="3500755"/>
            <a:ext cx="138430" cy="133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24825" y="3500755"/>
            <a:ext cx="353695" cy="133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endParaRPr lang="zh-CN" altLang="en-US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999730" y="3291205"/>
            <a:ext cx="142875" cy="133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465820" y="3291205"/>
            <a:ext cx="138430" cy="133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r>
              <a: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24825" y="3291205"/>
            <a:ext cx="353695" cy="133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endParaRPr lang="zh-CN" altLang="en-US" sz="10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551930" y="3775710"/>
            <a:ext cx="2413000" cy="1393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位置：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    左上角坐标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          x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          y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  旋转角度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lnSpc>
                <a:spcPct val="150000"/>
              </a:lnSpc>
              <a:buClrTx/>
              <a:buSzTx/>
              <a:buNone/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  居中矫正     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98055" y="4963160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7400" y="4963160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3205" y="4963160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水平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49"/>
          <p:cNvGrpSpPr/>
          <p:nvPr/>
        </p:nvGrpSpPr>
        <p:grpSpPr>
          <a:xfrm rot="0">
            <a:off x="7988300" y="4310380"/>
            <a:ext cx="604520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圆角矩形 24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49"/>
          <p:cNvGrpSpPr/>
          <p:nvPr/>
        </p:nvGrpSpPr>
        <p:grpSpPr>
          <a:xfrm rot="0">
            <a:off x="7988300" y="4529455"/>
            <a:ext cx="604520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圆角矩形 29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49"/>
          <p:cNvGrpSpPr/>
          <p:nvPr/>
        </p:nvGrpSpPr>
        <p:grpSpPr>
          <a:xfrm rot="0">
            <a:off x="7988300" y="4726305"/>
            <a:ext cx="604520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6504305" y="1749425"/>
            <a:ext cx="254508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>
              <a:lnSpc>
                <a:spcPct val="150000"/>
              </a:lnSpc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轨道形状：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530465" y="1877695"/>
            <a:ext cx="73025" cy="73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379460" y="1877060"/>
            <a:ext cx="71755" cy="7302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61" name="文本框 149"/>
          <p:cNvSpPr txBox="1"/>
          <p:nvPr/>
        </p:nvSpPr>
        <p:spPr>
          <a:xfrm>
            <a:off x="7603490" y="1731010"/>
            <a:ext cx="452120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线型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62" name="文本框 150"/>
          <p:cNvSpPr txBox="1"/>
          <p:nvPr/>
        </p:nvSpPr>
        <p:spPr>
          <a:xfrm>
            <a:off x="8451215" y="1731645"/>
            <a:ext cx="501650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扇环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7515" y="8572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Spectrum Designer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5" name="矩形 84"/>
          <p:cNvSpPr>
            <a:spLocks noChangeAspect="1"/>
          </p:cNvSpPr>
          <p:nvPr/>
        </p:nvSpPr>
        <p:spPr>
          <a:xfrm>
            <a:off x="3124200" y="1430655"/>
            <a:ext cx="2881630" cy="2879725"/>
          </a:xfrm>
          <a:prstGeom prst="rect">
            <a:avLst/>
          </a:prstGeom>
          <a:solidFill>
            <a:schemeClr val="tx1"/>
          </a:solidFill>
          <a:ln w="63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8" name="矩形 47"/>
          <p:cNvSpPr/>
          <p:nvPr/>
        </p:nvSpPr>
        <p:spPr>
          <a:xfrm>
            <a:off x="4857115" y="4043680"/>
            <a:ext cx="115062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显示比例：</a:t>
            </a:r>
            <a:r>
              <a:rPr lang="en-US" altLang="zh-CN" sz="1000"/>
              <a:t>100%</a:t>
            </a:r>
            <a:endParaRPr lang="en-US" altLang="zh-CN" sz="1000"/>
          </a:p>
        </p:txBody>
      </p:sp>
      <p:sp>
        <p:nvSpPr>
          <p:cNvPr id="50" name="矩形 49"/>
          <p:cNvSpPr/>
          <p:nvPr/>
        </p:nvSpPr>
        <p:spPr>
          <a:xfrm>
            <a:off x="1530350" y="1382395"/>
            <a:ext cx="937895" cy="111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另存为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0350" y="2792095"/>
            <a:ext cx="937895" cy="5708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频谱面板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动画资源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ldLvl="0" animBg="1"/>
      <p:bldP spid="46" grpId="0"/>
      <p:bldP spid="142" grpId="0" bldLvl="0" animBg="1"/>
      <p:bldP spid="84" grpId="0" bldLvl="0" animBg="1"/>
      <p:bldP spid="105" grpId="0" bldLvl="0" animBg="1"/>
      <p:bldP spid="87" grpId="0" bldLvl="0" animBg="1"/>
      <p:bldP spid="116" grpId="0" bldLvl="0" animBg="1"/>
      <p:bldP spid="117" grpId="0" bldLvl="0" animBg="1"/>
      <p:bldP spid="118" grpId="0" bldLvl="0" animBg="1"/>
      <p:bldP spid="92" grpId="0" bldLvl="0" animBg="1"/>
      <p:bldP spid="93" grpId="0" bldLvl="0" animBg="1"/>
      <p:bldP spid="94" grpId="0" bldLvl="0" animBg="1"/>
      <p:bldP spid="152" grpId="0" bldLvl="0" animBg="1"/>
      <p:bldP spid="160" grpId="0" bldLvl="0" animBg="1"/>
      <p:bldP spid="158" grpId="0" bldLvl="0" animBg="1"/>
      <p:bldP spid="162" grpId="0" bldLvl="0" animBg="1"/>
      <p:bldP spid="156" grpId="0" bldLvl="0" animBg="1"/>
      <p:bldP spid="159" grpId="0" bldLvl="0" animBg="1"/>
      <p:bldP spid="66" grpId="0" bldLvl="0" animBg="1"/>
      <p:bldP spid="50" grpId="0" bldLvl="0" animBg="1"/>
      <p:bldP spid="51" grpId="0" bldLvl="0" animBg="1"/>
      <p:bldP spid="152" grpId="1" bldLvl="0" animBg="1"/>
      <p:bldP spid="156" grpId="1" bldLvl="0" animBg="1"/>
      <p:bldP spid="160" grpId="1" bldLvl="0" animBg="1"/>
      <p:bldP spid="158" grpId="1" bldLvl="0" animBg="1"/>
      <p:bldP spid="159" grpId="1" bldLvl="0" animBg="1"/>
      <p:bldP spid="162" grpId="1" bldLvl="0" animBg="1"/>
      <p:bldP spid="6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" name="矩形 136"/>
          <p:cNvSpPr/>
          <p:nvPr/>
        </p:nvSpPr>
        <p:spPr>
          <a:xfrm>
            <a:off x="3023235" y="883920"/>
            <a:ext cx="6123940" cy="4815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023235" y="1115695"/>
            <a:ext cx="6123305" cy="2152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8454390" y="927735"/>
            <a:ext cx="614045" cy="164465"/>
            <a:chOff x="13159" y="1506"/>
            <a:chExt cx="1147" cy="2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8" name="图片 137" descr="36456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06" y="1506"/>
              <a:ext cx="301" cy="297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sp>
          <p:nvSpPr>
            <p:cNvPr id="139" name="圆角矩形 138"/>
            <p:cNvSpPr/>
            <p:nvPr/>
          </p:nvSpPr>
          <p:spPr>
            <a:xfrm>
              <a:off x="13159" y="1752"/>
              <a:ext cx="227" cy="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13568" y="1533"/>
              <a:ext cx="259" cy="23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4" name="矩形 83"/>
          <p:cNvSpPr/>
          <p:nvPr/>
        </p:nvSpPr>
        <p:spPr>
          <a:xfrm>
            <a:off x="3030855" y="1330960"/>
            <a:ext cx="6115685" cy="436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>
            <a:spLocks noChangeAspect="1"/>
          </p:cNvSpPr>
          <p:nvPr/>
        </p:nvSpPr>
        <p:spPr>
          <a:xfrm>
            <a:off x="3124200" y="1430338"/>
            <a:ext cx="2881313" cy="2879725"/>
          </a:xfrm>
          <a:prstGeom prst="rect">
            <a:avLst/>
          </a:prstGeom>
          <a:solidFill>
            <a:schemeClr val="tx1"/>
          </a:solidFill>
          <a:ln w="63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7" name="圆角矩形 86"/>
          <p:cNvSpPr/>
          <p:nvPr/>
        </p:nvSpPr>
        <p:spPr>
          <a:xfrm>
            <a:off x="6129338" y="143033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92" name="矩形 91"/>
          <p:cNvSpPr/>
          <p:nvPr/>
        </p:nvSpPr>
        <p:spPr>
          <a:xfrm>
            <a:off x="6504305" y="1432560"/>
            <a:ext cx="83058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频谱形状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28230" y="1430655"/>
            <a:ext cx="669925" cy="250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填充</a:t>
            </a:r>
            <a:endParaRPr lang="zh-CN" altLang="en-US" sz="12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92135" y="1432560"/>
            <a:ext cx="85725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频谱设置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4" name="组合 68"/>
          <p:cNvGrpSpPr/>
          <p:nvPr/>
        </p:nvGrpSpPr>
        <p:grpSpPr>
          <a:xfrm>
            <a:off x="3124200" y="4451350"/>
            <a:ext cx="2883556" cy="1098550"/>
            <a:chOff x="473" y="6902"/>
            <a:chExt cx="4398" cy="17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5" name="矩形 104"/>
            <p:cNvSpPr>
              <a:spLocks noChangeAspect="1"/>
            </p:cNvSpPr>
            <p:nvPr/>
          </p:nvSpPr>
          <p:spPr>
            <a:xfrm>
              <a:off x="473" y="6902"/>
              <a:ext cx="1728" cy="1730"/>
            </a:xfrm>
            <a:prstGeom prst="rect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98" y="6902"/>
              <a:ext cx="2573" cy="1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屏幕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尺寸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1920X1080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全屏频谱尺寸：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宽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116" name="圆角矩形 115"/>
          <p:cNvSpPr/>
          <p:nvPr/>
        </p:nvSpPr>
        <p:spPr>
          <a:xfrm>
            <a:off x="6129338" y="178720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129338" y="214026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129338" y="2496503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grpSp>
        <p:nvGrpSpPr>
          <p:cNvPr id="127" name="组合 49"/>
          <p:cNvGrpSpPr/>
          <p:nvPr/>
        </p:nvGrpSpPr>
        <p:grpSpPr>
          <a:xfrm>
            <a:off x="5126038" y="503586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49"/>
          <p:cNvGrpSpPr/>
          <p:nvPr/>
        </p:nvGrpSpPr>
        <p:grpSpPr>
          <a:xfrm>
            <a:off x="5126038" y="525176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977515" y="1091565"/>
            <a:ext cx="1671955" cy="246158"/>
            <a:chOff x="2063" y="3652"/>
            <a:chExt cx="2633" cy="11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251" name="文本框 32"/>
            <p:cNvSpPr txBox="1"/>
            <p:nvPr/>
          </p:nvSpPr>
          <p:spPr>
            <a:xfrm>
              <a:off x="2063" y="3657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3" name="文本框 37"/>
            <p:cNvSpPr txBox="1"/>
            <p:nvPr/>
          </p:nvSpPr>
          <p:spPr>
            <a:xfrm>
              <a:off x="4001" y="3652"/>
              <a:ext cx="69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关于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4" name="文本框 38"/>
            <p:cNvSpPr txBox="1"/>
            <p:nvPr/>
          </p:nvSpPr>
          <p:spPr>
            <a:xfrm>
              <a:off x="3326" y="3652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预览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9" name="文本框 160"/>
            <p:cNvSpPr txBox="1"/>
            <p:nvPr/>
          </p:nvSpPr>
          <p:spPr>
            <a:xfrm>
              <a:off x="2708" y="3657"/>
              <a:ext cx="72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490970" y="1787525"/>
            <a:ext cx="2545080" cy="2218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/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81140" y="1906905"/>
            <a:ext cx="1515745" cy="229870"/>
            <a:chOff x="10364" y="3003"/>
            <a:chExt cx="2387" cy="362"/>
          </a:xfrm>
        </p:grpSpPr>
        <p:sp>
          <p:nvSpPr>
            <p:cNvPr id="3" name="椭圆 2"/>
            <p:cNvSpPr/>
            <p:nvPr/>
          </p:nvSpPr>
          <p:spPr>
            <a:xfrm>
              <a:off x="10364" y="3125"/>
              <a:ext cx="115" cy="11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10" name="文本框 4"/>
            <p:cNvSpPr txBox="1"/>
            <p:nvPr/>
          </p:nvSpPr>
          <p:spPr>
            <a:xfrm>
              <a:off x="10479" y="3003"/>
              <a:ext cx="2273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纯色填充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84315" y="2212975"/>
            <a:ext cx="993140" cy="229870"/>
            <a:chOff x="10369" y="3485"/>
            <a:chExt cx="1564" cy="362"/>
          </a:xfrm>
        </p:grpSpPr>
        <p:sp>
          <p:nvSpPr>
            <p:cNvPr id="4" name="椭圆 3"/>
            <p:cNvSpPr/>
            <p:nvPr/>
          </p:nvSpPr>
          <p:spPr>
            <a:xfrm>
              <a:off x="10369" y="3625"/>
              <a:ext cx="113" cy="11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 fontAlgn="base">
                <a:buClrTx/>
                <a:buSzTx/>
                <a:buFontTx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311" name="文本框 5"/>
            <p:cNvSpPr txBox="1"/>
            <p:nvPr/>
          </p:nvSpPr>
          <p:spPr>
            <a:xfrm>
              <a:off x="10479" y="3485"/>
              <a:ext cx="1455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渐变填充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28105" y="2572385"/>
            <a:ext cx="2607310" cy="1385570"/>
            <a:chOff x="10123" y="4051"/>
            <a:chExt cx="4106" cy="2182"/>
          </a:xfrm>
        </p:grpSpPr>
        <p:sp>
          <p:nvSpPr>
            <p:cNvPr id="10" name="矩形 9"/>
            <p:cNvSpPr/>
            <p:nvPr/>
          </p:nvSpPr>
          <p:spPr>
            <a:xfrm>
              <a:off x="10293" y="4051"/>
              <a:ext cx="3865" cy="21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0F0F0">
                    <a:alpha val="100000"/>
                  </a:srgbClr>
                </a:clrFrom>
                <a:clrTo>
                  <a:srgbClr val="F0F0F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3" y="4254"/>
              <a:ext cx="4107" cy="1869"/>
            </a:xfrm>
            <a:prstGeom prst="rect">
              <a:avLst/>
            </a:prstGeom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977515" y="8572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Spectrum Designer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90335" y="4131945"/>
            <a:ext cx="2545080" cy="784860"/>
            <a:chOff x="10221" y="6507"/>
            <a:chExt cx="4008" cy="1236"/>
          </a:xfrm>
        </p:grpSpPr>
        <p:sp>
          <p:nvSpPr>
            <p:cNvPr id="5" name="矩形 4"/>
            <p:cNvSpPr/>
            <p:nvPr/>
          </p:nvSpPr>
          <p:spPr>
            <a:xfrm>
              <a:off x="10221" y="6507"/>
              <a:ext cx="4008" cy="1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10221" y="6507"/>
              <a:ext cx="1455" cy="386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10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模糊效果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5"/>
            <p:cNvSpPr txBox="1"/>
            <p:nvPr/>
          </p:nvSpPr>
          <p:spPr>
            <a:xfrm>
              <a:off x="10482" y="6893"/>
              <a:ext cx="1455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模糊半径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10482" y="7255"/>
              <a:ext cx="1455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模糊程度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" name="组合 49"/>
            <p:cNvGrpSpPr/>
            <p:nvPr/>
          </p:nvGrpSpPr>
          <p:grpSpPr>
            <a:xfrm>
              <a:off x="12751" y="7331"/>
              <a:ext cx="952" cy="210"/>
              <a:chOff x="10894" y="5074"/>
              <a:chExt cx="213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2" name="组合 49"/>
            <p:cNvGrpSpPr/>
            <p:nvPr/>
          </p:nvGrpSpPr>
          <p:grpSpPr>
            <a:xfrm>
              <a:off x="12751" y="6969"/>
              <a:ext cx="952" cy="210"/>
              <a:chOff x="10894" y="5074"/>
              <a:chExt cx="213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4580255" y="40005"/>
            <a:ext cx="3706495" cy="706755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  <a:sp3d extrusionH="190500" prstMaterial="powder">
              <a:extrusionClr>
                <a:srgbClr val="E842B9"/>
              </a:extrusionClr>
            </a:sp3d>
          </a:bodyPr>
          <a:p>
            <a:r>
              <a:rPr lang="zh-CN" altLang="en-US" sz="4000" b="1">
                <a:gradFill>
                  <a:gsLst>
                    <a:gs pos="99000">
                      <a:schemeClr val="tx1">
                        <a:lumMod val="50000"/>
                        <a:lumOff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0">
                      <a:schemeClr val="tx1"/>
                    </a:gs>
                  </a:gsLst>
                  <a:lin ang="2700000" scaled="0"/>
                  <a:tileRect r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【暖色君】音浪" panose="02020300000000000000" charset="-122"/>
                <a:ea typeface="【暖色君】音浪" panose="02020300000000000000" charset="-122"/>
              </a:rPr>
              <a:t>频谱设计器</a:t>
            </a:r>
            <a:endParaRPr lang="zh-CN" altLang="en-US" sz="4000" b="1">
              <a:gradFill>
                <a:gsLst>
                  <a:gs pos="99000">
                    <a:schemeClr val="tx1">
                      <a:lumMod val="50000"/>
                      <a:lumOff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0">
                    <a:schemeClr val="tx1"/>
                  </a:gs>
                </a:gsLst>
                <a:lin ang="2700000" scaled="0"/>
                <a:tileRect r="-100000" b="-10000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【暖色君】音浪" panose="02020300000000000000" charset="-122"/>
              <a:ea typeface="【暖色君】音浪" panose="020203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30350" y="1382395"/>
            <a:ext cx="937895" cy="111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另存为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0350" y="2792095"/>
            <a:ext cx="937895" cy="5708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频谱面板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动画资源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3" grpId="0" bldLvl="0" animBg="1"/>
      <p:bldP spid="2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" name="矩形 136"/>
          <p:cNvSpPr/>
          <p:nvPr/>
        </p:nvSpPr>
        <p:spPr>
          <a:xfrm>
            <a:off x="3023235" y="883920"/>
            <a:ext cx="6123940" cy="4815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023235" y="1115695"/>
            <a:ext cx="6123305" cy="2152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8454390" y="927735"/>
            <a:ext cx="614045" cy="164465"/>
            <a:chOff x="13159" y="1506"/>
            <a:chExt cx="1147" cy="2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8" name="图片 137" descr="36456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06" y="1506"/>
              <a:ext cx="301" cy="297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sp>
          <p:nvSpPr>
            <p:cNvPr id="139" name="圆角矩形 138"/>
            <p:cNvSpPr/>
            <p:nvPr/>
          </p:nvSpPr>
          <p:spPr>
            <a:xfrm>
              <a:off x="13159" y="1752"/>
              <a:ext cx="227" cy="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13568" y="1533"/>
              <a:ext cx="259" cy="23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4" name="矩形 83"/>
          <p:cNvSpPr/>
          <p:nvPr/>
        </p:nvSpPr>
        <p:spPr>
          <a:xfrm>
            <a:off x="3031490" y="1330960"/>
            <a:ext cx="6115685" cy="436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>
            <a:spLocks noChangeAspect="1"/>
          </p:cNvSpPr>
          <p:nvPr/>
        </p:nvSpPr>
        <p:spPr>
          <a:xfrm>
            <a:off x="3124200" y="1430338"/>
            <a:ext cx="2881313" cy="2879725"/>
          </a:xfrm>
          <a:prstGeom prst="rect">
            <a:avLst/>
          </a:prstGeom>
          <a:solidFill>
            <a:schemeClr val="tx1"/>
          </a:solidFill>
          <a:ln w="63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7" name="圆角矩形 86"/>
          <p:cNvSpPr/>
          <p:nvPr/>
        </p:nvSpPr>
        <p:spPr>
          <a:xfrm>
            <a:off x="6129338" y="143033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92" name="矩形 91"/>
          <p:cNvSpPr/>
          <p:nvPr/>
        </p:nvSpPr>
        <p:spPr>
          <a:xfrm>
            <a:off x="6504305" y="1432560"/>
            <a:ext cx="83058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频谱形状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28230" y="1430655"/>
            <a:ext cx="66992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填充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92135" y="1432560"/>
            <a:ext cx="857250" cy="250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频谱设置</a:t>
            </a:r>
            <a:endParaRPr lang="zh-CN" altLang="en-US" sz="12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503988" y="1787525"/>
            <a:ext cx="2544763" cy="847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/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5"/>
          <p:cNvSpPr txBox="1"/>
          <p:nvPr/>
        </p:nvSpPr>
        <p:spPr>
          <a:xfrm>
            <a:off x="6503988" y="1873250"/>
            <a:ext cx="923925" cy="229870"/>
          </a:xfrm>
          <a:prstGeom prst="rect">
            <a:avLst/>
          </a:prstGeom>
          <a:noFill/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p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频谱条数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文本框 6"/>
          <p:cNvSpPr txBox="1"/>
          <p:nvPr/>
        </p:nvSpPr>
        <p:spPr>
          <a:xfrm>
            <a:off x="6503988" y="2103438"/>
            <a:ext cx="923925" cy="229870"/>
          </a:xfrm>
          <a:prstGeom prst="rect">
            <a:avLst/>
          </a:prstGeom>
          <a:noFill/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p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频谱范围（</a:t>
            </a:r>
            <a:r>
              <a:rPr lang="en-US" altLang="zh-CN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Hz</a:t>
            </a: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7"/>
          <p:cNvSpPr txBox="1"/>
          <p:nvPr/>
        </p:nvSpPr>
        <p:spPr>
          <a:xfrm>
            <a:off x="6503988" y="2347913"/>
            <a:ext cx="1487487" cy="229870"/>
          </a:xfrm>
          <a:prstGeom prst="rect">
            <a:avLst/>
          </a:prstGeom>
          <a:noFill/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p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最低监听等级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49"/>
          <p:cNvGrpSpPr/>
          <p:nvPr/>
        </p:nvGrpSpPr>
        <p:grpSpPr>
          <a:xfrm>
            <a:off x="8202613" y="1922463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1" name="圆角矩形 100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4" name="组合 68"/>
          <p:cNvGrpSpPr/>
          <p:nvPr/>
        </p:nvGrpSpPr>
        <p:grpSpPr>
          <a:xfrm>
            <a:off x="3124200" y="4451350"/>
            <a:ext cx="2883556" cy="1098550"/>
            <a:chOff x="473" y="6902"/>
            <a:chExt cx="4398" cy="17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5" name="矩形 104"/>
            <p:cNvSpPr>
              <a:spLocks noChangeAspect="1"/>
            </p:cNvSpPr>
            <p:nvPr/>
          </p:nvSpPr>
          <p:spPr>
            <a:xfrm>
              <a:off x="473" y="6902"/>
              <a:ext cx="1728" cy="1730"/>
            </a:xfrm>
            <a:prstGeom prst="rect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98" y="6902"/>
              <a:ext cx="2573" cy="1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屏幕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尺寸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1920X1080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全屏频谱尺寸：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宽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116" name="圆角矩形 115"/>
          <p:cNvSpPr/>
          <p:nvPr/>
        </p:nvSpPr>
        <p:spPr>
          <a:xfrm>
            <a:off x="6129338" y="178720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129338" y="214026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129338" y="2496503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134350" y="2057400"/>
            <a:ext cx="749935" cy="275590"/>
            <a:chOff x="12900" y="3354"/>
            <a:chExt cx="1181" cy="4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0" name="矩形 119"/>
            <p:cNvSpPr/>
            <p:nvPr/>
          </p:nvSpPr>
          <p:spPr>
            <a:xfrm>
              <a:off x="13693" y="3485"/>
              <a:ext cx="389" cy="2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文本框 11"/>
            <p:cNvSpPr txBox="1"/>
            <p:nvPr/>
          </p:nvSpPr>
          <p:spPr>
            <a:xfrm>
              <a:off x="13240" y="3354"/>
              <a:ext cx="453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~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900" y="3485"/>
              <a:ext cx="389" cy="2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3" name="组合 49"/>
          <p:cNvGrpSpPr/>
          <p:nvPr/>
        </p:nvGrpSpPr>
        <p:grpSpPr>
          <a:xfrm>
            <a:off x="8202613" y="2373313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4" name="圆角矩形 123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7" name="组合 49"/>
          <p:cNvGrpSpPr/>
          <p:nvPr/>
        </p:nvGrpSpPr>
        <p:grpSpPr>
          <a:xfrm>
            <a:off x="5126038" y="503586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49"/>
          <p:cNvGrpSpPr/>
          <p:nvPr/>
        </p:nvGrpSpPr>
        <p:grpSpPr>
          <a:xfrm>
            <a:off x="5126038" y="525176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977515" y="1091565"/>
            <a:ext cx="1671955" cy="246158"/>
            <a:chOff x="2063" y="3652"/>
            <a:chExt cx="2633" cy="11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251" name="文本框 32"/>
            <p:cNvSpPr txBox="1"/>
            <p:nvPr/>
          </p:nvSpPr>
          <p:spPr>
            <a:xfrm>
              <a:off x="2063" y="3657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3" name="文本框 37"/>
            <p:cNvSpPr txBox="1"/>
            <p:nvPr/>
          </p:nvSpPr>
          <p:spPr>
            <a:xfrm>
              <a:off x="4001" y="3652"/>
              <a:ext cx="69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关于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4" name="文本框 38"/>
            <p:cNvSpPr txBox="1"/>
            <p:nvPr/>
          </p:nvSpPr>
          <p:spPr>
            <a:xfrm>
              <a:off x="3326" y="3652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预览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9" name="文本框 160"/>
            <p:cNvSpPr txBox="1"/>
            <p:nvPr/>
          </p:nvSpPr>
          <p:spPr>
            <a:xfrm>
              <a:off x="2708" y="3657"/>
              <a:ext cx="72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77515" y="8572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Spectrum Designer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80255" y="40005"/>
            <a:ext cx="3706495" cy="706755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  <a:sp3d extrusionH="190500" prstMaterial="powder">
              <a:extrusionClr>
                <a:srgbClr val="E842B9"/>
              </a:extrusionClr>
            </a:sp3d>
          </a:bodyPr>
          <a:p>
            <a:r>
              <a:rPr lang="zh-CN" altLang="en-US" sz="4000" b="1">
                <a:gradFill>
                  <a:gsLst>
                    <a:gs pos="99000">
                      <a:schemeClr val="tx1">
                        <a:lumMod val="50000"/>
                        <a:lumOff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0">
                      <a:schemeClr val="tx1"/>
                    </a:gs>
                  </a:gsLst>
                  <a:lin ang="2700000" scaled="0"/>
                  <a:tileRect r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【暖色君】音浪" panose="02020300000000000000" charset="-122"/>
                <a:ea typeface="【暖色君】音浪" panose="02020300000000000000" charset="-122"/>
              </a:rPr>
              <a:t>频谱设计器</a:t>
            </a:r>
            <a:endParaRPr lang="zh-CN" altLang="en-US" sz="4000" b="1">
              <a:gradFill>
                <a:gsLst>
                  <a:gs pos="99000">
                    <a:schemeClr val="tx1">
                      <a:lumMod val="50000"/>
                      <a:lumOff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0">
                    <a:schemeClr val="tx1"/>
                  </a:gs>
                </a:gsLst>
                <a:lin ang="2700000" scaled="0"/>
                <a:tileRect r="-100000" b="-10000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【暖色君】音浪" panose="02020300000000000000" charset="-122"/>
              <a:ea typeface="【暖色君】音浪" panose="020203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30350" y="1382395"/>
            <a:ext cx="937895" cy="111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另存为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0350" y="2792095"/>
            <a:ext cx="937895" cy="5708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频谱面板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动画资源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  <p:bldP spid="97" grpId="0" bldLvl="0" animBg="1"/>
      <p:bldP spid="98" grpId="0" bldLvl="0" animBg="1"/>
      <p:bldP spid="99" grpId="0" bldLvl="0" animBg="1"/>
    </p:bldLst>
  </p:timing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1.xml><?xml version="1.0" encoding="utf-8"?>
<p:tagLst xmlns:p="http://schemas.openxmlformats.org/presentationml/2006/main">
  <p:tag name="KSO_WM_UNIT_PLACING_PICTURE_USER_VIEWPORT" val="{&quot;height&quot;:283.46456692913387,&quot;width&quot;:283.46456692913387}"/>
</p:tagLst>
</file>

<file path=ppt/tags/tag12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3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4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5.xml><?xml version="1.0" encoding="utf-8"?>
<p:tagLst xmlns:p="http://schemas.openxmlformats.org/presentationml/2006/main">
  <p:tag name="KSO_WM_UNIT_PLACING_PICTURE_USER_VIEWPORT" val="{&quot;height&quot;:283.46456692913387,&quot;width&quot;:283.46456692913387}"/>
</p:tagLst>
</file>

<file path=ppt/tags/tag16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7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8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9.xml><?xml version="1.0" encoding="utf-8"?>
<p:tagLst xmlns:p="http://schemas.openxmlformats.org/presentationml/2006/main">
  <p:tag name="KSO_WM_UNIT_PLACING_PICTURE_USER_VIEWPORT" val="{&quot;height&quot;:283.46456692913387,&quot;width&quot;:283.46456692913387}"/>
</p:tagLst>
</file>

<file path=ppt/tags/tag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9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2206</Words>
  <Application>WPS 演示</Application>
  <PresentationFormat>宽屏</PresentationFormat>
  <Paragraphs>955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Gungsuh</vt:lpstr>
      <vt:lpstr>Malgun Gothic</vt:lpstr>
      <vt:lpstr>MT Extra</vt:lpstr>
      <vt:lpstr>微软雅黑</vt:lpstr>
      <vt:lpstr>思源宋体 CN</vt:lpstr>
      <vt:lpstr>Source Han Sans Regular</vt:lpstr>
      <vt:lpstr>MingLiU-ExtB</vt:lpstr>
      <vt:lpstr>字魂36号-正文宋楷</vt:lpstr>
      <vt:lpstr>Liquid Crystal</vt:lpstr>
      <vt:lpstr>TanukiMagic</vt:lpstr>
      <vt:lpstr>【暖色君】音浪</vt:lpstr>
      <vt:lpstr>Microsoft JhengHei</vt:lpstr>
      <vt:lpstr>Noto Sans CJK DemiLight</vt:lpstr>
      <vt:lpstr>站酷庆科黄油体</vt:lpstr>
      <vt:lpstr>思源黑体 CN Normal</vt:lpstr>
      <vt:lpstr>黑体</vt:lpstr>
      <vt:lpstr>文泉驿微米黑</vt:lpstr>
      <vt:lpstr>Calibri</vt:lpstr>
      <vt:lpstr>Arial Unicode MS</vt:lpstr>
      <vt:lpstr>Wingdings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2021-05-04T13:12:00Z</dcterms:created>
  <dcterms:modified xsi:type="dcterms:W3CDTF">2021-05-05T17:23:44Z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C9BAC0A4FC6F4AFAA42DAFF3FF97AF06</vt:lpwstr>
  </property>
  <property fmtid="{D5CDD505-2E9C-101B-9397-08002B2CF9AE}" pid="3" name="KSOProductBuildVer">
    <vt:lpwstr>2052-11.1.0.10495</vt:lpwstr>
  </property>
</Properties>
</file>