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5" r:id="rId5"/>
    <p:sldId id="269" r:id="rId6"/>
    <p:sldId id="273" r:id="rId7"/>
    <p:sldId id="278" r:id="rId8"/>
    <p:sldId id="27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69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" name="矩形 96"/>
          <p:cNvSpPr/>
          <p:nvPr/>
        </p:nvSpPr>
        <p:spPr>
          <a:xfrm>
            <a:off x="3063240" y="4773295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31340" y="1054735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740" y="514985"/>
            <a:ext cx="96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站酷庆科黄油体" panose="02000803000000020004" charset="-122"/>
                <a:ea typeface="站酷庆科黄油体" panose="02000803000000020004" charset="-122"/>
              </a:rPr>
              <a:t>Specinker</a:t>
            </a:r>
            <a:endParaRPr lang="en-US" altLang="zh-CN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站酷庆科黄油体" panose="02000803000000020004" charset="-122"/>
              <a:ea typeface="站酷庆科黄油体" panose="020008030000000200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7850" y="1054735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666115" y="1138555"/>
            <a:ext cx="890905" cy="911860"/>
            <a:chOff x="1049" y="1793"/>
            <a:chExt cx="1403" cy="1436"/>
          </a:xfrm>
          <a:gradFill>
            <a:gsLst>
              <a:gs pos="100000">
                <a:srgbClr val="00B0F0"/>
              </a:gs>
              <a:gs pos="18000">
                <a:srgbClr val="7030A0"/>
              </a:gs>
            </a:gsLst>
            <a:lin ang="10800000" scaled="0"/>
          </a:gradFill>
        </p:grpSpPr>
        <p:sp>
          <p:nvSpPr>
            <p:cNvPr id="7" name="矩形 6"/>
            <p:cNvSpPr/>
            <p:nvPr/>
          </p:nvSpPr>
          <p:spPr>
            <a:xfrm>
              <a:off x="1691" y="1793"/>
              <a:ext cx="120" cy="1437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19" y="2370"/>
              <a:ext cx="120" cy="283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63" y="2370"/>
              <a:ext cx="120" cy="283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04" y="2228"/>
              <a:ext cx="120" cy="567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" y="2228"/>
              <a:ext cx="120" cy="567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332" y="2455"/>
              <a:ext cx="120" cy="113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49" y="2455"/>
              <a:ext cx="120" cy="113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77850" y="2319655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10565" y="2472055"/>
            <a:ext cx="815340" cy="775335"/>
          </a:xfrm>
          <a:custGeom>
            <a:avLst/>
            <a:gdLst>
              <a:gd name="connisteX0" fmla="*/ 0 w 1677035"/>
              <a:gd name="connsiteY0" fmla="*/ 814070 h 1500505"/>
              <a:gd name="connisteX1" fmla="*/ 401955 w 1677035"/>
              <a:gd name="connsiteY1" fmla="*/ 814070 h 1500505"/>
              <a:gd name="connisteX2" fmla="*/ 588645 w 1677035"/>
              <a:gd name="connsiteY2" fmla="*/ 1500505 h 1500505"/>
              <a:gd name="connisteX3" fmla="*/ 1059180 w 1677035"/>
              <a:gd name="connsiteY3" fmla="*/ 0 h 1500505"/>
              <a:gd name="connisteX4" fmla="*/ 1216025 w 1677035"/>
              <a:gd name="connsiteY4" fmla="*/ 794385 h 1500505"/>
              <a:gd name="connisteX5" fmla="*/ 1677035 w 1677035"/>
              <a:gd name="connsiteY5" fmla="*/ 784860 h 15005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677035" h="1500505">
                <a:moveTo>
                  <a:pt x="0" y="814070"/>
                </a:moveTo>
                <a:lnTo>
                  <a:pt x="401955" y="814070"/>
                </a:lnTo>
                <a:lnTo>
                  <a:pt x="588645" y="1500505"/>
                </a:lnTo>
                <a:lnTo>
                  <a:pt x="1059180" y="0"/>
                </a:lnTo>
                <a:lnTo>
                  <a:pt x="1216025" y="794385"/>
                </a:lnTo>
                <a:lnTo>
                  <a:pt x="1677035" y="784860"/>
                </a:lnTo>
              </a:path>
            </a:pathLst>
          </a:custGeom>
          <a:noFill/>
          <a:ln w="50800">
            <a:gradFill>
              <a:gsLst>
                <a:gs pos="0">
                  <a:srgbClr val="7030A0"/>
                </a:gs>
                <a:gs pos="100000">
                  <a:srgbClr val="00B0F0"/>
                </a:gs>
              </a:gsLst>
              <a:lin ang="5400000" scaled="0"/>
            </a:gra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8485" y="3584575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6115" y="3944620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96975" y="394462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65100" sx="131000" sy="131000" algn="ctr" rotWithShape="0">
              <a:srgbClr val="92D050">
                <a:alpha val="10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7370" y="2319655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109710" y="255016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608185" y="255016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8485" y="4773295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31975" y="4773295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19605" y="5133340"/>
            <a:ext cx="360000" cy="36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35" name="平行四边形 34"/>
          <p:cNvSpPr/>
          <p:nvPr/>
        </p:nvSpPr>
        <p:spPr>
          <a:xfrm rot="5400000">
            <a:off x="2374265" y="5177155"/>
            <a:ext cx="447675" cy="360045"/>
          </a:xfrm>
          <a:prstGeom prst="parallelogram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36" name="立方体 35"/>
          <p:cNvSpPr/>
          <p:nvPr/>
        </p:nvSpPr>
        <p:spPr>
          <a:xfrm>
            <a:off x="2011045" y="1235075"/>
            <a:ext cx="720000" cy="720000"/>
          </a:xfrm>
          <a:prstGeom prst="cub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31340" y="2319655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831340" y="3584575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919605" y="2550160"/>
            <a:ext cx="936000" cy="61912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站酷高端黑" panose="02010600030101010101" charset="-122"/>
                <a:ea typeface="站酷高端黑" panose="02010600030101010101" charset="-122"/>
              </a:rPr>
              <a:t>GLSL</a:t>
            </a:r>
            <a:endParaRPr lang="en-US" altLang="zh-CN" sz="2000" b="1"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919605" y="3815080"/>
            <a:ext cx="936000" cy="61912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站酷高端黑" panose="02010600030101010101" charset="-122"/>
                <a:ea typeface="站酷高端黑" panose="02010600030101010101" charset="-122"/>
              </a:rPr>
              <a:t>Image</a:t>
            </a:r>
            <a:endParaRPr lang="en-US" altLang="zh-CN" b="1"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7050" y="1054735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624580" y="1504950"/>
            <a:ext cx="36000" cy="36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B0F0"/>
              </a:gs>
              <a:gs pos="54000">
                <a:srgbClr val="7030A0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660775" y="1616710"/>
            <a:ext cx="36000" cy="36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B0F0"/>
              </a:gs>
              <a:gs pos="54000">
                <a:srgbClr val="7030A0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512820" y="1670050"/>
            <a:ext cx="36000" cy="36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B0F0"/>
              </a:gs>
              <a:gs pos="54000">
                <a:srgbClr val="7030A0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76625" y="1558290"/>
            <a:ext cx="36000" cy="36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B0F0"/>
              </a:gs>
              <a:gs pos="54000">
                <a:srgbClr val="7030A0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564890" y="1483995"/>
            <a:ext cx="36000" cy="36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B0F0"/>
              </a:gs>
              <a:gs pos="54000">
                <a:srgbClr val="7030A0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660775" y="1558925"/>
            <a:ext cx="36000" cy="36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B0F0"/>
              </a:gs>
              <a:gs pos="54000">
                <a:srgbClr val="7030A0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476625" y="1616710"/>
            <a:ext cx="36000" cy="36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B0F0"/>
              </a:gs>
              <a:gs pos="54000">
                <a:srgbClr val="7030A0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512820" y="1504950"/>
            <a:ext cx="36000" cy="36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B0F0"/>
              </a:gs>
              <a:gs pos="54000">
                <a:srgbClr val="7030A0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624580" y="1670050"/>
            <a:ext cx="36000" cy="36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B0F0"/>
              </a:gs>
              <a:gs pos="54000">
                <a:srgbClr val="7030A0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564890" y="1684655"/>
            <a:ext cx="36000" cy="36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B0F0"/>
              </a:gs>
              <a:gs pos="54000">
                <a:srgbClr val="7030A0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3228975" y="1240790"/>
            <a:ext cx="720000" cy="720000"/>
            <a:chOff x="5896" y="2361"/>
            <a:chExt cx="346" cy="372"/>
          </a:xfrm>
          <a:gradFill>
            <a:gsLst>
              <a:gs pos="28000">
                <a:schemeClr val="accent2"/>
              </a:gs>
              <a:gs pos="100000">
                <a:srgbClr val="00B0F0"/>
              </a:gs>
              <a:gs pos="52000">
                <a:srgbClr val="7030A0"/>
              </a:gs>
            </a:gsLst>
            <a:lin ang="2700000" scaled="0"/>
          </a:gradFill>
        </p:grpSpPr>
        <p:sp>
          <p:nvSpPr>
            <p:cNvPr id="59" name="椭圆 58"/>
            <p:cNvSpPr/>
            <p:nvPr/>
          </p:nvSpPr>
          <p:spPr>
            <a:xfrm>
              <a:off x="6129" y="2394"/>
              <a:ext cx="57" cy="57"/>
            </a:xfrm>
            <a:prstGeom prst="ellips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6186" y="2570"/>
              <a:ext cx="57" cy="57"/>
            </a:xfrm>
            <a:prstGeom prst="ellips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5953" y="2654"/>
              <a:ext cx="57" cy="57"/>
            </a:xfrm>
            <a:prstGeom prst="ellips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896" y="2478"/>
              <a:ext cx="57" cy="57"/>
            </a:xfrm>
            <a:prstGeom prst="ellips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6035" y="2361"/>
              <a:ext cx="57" cy="57"/>
            </a:xfrm>
            <a:prstGeom prst="ellips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6186" y="2479"/>
              <a:ext cx="57" cy="57"/>
            </a:xfrm>
            <a:prstGeom prst="ellips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896" y="2570"/>
              <a:ext cx="57" cy="57"/>
            </a:xfrm>
            <a:prstGeom prst="ellips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5953" y="2394"/>
              <a:ext cx="57" cy="57"/>
            </a:xfrm>
            <a:prstGeom prst="ellips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6129" y="2654"/>
              <a:ext cx="57" cy="57"/>
            </a:xfrm>
            <a:prstGeom prst="ellips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6035" y="2677"/>
              <a:ext cx="57" cy="57"/>
            </a:xfrm>
            <a:prstGeom prst="ellips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3067050" y="2319655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154680" y="2679700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53155" y="2679700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7370" y="1055370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590415" y="1306830"/>
            <a:ext cx="603250" cy="601345"/>
            <a:chOff x="10220" y="2144"/>
            <a:chExt cx="950" cy="947"/>
          </a:xfrm>
          <a:solidFill>
            <a:schemeClr val="accent2"/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10220" y="2144"/>
              <a:ext cx="950" cy="170"/>
              <a:chOff x="9920" y="2144"/>
              <a:chExt cx="950" cy="170"/>
            </a:xfrm>
            <a:grp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 31"/>
              <p:cNvSpPr/>
              <p:nvPr/>
            </p:nvSpPr>
            <p:spPr>
              <a:xfrm>
                <a:off x="992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018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44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70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0220" y="2403"/>
              <a:ext cx="950" cy="170"/>
              <a:chOff x="9920" y="2144"/>
              <a:chExt cx="950" cy="170"/>
            </a:xfrm>
            <a:grp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矩形 48"/>
              <p:cNvSpPr/>
              <p:nvPr/>
            </p:nvSpPr>
            <p:spPr>
              <a:xfrm>
                <a:off x="992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018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44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070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0220" y="2662"/>
              <a:ext cx="950" cy="170"/>
              <a:chOff x="9920" y="2144"/>
              <a:chExt cx="950" cy="170"/>
            </a:xfrm>
            <a:grp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矩形 76"/>
              <p:cNvSpPr/>
              <p:nvPr/>
            </p:nvSpPr>
            <p:spPr>
              <a:xfrm>
                <a:off x="992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018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44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070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10220" y="2921"/>
              <a:ext cx="950" cy="170"/>
              <a:chOff x="9920" y="2144"/>
              <a:chExt cx="950" cy="170"/>
            </a:xfrm>
            <a:grp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矩形 81"/>
              <p:cNvSpPr/>
              <p:nvPr/>
            </p:nvSpPr>
            <p:spPr>
              <a:xfrm>
                <a:off x="992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018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044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0700" y="2144"/>
                <a:ext cx="170" cy="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</p:grpSp>
      </p:grpSp>
      <p:sp>
        <p:nvSpPr>
          <p:cNvPr id="95" name="矩形 94"/>
          <p:cNvSpPr/>
          <p:nvPr/>
        </p:nvSpPr>
        <p:spPr>
          <a:xfrm>
            <a:off x="3067050" y="3584575"/>
            <a:ext cx="108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39440" y="3815080"/>
            <a:ext cx="936000" cy="61912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站酷高端黑" panose="02010600030101010101" charset="-122"/>
                <a:ea typeface="站酷高端黑" panose="02010600030101010101" charset="-122"/>
              </a:rPr>
              <a:t>Text</a:t>
            </a:r>
            <a:endParaRPr lang="en-US" altLang="zh-CN" b="1"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152775" y="5133340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651250" y="513334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3653155" y="513334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102" name="平行四边形 101"/>
          <p:cNvSpPr/>
          <p:nvPr/>
        </p:nvSpPr>
        <p:spPr>
          <a:xfrm rot="5400000">
            <a:off x="2374265" y="5177155"/>
            <a:ext cx="447675" cy="360045"/>
          </a:xfrm>
          <a:prstGeom prst="parallelogram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3653155" y="5133340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0400" y="4979035"/>
            <a:ext cx="848995" cy="704850"/>
            <a:chOff x="1040" y="7841"/>
            <a:chExt cx="1337" cy="1110"/>
          </a:xfrm>
        </p:grpSpPr>
        <p:sp>
          <p:nvSpPr>
            <p:cNvPr id="26" name="椭圆 25"/>
            <p:cNvSpPr/>
            <p:nvPr/>
          </p:nvSpPr>
          <p:spPr>
            <a:xfrm>
              <a:off x="1811" y="8084"/>
              <a:ext cx="567" cy="567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09" y="7841"/>
              <a:ext cx="567" cy="567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040" y="8084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1811" y="8084"/>
              <a:ext cx="567" cy="567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1809" y="7841"/>
              <a:ext cx="567" cy="567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809" y="8385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sp>
        <p:nvSpPr>
          <p:cNvPr id="109" name="椭圆 108"/>
          <p:cNvSpPr/>
          <p:nvPr/>
        </p:nvSpPr>
        <p:spPr>
          <a:xfrm>
            <a:off x="4464050" y="2679700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4755515" y="2417445"/>
            <a:ext cx="682625" cy="8299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92D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站酷高端黑" panose="02010600030101010101" charset="-122"/>
                <a:ea typeface="站酷高端黑" panose="02010600030101010101" charset="-122"/>
              </a:rPr>
              <a:t>？</a:t>
            </a:r>
            <a:endParaRPr lang="zh-CN" altLang="en-US" sz="4800">
              <a:solidFill>
                <a:srgbClr val="92D05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57370" y="3584575"/>
            <a:ext cx="1079500" cy="1079500"/>
            <a:chOff x="6862" y="5645"/>
            <a:chExt cx="1700" cy="1700"/>
          </a:xfrm>
        </p:grpSpPr>
        <p:sp>
          <p:nvSpPr>
            <p:cNvPr id="28" name="矩形 27"/>
            <p:cNvSpPr/>
            <p:nvPr/>
          </p:nvSpPr>
          <p:spPr>
            <a:xfrm>
              <a:off x="6862" y="5645"/>
              <a:ext cx="1701" cy="1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十字星 109"/>
            <p:cNvSpPr/>
            <p:nvPr/>
          </p:nvSpPr>
          <p:spPr>
            <a:xfrm>
              <a:off x="7230" y="6005"/>
              <a:ext cx="569" cy="630"/>
            </a:xfrm>
            <a:prstGeom prst="star4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十字星 111"/>
            <p:cNvSpPr/>
            <p:nvPr/>
          </p:nvSpPr>
          <p:spPr>
            <a:xfrm rot="14820000">
              <a:off x="7714" y="6282"/>
              <a:ext cx="569" cy="630"/>
            </a:xfrm>
            <a:prstGeom prst="star4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十字星 112"/>
            <p:cNvSpPr/>
            <p:nvPr/>
          </p:nvSpPr>
          <p:spPr>
            <a:xfrm rot="2520000">
              <a:off x="7360" y="6697"/>
              <a:ext cx="309" cy="321"/>
            </a:xfrm>
            <a:prstGeom prst="star4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275715" y="5451475"/>
            <a:ext cx="360045" cy="36004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4357370" y="4773295"/>
            <a:ext cx="1079500" cy="1079500"/>
            <a:chOff x="6862" y="7517"/>
            <a:chExt cx="1700" cy="1700"/>
          </a:xfrm>
        </p:grpSpPr>
        <p:sp>
          <p:nvSpPr>
            <p:cNvPr id="29" name="矩形 28"/>
            <p:cNvSpPr/>
            <p:nvPr/>
          </p:nvSpPr>
          <p:spPr>
            <a:xfrm>
              <a:off x="6862" y="7517"/>
              <a:ext cx="1701" cy="1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7030" y="8084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799" y="8084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47000" sy="147000" algn="ctr" rotWithShape="0">
                <a:srgbClr val="92D050">
                  <a:alpha val="8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759450" y="2319655"/>
            <a:ext cx="1079500" cy="1079500"/>
            <a:chOff x="9070" y="3653"/>
            <a:chExt cx="1700" cy="1700"/>
          </a:xfrm>
        </p:grpSpPr>
        <p:sp>
          <p:nvSpPr>
            <p:cNvPr id="93" name="矩形 92"/>
            <p:cNvSpPr/>
            <p:nvPr/>
          </p:nvSpPr>
          <p:spPr>
            <a:xfrm>
              <a:off x="9070" y="3653"/>
              <a:ext cx="1701" cy="1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十字星 114"/>
            <p:cNvSpPr/>
            <p:nvPr/>
          </p:nvSpPr>
          <p:spPr>
            <a:xfrm rot="14820000">
              <a:off x="9516" y="4086"/>
              <a:ext cx="569" cy="630"/>
            </a:xfrm>
            <a:prstGeom prst="star4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>
              <a:off x="9795" y="4388"/>
              <a:ext cx="316" cy="453"/>
            </a:xfrm>
            <a:custGeom>
              <a:avLst/>
              <a:gdLst>
                <a:gd name="connisteX0" fmla="*/ 153035 w 200546"/>
                <a:gd name="connsiteY0" fmla="*/ 287655 h 287655"/>
                <a:gd name="connisteX1" fmla="*/ 191770 w 200546"/>
                <a:gd name="connsiteY1" fmla="*/ 76835 h 287655"/>
                <a:gd name="connisteX2" fmla="*/ 0 w 200546"/>
                <a:gd name="connsiteY2" fmla="*/ 0 h 287655"/>
                <a:gd name="connisteX3" fmla="*/ -565785 w 200546"/>
                <a:gd name="connsiteY3" fmla="*/ -76835 h 2876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00547" h="287655">
                  <a:moveTo>
                    <a:pt x="153035" y="287655"/>
                  </a:moveTo>
                  <a:cubicBezTo>
                    <a:pt x="164465" y="247015"/>
                    <a:pt x="222250" y="134620"/>
                    <a:pt x="191770" y="76835"/>
                  </a:cubicBezTo>
                  <a:cubicBezTo>
                    <a:pt x="161290" y="19050"/>
                    <a:pt x="151765" y="30480"/>
                    <a:pt x="0" y="0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759450" y="1055370"/>
            <a:ext cx="1079500" cy="1079500"/>
            <a:chOff x="9070" y="1662"/>
            <a:chExt cx="1700" cy="1700"/>
          </a:xfrm>
        </p:grpSpPr>
        <p:sp>
          <p:nvSpPr>
            <p:cNvPr id="91" name="矩形 90"/>
            <p:cNvSpPr/>
            <p:nvPr/>
          </p:nvSpPr>
          <p:spPr>
            <a:xfrm>
              <a:off x="9070" y="1662"/>
              <a:ext cx="1701" cy="1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9208" y="2229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0111" y="2199"/>
              <a:ext cx="372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47000" sy="147000" algn="ctr" rotWithShape="0">
                <a:srgbClr val="92D050">
                  <a:alpha val="10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6701790" y="190500"/>
            <a:ext cx="3333750" cy="6667500"/>
            <a:chOff x="10554" y="300"/>
            <a:chExt cx="5250" cy="10500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0554" y="300"/>
              <a:ext cx="5250" cy="1050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0782" y="2298"/>
              <a:ext cx="4868" cy="8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366135" y="1634490"/>
            <a:ext cx="960120" cy="285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+mj-ea"/>
                <a:ea typeface="+mj-ea"/>
              </a:rPr>
              <a:t>uniform</a:t>
            </a:r>
            <a:endParaRPr lang="en-US" altLang="zh-CN" sz="12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8280" y="1634490"/>
            <a:ext cx="3422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+</a:t>
            </a:r>
            <a:endParaRPr lang="en-US" altLang="zh-CN" sz="120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66135" y="1919605"/>
            <a:ext cx="2264410" cy="855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66135" y="2864485"/>
            <a:ext cx="960120" cy="285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+mj-ea"/>
                <a:ea typeface="+mj-ea"/>
              </a:rPr>
              <a:t>顶点着色器</a:t>
            </a:r>
            <a:endParaRPr lang="zh-CN" altLang="zh-CN" sz="12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66135" y="3149600"/>
            <a:ext cx="960120" cy="285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+mj-ea"/>
                <a:ea typeface="+mj-ea"/>
              </a:rPr>
              <a:t>片段着色器</a:t>
            </a:r>
            <a:endParaRPr lang="zh-CN" altLang="zh-CN" sz="12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25285" y="1567815"/>
            <a:ext cx="3333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blipFill>
                  <a:blip r:embed="rId3">
                    <a:alphaModFix amt="65000"/>
                  </a:blip>
                  <a:tile tx="0" ty="0" sx="100000" sy="100000" flip="none" algn="tl"/>
                </a:blipFill>
                <a:latin typeface="庞门正道标题体" panose="02010600030101010101" charset="-122"/>
                <a:ea typeface="庞门正道标题体" panose="02010600030101010101" charset="-122"/>
              </a:rPr>
              <a:t>Specinker</a:t>
            </a:r>
            <a:endParaRPr lang="en-US" altLang="zh-CN" sz="4000">
              <a:blipFill>
                <a:blip r:embed="rId3">
                  <a:alphaModFix amt="65000"/>
                </a:blip>
                <a:tile tx="0" ty="0" sx="100000" sy="100000" flip="none" algn="tl"/>
              </a:blipFill>
              <a:latin typeface="庞门正道标题体" panose="02010600030101010101" charset="-122"/>
              <a:ea typeface="庞门正道标题体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6860" y="2383155"/>
            <a:ext cx="3310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站酷庆科黄油体" panose="02000803000000020004" charset="-122"/>
                <a:ea typeface="站酷庆科黄油体" panose="02000803000000020004" charset="-122"/>
                <a:cs typeface="站酷庆科黄油体" panose="02000803000000020004" charset="-122"/>
              </a:rPr>
              <a:t>当前版本：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站酷庆科黄油体" panose="02000803000000020004" charset="-122"/>
                <a:ea typeface="站酷庆科黄油体" panose="02000803000000020004" charset="-122"/>
                <a:cs typeface="站酷庆科黄油体" panose="02000803000000020004" charset="-122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站酷庆科黄油体" panose="02000803000000020004" charset="-122"/>
                <a:ea typeface="站酷庆科黄油体" panose="02000803000000020004" charset="-122"/>
                <a:cs typeface="站酷庆科黄油体" panose="02000803000000020004" charset="-122"/>
              </a:rPr>
              <a:t>内部测试版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站酷庆科黄油体" panose="02000803000000020004" charset="-122"/>
              <a:ea typeface="站酷庆科黄油体" panose="02000803000000020004" charset="-122"/>
              <a:cs typeface="站酷庆科黄油体" panose="020008030000000200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37350" y="6250305"/>
            <a:ext cx="331025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200"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版权所有</a:t>
            </a:r>
            <a:endParaRPr lang="zh-CN" altLang="en-US" sz="1200">
              <a:latin typeface="站酷文艺体" panose="02000603000000000000" charset="-122"/>
              <a:ea typeface="站酷文艺体" panose="02000603000000000000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200">
                <a:latin typeface="站酷文艺体" panose="02000603000000000000" charset="-122"/>
                <a:ea typeface="站酷文艺体" panose="02000603000000000000" charset="-122"/>
              </a:rPr>
              <a:t>中山市叽里呱啦软件科技有限责任公司</a:t>
            </a:r>
            <a:endParaRPr lang="zh-CN" altLang="en-US" sz="1200">
              <a:latin typeface="站酷文艺体" panose="02000603000000000000" charset="-122"/>
              <a:ea typeface="站酷文艺体" panose="02000603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9740" y="514985"/>
            <a:ext cx="96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站酷庆科黄油体" panose="02000803000000020004" charset="-122"/>
                <a:ea typeface="站酷庆科黄油体" panose="02000803000000020004" charset="-122"/>
              </a:rPr>
              <a:t>Specinker</a:t>
            </a:r>
            <a:endParaRPr lang="en-US" altLang="zh-CN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站酷庆科黄油体" panose="02000803000000020004" charset="-122"/>
              <a:ea typeface="站酷庆科黄油体" panose="020008030000000200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4200" y="1054735"/>
            <a:ext cx="1079500" cy="1079500"/>
            <a:chOff x="910" y="1661"/>
            <a:chExt cx="1700" cy="1700"/>
          </a:xfrm>
        </p:grpSpPr>
        <p:sp>
          <p:nvSpPr>
            <p:cNvPr id="6" name="矩形 5"/>
            <p:cNvSpPr/>
            <p:nvPr/>
          </p:nvSpPr>
          <p:spPr>
            <a:xfrm>
              <a:off x="910" y="1661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1049" y="1793"/>
              <a:ext cx="1403" cy="1436"/>
              <a:chOff x="1049" y="1793"/>
              <a:chExt cx="1403" cy="1436"/>
            </a:xfrm>
            <a:gradFill>
              <a:gsLst>
                <a:gs pos="100000">
                  <a:srgbClr val="00B0F0"/>
                </a:gs>
                <a:gs pos="18000">
                  <a:srgbClr val="7030A0"/>
                </a:gs>
              </a:gsLst>
              <a:lin ang="10800000" scaled="0"/>
            </a:gradFill>
          </p:grpSpPr>
          <p:sp>
            <p:nvSpPr>
              <p:cNvPr id="7" name="矩形 6"/>
              <p:cNvSpPr/>
              <p:nvPr/>
            </p:nvSpPr>
            <p:spPr>
              <a:xfrm>
                <a:off x="1691" y="1793"/>
                <a:ext cx="120" cy="143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119" y="2370"/>
                <a:ext cx="120" cy="283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63" y="2370"/>
                <a:ext cx="120" cy="283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904" y="2228"/>
                <a:ext cx="120" cy="56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477" y="2228"/>
                <a:ext cx="120" cy="56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332" y="2455"/>
                <a:ext cx="120" cy="113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049" y="2455"/>
                <a:ext cx="120" cy="113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577850" y="2319655"/>
            <a:ext cx="1079500" cy="1079500"/>
            <a:chOff x="910" y="3653"/>
            <a:chExt cx="1700" cy="1700"/>
          </a:xfrm>
        </p:grpSpPr>
        <p:sp>
          <p:nvSpPr>
            <p:cNvPr id="14" name="矩形 13"/>
            <p:cNvSpPr/>
            <p:nvPr/>
          </p:nvSpPr>
          <p:spPr>
            <a:xfrm>
              <a:off x="910" y="3653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119" y="3893"/>
              <a:ext cx="1284" cy="1221"/>
            </a:xfrm>
            <a:custGeom>
              <a:avLst/>
              <a:gdLst>
                <a:gd name="connisteX0" fmla="*/ 0 w 1677035"/>
                <a:gd name="connsiteY0" fmla="*/ 814070 h 1500505"/>
                <a:gd name="connisteX1" fmla="*/ 401955 w 1677035"/>
                <a:gd name="connsiteY1" fmla="*/ 814070 h 1500505"/>
                <a:gd name="connisteX2" fmla="*/ 588645 w 1677035"/>
                <a:gd name="connsiteY2" fmla="*/ 1500505 h 1500505"/>
                <a:gd name="connisteX3" fmla="*/ 1059180 w 1677035"/>
                <a:gd name="connsiteY3" fmla="*/ 0 h 1500505"/>
                <a:gd name="connisteX4" fmla="*/ 1216025 w 1677035"/>
                <a:gd name="connsiteY4" fmla="*/ 794385 h 1500505"/>
                <a:gd name="connisteX5" fmla="*/ 1677035 w 1677035"/>
                <a:gd name="connsiteY5" fmla="*/ 784860 h 15005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677035" h="1500505">
                  <a:moveTo>
                    <a:pt x="0" y="814070"/>
                  </a:moveTo>
                  <a:lnTo>
                    <a:pt x="401955" y="814070"/>
                  </a:lnTo>
                  <a:lnTo>
                    <a:pt x="588645" y="1500505"/>
                  </a:lnTo>
                  <a:lnTo>
                    <a:pt x="1059180" y="0"/>
                  </a:lnTo>
                  <a:lnTo>
                    <a:pt x="1216025" y="794385"/>
                  </a:lnTo>
                  <a:lnTo>
                    <a:pt x="1677035" y="784860"/>
                  </a:lnTo>
                </a:path>
              </a:pathLst>
            </a:custGeom>
            <a:noFill/>
            <a:ln w="50800">
              <a:gradFill>
                <a:gsLst>
                  <a:gs pos="0">
                    <a:srgbClr val="7030A0"/>
                  </a:gs>
                  <a:gs pos="100000">
                    <a:srgbClr val="00B0F0"/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78485" y="3584575"/>
            <a:ext cx="1079500" cy="1079500"/>
            <a:chOff x="911" y="5645"/>
            <a:chExt cx="1700" cy="1700"/>
          </a:xfrm>
        </p:grpSpPr>
        <p:sp>
          <p:nvSpPr>
            <p:cNvPr id="17" name="矩形 16"/>
            <p:cNvSpPr/>
            <p:nvPr/>
          </p:nvSpPr>
          <p:spPr>
            <a:xfrm>
              <a:off x="911" y="5645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49" y="6212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85" y="6212"/>
              <a:ext cx="567" cy="5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65100" sx="131000" sy="131000" algn="ctr" rotWithShape="0">
                <a:srgbClr val="92D050">
                  <a:alpha val="10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9109710" y="255016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608185" y="255016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632065" y="3039745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35" name="平行四边形 34"/>
          <p:cNvSpPr/>
          <p:nvPr/>
        </p:nvSpPr>
        <p:spPr>
          <a:xfrm rot="5400000">
            <a:off x="2374265" y="5177155"/>
            <a:ext cx="447675" cy="360045"/>
          </a:xfrm>
          <a:prstGeom prst="parallelogram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31340" y="1054735"/>
            <a:ext cx="1079500" cy="1079500"/>
            <a:chOff x="2884" y="1661"/>
            <a:chExt cx="1700" cy="1700"/>
          </a:xfrm>
        </p:grpSpPr>
        <p:sp>
          <p:nvSpPr>
            <p:cNvPr id="37" name="矩形 36"/>
            <p:cNvSpPr/>
            <p:nvPr/>
          </p:nvSpPr>
          <p:spPr>
            <a:xfrm>
              <a:off x="2884" y="1661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36" name="立方体 35"/>
            <p:cNvSpPr/>
            <p:nvPr/>
          </p:nvSpPr>
          <p:spPr>
            <a:xfrm>
              <a:off x="3167" y="1945"/>
              <a:ext cx="1134" cy="1134"/>
            </a:xfrm>
            <a:prstGeom prst="cube">
              <a:avLst/>
            </a:prstGeom>
            <a:gradFill>
              <a:gsLst>
                <a:gs pos="0">
                  <a:srgbClr val="007BD3"/>
                </a:gs>
                <a:gs pos="100000">
                  <a:srgbClr val="00B0F0"/>
                </a:gs>
              </a:gsLst>
              <a:lin ang="2700000" scaled="0"/>
            </a:gra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831340" y="2319655"/>
            <a:ext cx="1079500" cy="1079500"/>
            <a:chOff x="2884" y="3653"/>
            <a:chExt cx="1700" cy="1700"/>
          </a:xfrm>
        </p:grpSpPr>
        <p:sp>
          <p:nvSpPr>
            <p:cNvPr id="38" name="矩形 37"/>
            <p:cNvSpPr/>
            <p:nvPr/>
          </p:nvSpPr>
          <p:spPr>
            <a:xfrm>
              <a:off x="2884" y="3653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023" y="4016"/>
              <a:ext cx="1474" cy="9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站酷高端黑" panose="02010600030101010101" charset="-122"/>
                  <a:ea typeface="站酷高端黑" panose="02010600030101010101" charset="-122"/>
                </a:rPr>
                <a:t>GLSL</a:t>
              </a:r>
              <a:endParaRPr lang="en-US" altLang="zh-CN" sz="2000" b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831340" y="3584575"/>
            <a:ext cx="1079500" cy="1079500"/>
            <a:chOff x="2884" y="5645"/>
            <a:chExt cx="1700" cy="1700"/>
          </a:xfrm>
        </p:grpSpPr>
        <p:sp>
          <p:nvSpPr>
            <p:cNvPr id="44" name="矩形 43"/>
            <p:cNvSpPr/>
            <p:nvPr/>
          </p:nvSpPr>
          <p:spPr>
            <a:xfrm>
              <a:off x="2884" y="5645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023" y="6008"/>
              <a:ext cx="1474" cy="9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站酷高端黑" panose="02010600030101010101" charset="-122"/>
                  <a:ea typeface="站酷高端黑" panose="02010600030101010101" charset="-122"/>
                </a:rPr>
                <a:t>Image</a:t>
              </a:r>
              <a:endParaRPr lang="en-US" altLang="zh-CN" b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67050" y="1054735"/>
            <a:ext cx="1079500" cy="1079500"/>
            <a:chOff x="4830" y="1661"/>
            <a:chExt cx="1700" cy="1700"/>
          </a:xfrm>
        </p:grpSpPr>
        <p:sp>
          <p:nvSpPr>
            <p:cNvPr id="47" name="矩形 46"/>
            <p:cNvSpPr/>
            <p:nvPr/>
          </p:nvSpPr>
          <p:spPr>
            <a:xfrm>
              <a:off x="4830" y="1661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708" y="2370"/>
              <a:ext cx="57" cy="5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00B0F0"/>
                </a:gs>
                <a:gs pos="54000">
                  <a:srgbClr val="7030A0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765" y="2546"/>
              <a:ext cx="57" cy="5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00B0F0"/>
                </a:gs>
                <a:gs pos="54000">
                  <a:srgbClr val="7030A0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532" y="2630"/>
              <a:ext cx="57" cy="5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00B0F0"/>
                </a:gs>
                <a:gs pos="54000">
                  <a:srgbClr val="7030A0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475" y="2454"/>
              <a:ext cx="57" cy="5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00B0F0"/>
                </a:gs>
                <a:gs pos="54000">
                  <a:srgbClr val="7030A0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614" y="2337"/>
              <a:ext cx="57" cy="5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00B0F0"/>
                </a:gs>
                <a:gs pos="54000">
                  <a:srgbClr val="7030A0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765" y="2455"/>
              <a:ext cx="57" cy="5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00B0F0"/>
                </a:gs>
                <a:gs pos="54000">
                  <a:srgbClr val="7030A0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475" y="2546"/>
              <a:ext cx="57" cy="5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00B0F0"/>
                </a:gs>
                <a:gs pos="54000">
                  <a:srgbClr val="7030A0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32" y="2370"/>
              <a:ext cx="57" cy="5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00B0F0"/>
                </a:gs>
                <a:gs pos="54000">
                  <a:srgbClr val="7030A0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5708" y="2630"/>
              <a:ext cx="57" cy="5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00B0F0"/>
                </a:gs>
                <a:gs pos="54000">
                  <a:srgbClr val="7030A0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5614" y="2653"/>
              <a:ext cx="57" cy="5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00B0F0"/>
                </a:gs>
                <a:gs pos="54000">
                  <a:srgbClr val="7030A0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085" y="1954"/>
              <a:ext cx="1134" cy="1134"/>
              <a:chOff x="5896" y="2361"/>
              <a:chExt cx="346" cy="372"/>
            </a:xfrm>
            <a:gradFill>
              <a:gsLst>
                <a:gs pos="28000">
                  <a:schemeClr val="accent2"/>
                </a:gs>
                <a:gs pos="100000">
                  <a:srgbClr val="00B0F0"/>
                </a:gs>
                <a:gs pos="52000">
                  <a:srgbClr val="7030A0"/>
                </a:gs>
              </a:gsLst>
              <a:lin ang="2700000" scaled="0"/>
            </a:gradFill>
          </p:grpSpPr>
          <p:sp>
            <p:nvSpPr>
              <p:cNvPr id="59" name="椭圆 58"/>
              <p:cNvSpPr/>
              <p:nvPr/>
            </p:nvSpPr>
            <p:spPr>
              <a:xfrm>
                <a:off x="6129" y="2394"/>
                <a:ext cx="57" cy="57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6" y="2570"/>
                <a:ext cx="57" cy="57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953" y="2654"/>
                <a:ext cx="57" cy="57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5896" y="2478"/>
                <a:ext cx="57" cy="57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035" y="2361"/>
                <a:ext cx="57" cy="57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186" y="2479"/>
                <a:ext cx="57" cy="57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5896" y="2570"/>
                <a:ext cx="57" cy="57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5953" y="2394"/>
                <a:ext cx="57" cy="57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6129" y="2654"/>
                <a:ext cx="57" cy="57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6035" y="2677"/>
                <a:ext cx="57" cy="57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3067050" y="2319655"/>
            <a:ext cx="1079500" cy="1079500"/>
            <a:chOff x="4830" y="3653"/>
            <a:chExt cx="1700" cy="1700"/>
          </a:xfrm>
        </p:grpSpPr>
        <p:sp>
          <p:nvSpPr>
            <p:cNvPr id="70" name="矩形 69"/>
            <p:cNvSpPr/>
            <p:nvPr/>
          </p:nvSpPr>
          <p:spPr>
            <a:xfrm>
              <a:off x="4830" y="3653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968" y="4220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5753" y="4220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57370" y="1055370"/>
            <a:ext cx="1079500" cy="1079500"/>
            <a:chOff x="6862" y="1662"/>
            <a:chExt cx="1700" cy="1700"/>
          </a:xfrm>
        </p:grpSpPr>
        <p:sp>
          <p:nvSpPr>
            <p:cNvPr id="2" name="矩形 1"/>
            <p:cNvSpPr/>
            <p:nvPr/>
          </p:nvSpPr>
          <p:spPr>
            <a:xfrm>
              <a:off x="6862" y="1662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7229" y="2058"/>
              <a:ext cx="950" cy="947"/>
              <a:chOff x="10220" y="2144"/>
              <a:chExt cx="950" cy="947"/>
            </a:xfrm>
            <a:solidFill>
              <a:schemeClr val="accent2"/>
            </a:solidFill>
          </p:grpSpPr>
          <p:grpSp>
            <p:nvGrpSpPr>
              <p:cNvPr id="42" name="组合 41"/>
              <p:cNvGrpSpPr/>
              <p:nvPr/>
            </p:nvGrpSpPr>
            <p:grpSpPr>
              <a:xfrm>
                <a:off x="10220" y="2144"/>
                <a:ext cx="950" cy="170"/>
                <a:chOff x="9920" y="2144"/>
                <a:chExt cx="950" cy="170"/>
              </a:xfrm>
              <a:grp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992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1018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044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070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10220" y="2403"/>
                <a:ext cx="950" cy="170"/>
                <a:chOff x="9920" y="2144"/>
                <a:chExt cx="950" cy="170"/>
              </a:xfrm>
              <a:grp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992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1018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1044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1070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10220" y="2662"/>
                <a:ext cx="950" cy="170"/>
                <a:chOff x="9920" y="2144"/>
                <a:chExt cx="950" cy="170"/>
              </a:xfrm>
              <a:grp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992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1018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1044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070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0220" y="2921"/>
                <a:ext cx="950" cy="170"/>
                <a:chOff x="9920" y="2144"/>
                <a:chExt cx="950" cy="170"/>
              </a:xfrm>
              <a:grp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992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1018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1044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10700" y="2144"/>
                  <a:ext cx="170" cy="1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站酷高端黑" panose="02010600030101010101" charset="-122"/>
                    <a:ea typeface="站酷高端黑" panose="02010600030101010101" charset="-122"/>
                  </a:endParaRPr>
                </a:p>
              </p:txBody>
            </p:sp>
          </p:grpSp>
        </p:grpSp>
      </p:grpSp>
      <p:grpSp>
        <p:nvGrpSpPr>
          <p:cNvPr id="90" name="组合 89"/>
          <p:cNvGrpSpPr/>
          <p:nvPr/>
        </p:nvGrpSpPr>
        <p:grpSpPr>
          <a:xfrm>
            <a:off x="3067050" y="3584575"/>
            <a:ext cx="1079500" cy="1079500"/>
            <a:chOff x="4830" y="5645"/>
            <a:chExt cx="1700" cy="1700"/>
          </a:xfrm>
        </p:grpSpPr>
        <p:sp>
          <p:nvSpPr>
            <p:cNvPr id="95" name="矩形 94"/>
            <p:cNvSpPr/>
            <p:nvPr/>
          </p:nvSpPr>
          <p:spPr>
            <a:xfrm>
              <a:off x="4830" y="5645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944" y="6008"/>
              <a:ext cx="1474" cy="9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站酷高端黑" panose="02010600030101010101" charset="-122"/>
                  <a:ea typeface="站酷高端黑" panose="02010600030101010101" charset="-122"/>
                </a:rPr>
                <a:t>Text</a:t>
              </a:r>
              <a:endParaRPr lang="en-US" altLang="zh-CN" b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sp>
        <p:nvSpPr>
          <p:cNvPr id="99" name="椭圆 98"/>
          <p:cNvSpPr/>
          <p:nvPr/>
        </p:nvSpPr>
        <p:spPr>
          <a:xfrm>
            <a:off x="3651250" y="513334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3653155" y="513334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站酷高端黑" panose="02010600030101010101" charset="-122"/>
              <a:ea typeface="站酷高端黑" panose="02010600030101010101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1831975" y="4773295"/>
            <a:ext cx="1080000" cy="1080000"/>
            <a:chOff x="2885" y="7517"/>
            <a:chExt cx="1701" cy="1701"/>
          </a:xfrm>
        </p:grpSpPr>
        <p:sp>
          <p:nvSpPr>
            <p:cNvPr id="31" name="矩形 30"/>
            <p:cNvSpPr/>
            <p:nvPr/>
          </p:nvSpPr>
          <p:spPr>
            <a:xfrm>
              <a:off x="2885" y="7517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023" y="8084"/>
              <a:ext cx="567" cy="5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02" name="平行四边形 101"/>
            <p:cNvSpPr/>
            <p:nvPr/>
          </p:nvSpPr>
          <p:spPr>
            <a:xfrm rot="5400000">
              <a:off x="3739" y="8153"/>
              <a:ext cx="705" cy="567"/>
            </a:xfrm>
            <a:prstGeom prst="parallelogram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023" y="8084"/>
              <a:ext cx="567" cy="5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067050" y="4773295"/>
            <a:ext cx="1079500" cy="1079500"/>
            <a:chOff x="4831" y="7517"/>
            <a:chExt cx="1700" cy="1700"/>
          </a:xfrm>
        </p:grpSpPr>
        <p:sp>
          <p:nvSpPr>
            <p:cNvPr id="97" name="矩形 96"/>
            <p:cNvSpPr/>
            <p:nvPr/>
          </p:nvSpPr>
          <p:spPr>
            <a:xfrm>
              <a:off x="4831" y="7517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65" y="8084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753" y="8084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78485" y="4773295"/>
            <a:ext cx="1079500" cy="1079500"/>
            <a:chOff x="911" y="7517"/>
            <a:chExt cx="1700" cy="1700"/>
          </a:xfrm>
        </p:grpSpPr>
        <p:sp>
          <p:nvSpPr>
            <p:cNvPr id="23" name="矩形 22"/>
            <p:cNvSpPr/>
            <p:nvPr/>
          </p:nvSpPr>
          <p:spPr>
            <a:xfrm>
              <a:off x="911" y="7517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40" y="7841"/>
              <a:ext cx="1337" cy="1110"/>
              <a:chOff x="1040" y="7841"/>
              <a:chExt cx="1337" cy="111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811" y="8084"/>
                <a:ext cx="567" cy="567"/>
              </a:xfrm>
              <a:prstGeom prst="ellipse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809" y="7841"/>
                <a:ext cx="567" cy="567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40" y="8084"/>
                <a:ext cx="567" cy="56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1811" y="8084"/>
                <a:ext cx="567" cy="567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1809" y="7841"/>
                <a:ext cx="567" cy="567"/>
              </a:xfrm>
              <a:prstGeom prst="ellipse">
                <a:avLst/>
              </a:prstGeom>
              <a:solidFill>
                <a:srgbClr val="92D050">
                  <a:alpha val="2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809" y="8385"/>
                <a:ext cx="567" cy="56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站酷高端黑" panose="02010600030101010101" charset="-122"/>
                  <a:ea typeface="站酷高端黑" panose="02010600030101010101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4357370" y="2319655"/>
            <a:ext cx="1080135" cy="1079500"/>
            <a:chOff x="6862" y="3653"/>
            <a:chExt cx="1701" cy="1700"/>
          </a:xfrm>
        </p:grpSpPr>
        <p:sp>
          <p:nvSpPr>
            <p:cNvPr id="20" name="矩形 19"/>
            <p:cNvSpPr/>
            <p:nvPr/>
          </p:nvSpPr>
          <p:spPr>
            <a:xfrm>
              <a:off x="6862" y="3653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030" y="4220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489" y="3807"/>
              <a:ext cx="1075" cy="130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r>
                <a:rPr lang="zh-CN" altLang="en-US" sz="4800">
                  <a:solidFill>
                    <a:srgbClr val="92D05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站酷高端黑" panose="02010600030101010101" charset="-122"/>
                  <a:ea typeface="站酷高端黑" panose="02010600030101010101" charset="-122"/>
                </a:rPr>
                <a:t>？</a:t>
              </a:r>
              <a:endParaRPr lang="zh-CN" altLang="en-US" sz="4800">
                <a:solidFill>
                  <a:srgbClr val="92D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4357370" y="3584575"/>
            <a:ext cx="1079500" cy="1079500"/>
            <a:chOff x="6862" y="5645"/>
            <a:chExt cx="1700" cy="1700"/>
          </a:xfrm>
        </p:grpSpPr>
        <p:sp>
          <p:nvSpPr>
            <p:cNvPr id="115" name="矩形 114"/>
            <p:cNvSpPr/>
            <p:nvPr/>
          </p:nvSpPr>
          <p:spPr>
            <a:xfrm>
              <a:off x="6862" y="5645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十字星 115"/>
            <p:cNvSpPr/>
            <p:nvPr/>
          </p:nvSpPr>
          <p:spPr>
            <a:xfrm>
              <a:off x="7230" y="6005"/>
              <a:ext cx="569" cy="630"/>
            </a:xfrm>
            <a:prstGeom prst="star4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十字星 116"/>
            <p:cNvSpPr/>
            <p:nvPr/>
          </p:nvSpPr>
          <p:spPr>
            <a:xfrm rot="14820000">
              <a:off x="7714" y="6282"/>
              <a:ext cx="569" cy="630"/>
            </a:xfrm>
            <a:prstGeom prst="star4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十字星 117"/>
            <p:cNvSpPr/>
            <p:nvPr/>
          </p:nvSpPr>
          <p:spPr>
            <a:xfrm rot="2520000">
              <a:off x="7360" y="6697"/>
              <a:ext cx="309" cy="321"/>
            </a:xfrm>
            <a:prstGeom prst="star4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357370" y="4773295"/>
            <a:ext cx="1079500" cy="1079500"/>
            <a:chOff x="6862" y="7517"/>
            <a:chExt cx="1700" cy="1700"/>
          </a:xfrm>
        </p:grpSpPr>
        <p:sp>
          <p:nvSpPr>
            <p:cNvPr id="28" name="矩形 27"/>
            <p:cNvSpPr/>
            <p:nvPr/>
          </p:nvSpPr>
          <p:spPr>
            <a:xfrm>
              <a:off x="6862" y="7517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7030" y="8084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7799" y="8084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47000" sy="147000" algn="ctr" rotWithShape="0">
                <a:srgbClr val="92D050">
                  <a:alpha val="8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759450" y="2319655"/>
            <a:ext cx="1079500" cy="1079500"/>
            <a:chOff x="9070" y="3653"/>
            <a:chExt cx="1700" cy="1700"/>
          </a:xfrm>
        </p:grpSpPr>
        <p:sp>
          <p:nvSpPr>
            <p:cNvPr id="113" name="矩形 112"/>
            <p:cNvSpPr/>
            <p:nvPr/>
          </p:nvSpPr>
          <p:spPr>
            <a:xfrm>
              <a:off x="9070" y="3653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十字星 118"/>
            <p:cNvSpPr/>
            <p:nvPr/>
          </p:nvSpPr>
          <p:spPr>
            <a:xfrm rot="14820000">
              <a:off x="9516" y="4086"/>
              <a:ext cx="569" cy="630"/>
            </a:xfrm>
            <a:prstGeom prst="star4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9795" y="4388"/>
              <a:ext cx="316" cy="453"/>
            </a:xfrm>
            <a:custGeom>
              <a:avLst/>
              <a:gdLst>
                <a:gd name="connisteX0" fmla="*/ 153035 w 200546"/>
                <a:gd name="connsiteY0" fmla="*/ 287655 h 287655"/>
                <a:gd name="connisteX1" fmla="*/ 191770 w 200546"/>
                <a:gd name="connsiteY1" fmla="*/ 76835 h 287655"/>
                <a:gd name="connisteX2" fmla="*/ 0 w 200546"/>
                <a:gd name="connsiteY2" fmla="*/ 0 h 287655"/>
                <a:gd name="connisteX3" fmla="*/ -565785 w 200546"/>
                <a:gd name="connsiteY3" fmla="*/ -76835 h 2876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00547" h="287655">
                  <a:moveTo>
                    <a:pt x="153035" y="287655"/>
                  </a:moveTo>
                  <a:cubicBezTo>
                    <a:pt x="164465" y="247015"/>
                    <a:pt x="222250" y="134620"/>
                    <a:pt x="191770" y="76835"/>
                  </a:cubicBezTo>
                  <a:cubicBezTo>
                    <a:pt x="161290" y="19050"/>
                    <a:pt x="151765" y="30480"/>
                    <a:pt x="0" y="0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5759450" y="1055370"/>
            <a:ext cx="1079500" cy="1079500"/>
            <a:chOff x="9070" y="1662"/>
            <a:chExt cx="1700" cy="1700"/>
          </a:xfrm>
        </p:grpSpPr>
        <p:sp>
          <p:nvSpPr>
            <p:cNvPr id="124" name="矩形 123"/>
            <p:cNvSpPr/>
            <p:nvPr/>
          </p:nvSpPr>
          <p:spPr>
            <a:xfrm>
              <a:off x="9070" y="1662"/>
              <a:ext cx="1701" cy="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9208" y="2229"/>
              <a:ext cx="567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10111" y="2199"/>
              <a:ext cx="372" cy="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47000" sy="147000" algn="ctr" rotWithShape="0">
                <a:srgbClr val="92D050">
                  <a:alpha val="10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站酷高端黑" panose="02010600030101010101" charset="-122"/>
                <a:ea typeface="站酷高端黑" panose="02010600030101010101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9740" y="514985"/>
            <a:ext cx="96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站酷庆科黄油体" panose="02000803000000020004" charset="-122"/>
                <a:ea typeface="站酷庆科黄油体" panose="02000803000000020004" charset="-122"/>
              </a:rPr>
              <a:t>Specinker</a:t>
            </a:r>
            <a:endParaRPr lang="en-US" altLang="zh-CN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站酷庆科黄油体" panose="02000803000000020004" charset="-122"/>
              <a:ea typeface="站酷庆科黄油体" panose="02000803000000020004" charset="-122"/>
            </a:endParaRPr>
          </a:p>
        </p:txBody>
      </p:sp>
      <p:pic>
        <p:nvPicPr>
          <p:cNvPr id="2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2558" y="2899410"/>
            <a:ext cx="1746885" cy="1059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760" y="2900363"/>
            <a:ext cx="1778000" cy="106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928" y="2905125"/>
            <a:ext cx="1376045" cy="105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558" y="3958273"/>
            <a:ext cx="1608455" cy="117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378" y="3959543"/>
            <a:ext cx="1917065" cy="11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7760" y="3959543"/>
            <a:ext cx="1263650" cy="118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9740" y="514985"/>
            <a:ext cx="96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站酷庆科黄油体" panose="02000803000000020004" charset="-122"/>
                <a:ea typeface="站酷庆科黄油体" panose="02000803000000020004" charset="-122"/>
              </a:rPr>
              <a:t>Specinker</a:t>
            </a:r>
            <a:endParaRPr lang="en-US" altLang="zh-CN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站酷庆科黄油体" panose="02000803000000020004" charset="-122"/>
              <a:ea typeface="站酷庆科黄油体" panose="02000803000000020004" charset="-122"/>
            </a:endParaRPr>
          </a:p>
        </p:txBody>
      </p:sp>
      <p:pic>
        <p:nvPicPr>
          <p:cNvPr id="21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110" y="87630"/>
            <a:ext cx="8256905" cy="65284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658110" y="883285"/>
            <a:ext cx="93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均方根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58110" y="3244850"/>
            <a:ext cx="93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峰值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58110" y="6057265"/>
            <a:ext cx="93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脉冲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20345" y="302895"/>
            <a:ext cx="3592195" cy="127444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struct Node{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    std::function *   </a:t>
            </a:r>
            <a:r>
              <a:rPr lang="zh-CN" altLang="en-US" sz="1600">
                <a:sym typeface="+mn-ea"/>
              </a:rPr>
              <a:t>节点处理函数指针</a:t>
            </a:r>
            <a:endParaRPr lang="en-US" altLang="zh-CN" sz="1600"/>
          </a:p>
          <a:p>
            <a:pPr algn="l"/>
            <a:r>
              <a:rPr lang="en-US" altLang="zh-CN" sz="1600"/>
              <a:t>    std::list&lt;Node*&gt;    </a:t>
            </a:r>
            <a:r>
              <a:rPr lang="zh-CN" altLang="en-US" sz="1600"/>
              <a:t>节点</a:t>
            </a:r>
            <a:r>
              <a:rPr lang="zh-CN" altLang="en-US" sz="1600"/>
              <a:t>列表</a:t>
            </a:r>
            <a:endParaRPr lang="en-US" altLang="zh-CN" sz="1600"/>
          </a:p>
          <a:p>
            <a:pPr algn="l"/>
            <a:r>
              <a:rPr lang="en-US" altLang="zh-CN" sz="1600"/>
              <a:t>};</a:t>
            </a:r>
            <a:endParaRPr lang="en-US" altLang="zh-CN" sz="1600"/>
          </a:p>
        </p:txBody>
      </p:sp>
      <p:sp>
        <p:nvSpPr>
          <p:cNvPr id="7" name="矩形 6"/>
          <p:cNvSpPr/>
          <p:nvPr/>
        </p:nvSpPr>
        <p:spPr>
          <a:xfrm>
            <a:off x="4617085" y="3030220"/>
            <a:ext cx="1599565" cy="95821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根节点</a:t>
            </a:r>
            <a:endParaRPr lang="zh-CN" altLang="en-US" sz="1600"/>
          </a:p>
          <a:p>
            <a:pPr algn="ctr"/>
            <a:r>
              <a:rPr lang="en-US" altLang="zh-CN" sz="1600"/>
              <a:t>function</a:t>
            </a:r>
            <a:endParaRPr lang="en-US" altLang="zh-CN" sz="1600"/>
          </a:p>
          <a:p>
            <a:pPr algn="ctr"/>
            <a:r>
              <a:rPr lang="en-US" altLang="zh-CN" sz="1600"/>
              <a:t>list</a:t>
            </a:r>
            <a:endParaRPr lang="en-US" altLang="zh-CN" sz="1600"/>
          </a:p>
        </p:txBody>
      </p:sp>
      <p:sp>
        <p:nvSpPr>
          <p:cNvPr id="8" name="矩形 7"/>
          <p:cNvSpPr/>
          <p:nvPr/>
        </p:nvSpPr>
        <p:spPr>
          <a:xfrm>
            <a:off x="3260090" y="4853305"/>
            <a:ext cx="1599565" cy="95821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节点</a:t>
            </a:r>
            <a:r>
              <a:rPr lang="en-US" altLang="zh-CN" sz="1600"/>
              <a:t>1</a:t>
            </a:r>
            <a:endParaRPr lang="zh-CN" altLang="en-US" sz="1600"/>
          </a:p>
          <a:p>
            <a:pPr algn="ctr"/>
            <a:r>
              <a:rPr lang="en-US" altLang="zh-CN" sz="1600"/>
              <a:t>function</a:t>
            </a:r>
            <a:endParaRPr lang="en-US" altLang="zh-CN" sz="1600"/>
          </a:p>
          <a:p>
            <a:pPr algn="ctr"/>
            <a:r>
              <a:rPr lang="en-US" altLang="zh-CN" sz="1600"/>
              <a:t>list{null}</a:t>
            </a:r>
            <a:endParaRPr lang="en-US" altLang="zh-CN" sz="1600"/>
          </a:p>
        </p:txBody>
      </p:sp>
      <p:sp>
        <p:nvSpPr>
          <p:cNvPr id="9" name="矩形 8"/>
          <p:cNvSpPr/>
          <p:nvPr/>
        </p:nvSpPr>
        <p:spPr>
          <a:xfrm>
            <a:off x="6046470" y="4853305"/>
            <a:ext cx="1599565" cy="95821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节点</a:t>
            </a:r>
            <a:r>
              <a:rPr lang="en-US" altLang="zh-CN" sz="1600"/>
              <a:t>2</a:t>
            </a:r>
            <a:endParaRPr lang="zh-CN" altLang="en-US" sz="1600"/>
          </a:p>
          <a:p>
            <a:pPr algn="ctr"/>
            <a:r>
              <a:rPr lang="en-US" altLang="zh-CN" sz="1600"/>
              <a:t>function</a:t>
            </a:r>
            <a:endParaRPr lang="en-US" altLang="zh-CN" sz="1600"/>
          </a:p>
          <a:p>
            <a:pPr algn="ctr"/>
            <a:r>
              <a:rPr lang="en-US" altLang="zh-CN" sz="1600"/>
              <a:t>list{null}</a:t>
            </a:r>
            <a:endParaRPr lang="en-US" altLang="zh-CN" sz="1600"/>
          </a:p>
        </p:txBody>
      </p:sp>
      <p:cxnSp>
        <p:nvCxnSpPr>
          <p:cNvPr id="10" name="直接箭头连接符 9"/>
          <p:cNvCxnSpPr>
            <a:stCxn id="8" idx="0"/>
            <a:endCxn id="7" idx="2"/>
          </p:cNvCxnSpPr>
          <p:nvPr/>
        </p:nvCxnSpPr>
        <p:spPr>
          <a:xfrm flipV="1">
            <a:off x="4060190" y="3988435"/>
            <a:ext cx="1356995" cy="8648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7" idx="2"/>
          </p:cNvCxnSpPr>
          <p:nvPr/>
        </p:nvCxnSpPr>
        <p:spPr>
          <a:xfrm flipH="1" flipV="1">
            <a:off x="5417185" y="3988435"/>
            <a:ext cx="1429385" cy="8648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05680" y="1704975"/>
            <a:ext cx="3469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旋转角度</a:t>
            </a:r>
            <a:r>
              <a:rPr lang="en-US" altLang="zh-CN" sz="2400"/>
              <a:t> = 50 * time;</a:t>
            </a:r>
            <a:endParaRPr lang="en-US" altLang="zh-CN" sz="2400"/>
          </a:p>
        </p:txBody>
      </p:sp>
      <p:sp>
        <p:nvSpPr>
          <p:cNvPr id="13" name="矩形 12"/>
          <p:cNvSpPr/>
          <p:nvPr/>
        </p:nvSpPr>
        <p:spPr>
          <a:xfrm>
            <a:off x="7063740" y="3231515"/>
            <a:ext cx="2425065" cy="55562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return list[0]*list[1];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54710" y="5054600"/>
            <a:ext cx="1351915" cy="55562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return 50;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275320" y="5054600"/>
            <a:ext cx="1754505" cy="55562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return time;</a:t>
            </a:r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18" name="直接箭头连接符 17"/>
          <p:cNvCxnSpPr>
            <a:stCxn id="15" idx="3"/>
            <a:endCxn id="8" idx="1"/>
          </p:cNvCxnSpPr>
          <p:nvPr/>
        </p:nvCxnSpPr>
        <p:spPr>
          <a:xfrm>
            <a:off x="2206625" y="5332730"/>
            <a:ext cx="10534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1"/>
            <a:endCxn id="9" idx="3"/>
          </p:cNvCxnSpPr>
          <p:nvPr/>
        </p:nvCxnSpPr>
        <p:spPr>
          <a:xfrm flipH="1">
            <a:off x="7646035" y="5332730"/>
            <a:ext cx="629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1"/>
            <a:endCxn id="7" idx="3"/>
          </p:cNvCxnSpPr>
          <p:nvPr/>
        </p:nvCxnSpPr>
        <p:spPr>
          <a:xfrm flipH="1">
            <a:off x="6216650" y="3509645"/>
            <a:ext cx="84709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417185" y="2268855"/>
            <a:ext cx="6985" cy="448945"/>
          </a:xfrm>
          <a:prstGeom prst="straightConnector1">
            <a:avLst/>
          </a:prstGeom>
          <a:ln w="142875" cmpd="dbl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2150" y="461645"/>
            <a:ext cx="7102475" cy="152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075" y="2236470"/>
            <a:ext cx="561022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1523365"/>
            <a:ext cx="6066790" cy="3639820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>
            <a:off x="6237605" y="2576195"/>
            <a:ext cx="320675" cy="1270"/>
          </a:xfrm>
          <a:prstGeom prst="straightConnector1">
            <a:avLst/>
          </a:prstGeom>
          <a:ln w="444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039485" y="2120265"/>
            <a:ext cx="2363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输出缓冲区</a:t>
            </a:r>
            <a:endParaRPr lang="en-US" altLang="zh-CN" sz="16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en-US" altLang="zh-CN" sz="16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Buffer</a:t>
            </a:r>
            <a:endParaRPr lang="en-US" altLang="zh-CN" sz="16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5270" y="1304290"/>
            <a:ext cx="7880350" cy="2002790"/>
          </a:xfrm>
          <a:prstGeom prst="rect">
            <a:avLst/>
          </a:prstGeom>
          <a:noFill/>
          <a:ln w="28575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715770" y="480695"/>
            <a:ext cx="4959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 Feedback</a:t>
            </a:r>
            <a:r>
              <a:rPr lang="zh-CN" altLang="en-US" sz="28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过程</a:t>
            </a:r>
            <a:r>
              <a:rPr lang="en-US" altLang="zh-CN" sz="28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8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8765" y="623570"/>
            <a:ext cx="2805430" cy="56108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48765" y="623570"/>
            <a:ext cx="2804795" cy="30988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48765" y="1014095"/>
            <a:ext cx="2804795" cy="56197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19650" y="594360"/>
            <a:ext cx="174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head_bar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19650" y="1111250"/>
            <a:ext cx="174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navigation_bar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90065" y="1014095"/>
            <a:ext cx="398780" cy="56197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15" idx="1"/>
            <a:endCxn id="3" idx="3"/>
          </p:cNvCxnSpPr>
          <p:nvPr/>
        </p:nvCxnSpPr>
        <p:spPr>
          <a:xfrm flipH="1">
            <a:off x="4353560" y="778510"/>
            <a:ext cx="46609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1"/>
            <a:endCxn id="4" idx="3"/>
          </p:cNvCxnSpPr>
          <p:nvPr/>
        </p:nvCxnSpPr>
        <p:spPr>
          <a:xfrm flipH="1">
            <a:off x="4353560" y="1295400"/>
            <a:ext cx="46609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-54610" y="1110615"/>
            <a:ext cx="174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navigation_item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1521460" y="1314450"/>
            <a:ext cx="238125" cy="44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图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3789045"/>
            <a:ext cx="1104900" cy="1590675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3399790" y="1636395"/>
            <a:ext cx="766445" cy="2762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3714750" y="3789045"/>
            <a:ext cx="1104900" cy="159067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688465" y="2198370"/>
            <a:ext cx="2477135" cy="2381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89" idx="1"/>
          </p:cNvCxnSpPr>
          <p:nvPr/>
        </p:nvCxnSpPr>
        <p:spPr>
          <a:xfrm flipH="1">
            <a:off x="4166235" y="1774825"/>
            <a:ext cx="65341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4819650" y="1590675"/>
            <a:ext cx="174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filebutton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819650" y="2133600"/>
            <a:ext cx="174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fileitem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4166235" y="2317750"/>
            <a:ext cx="65341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4819650" y="4581525"/>
            <a:ext cx="246380" cy="25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5165725" y="4400550"/>
            <a:ext cx="174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filemenu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8765" y="623570"/>
            <a:ext cx="2805430" cy="56108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48765" y="623570"/>
            <a:ext cx="2804795" cy="30988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48765" y="1014095"/>
            <a:ext cx="2804795" cy="56197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19650" y="594360"/>
            <a:ext cx="174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head_bar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19650" y="1111250"/>
            <a:ext cx="174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navigation_bar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90065" y="1014095"/>
            <a:ext cx="398780" cy="56197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15" idx="1"/>
            <a:endCxn id="3" idx="3"/>
          </p:cNvCxnSpPr>
          <p:nvPr/>
        </p:nvCxnSpPr>
        <p:spPr>
          <a:xfrm flipH="1">
            <a:off x="4353560" y="778510"/>
            <a:ext cx="46609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1"/>
            <a:endCxn id="4" idx="3"/>
          </p:cNvCxnSpPr>
          <p:nvPr/>
        </p:nvCxnSpPr>
        <p:spPr>
          <a:xfrm flipH="1">
            <a:off x="4353560" y="1295400"/>
            <a:ext cx="46609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-54610" y="1110615"/>
            <a:ext cx="174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navigation_item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1521460" y="1314450"/>
            <a:ext cx="238125" cy="44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图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3789045"/>
            <a:ext cx="1104900" cy="1590675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3399790" y="1636395"/>
            <a:ext cx="766445" cy="2762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3714750" y="3789045"/>
            <a:ext cx="1104900" cy="159067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688465" y="2198370"/>
            <a:ext cx="2477135" cy="2381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89" idx="1"/>
          </p:cNvCxnSpPr>
          <p:nvPr/>
        </p:nvCxnSpPr>
        <p:spPr>
          <a:xfrm flipH="1">
            <a:off x="4166235" y="1774825"/>
            <a:ext cx="65341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4819650" y="1590675"/>
            <a:ext cx="174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filebutton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819650" y="2133600"/>
            <a:ext cx="174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fileitem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4166235" y="2317750"/>
            <a:ext cx="65341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4819650" y="4581525"/>
            <a:ext cx="246380" cy="25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5165725" y="4400550"/>
            <a:ext cx="174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filemenu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610,&quot;width&quot;:12120}"/>
</p:tagLst>
</file>

<file path=ppt/tags/tag2.xml><?xml version="1.0" encoding="utf-8"?>
<p:tagLst xmlns:p="http://schemas.openxmlformats.org/presentationml/2006/main">
  <p:tag name="KSO_WM_UNIT_PLACING_PICTURE_USER_VIEWPORT" val="{&quot;height&quot;:10500,&quot;width&quot;:5250}"/>
</p:tagLst>
</file>

<file path=ppt/tags/tag3.xml><?xml version="1.0" encoding="utf-8"?>
<p:tagLst xmlns:p="http://schemas.openxmlformats.org/presentationml/2006/main">
  <p:tag name="KSO_WM_UNIT_PLACING_PICTURE_USER_VIEWPORT" val="{&quot;height&quot;:10500,&quot;width&quot;:5250}"/>
</p:tagLst>
</file>

<file path=ppt/tags/tag4.xml><?xml version="1.0" encoding="utf-8"?>
<p:tagLst xmlns:p="http://schemas.openxmlformats.org/presentationml/2006/main">
  <p:tag name="KSO_WM_UNIT_PLACING_PICTURE_USER_VIEWPORT" val="{&quot;height&quot;:10500,&quot;width&quot;:525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WPS 演示</Application>
  <PresentationFormat>宽屏</PresentationFormat>
  <Paragraphs>102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站酷高端黑</vt:lpstr>
      <vt:lpstr>站酷庆科黄油体</vt:lpstr>
      <vt:lpstr>微软雅黑</vt:lpstr>
      <vt:lpstr>庞门正道标题体</vt:lpstr>
      <vt:lpstr>站酷文艺体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15</cp:revision>
  <dcterms:created xsi:type="dcterms:W3CDTF">2021-02-11T00:58:00Z</dcterms:created>
  <dcterms:modified xsi:type="dcterms:W3CDTF">2021-05-11T11:34:55Z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8A89185EA6FB4C8795A80572E4A28D33</vt:lpwstr>
  </property>
</Properties>
</file>