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71" r:id="rId6"/>
    <p:sldId id="272" r:id="rId7"/>
    <p:sldId id="277" r:id="rId8"/>
    <p:sldId id="282" r:id="rId9"/>
    <p:sldId id="283" r:id="rId10"/>
    <p:sldId id="262" r:id="rId11"/>
    <p:sldId id="258" r:id="rId12"/>
    <p:sldId id="260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6.png"/><Relationship Id="rId7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7.xml"/><Relationship Id="rId7" Type="http://schemas.openxmlformats.org/officeDocument/2006/relationships/image" Target="../media/image5.png"/><Relationship Id="rId6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tags" Target="../tags/tag5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6.png"/><Relationship Id="rId7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tags" Target="../tags/tag10.xml"/><Relationship Id="rId4" Type="http://schemas.openxmlformats.org/officeDocument/2006/relationships/image" Target="../media/image4.png"/><Relationship Id="rId3" Type="http://schemas.openxmlformats.org/officeDocument/2006/relationships/tags" Target="../tags/tag9.xml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86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25890" y="954405"/>
            <a:ext cx="2533650" cy="5295900"/>
          </a:xfrm>
          <a:prstGeom prst="rect">
            <a:avLst/>
          </a:prstGeom>
          <a:solidFill>
            <a:schemeClr val="bg1">
              <a:alpha val="39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68875" y="154305"/>
            <a:ext cx="1238250" cy="800100"/>
          </a:xfrm>
          <a:prstGeom prst="rect">
            <a:avLst/>
          </a:prstGeom>
          <a:solidFill>
            <a:schemeClr val="bg1"/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472555" y="154305"/>
            <a:ext cx="869950" cy="635000"/>
          </a:xfrm>
          <a:prstGeom prst="rect">
            <a:avLst/>
          </a:prstGeom>
          <a:solidFill>
            <a:schemeClr val="bg1">
              <a:alpha val="75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95725" y="167640"/>
            <a:ext cx="869950" cy="635000"/>
          </a:xfrm>
          <a:prstGeom prst="rect">
            <a:avLst/>
          </a:prstGeom>
          <a:solidFill>
            <a:schemeClr val="bg1">
              <a:alpha val="75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69895" y="167640"/>
            <a:ext cx="654050" cy="495935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14590" y="167640"/>
            <a:ext cx="654050" cy="495935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01850" y="167640"/>
            <a:ext cx="596900" cy="391795"/>
          </a:xfrm>
          <a:prstGeom prst="rect">
            <a:avLst/>
          </a:prstGeom>
          <a:solidFill>
            <a:schemeClr val="bg1">
              <a:alpha val="25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28990" y="154305"/>
            <a:ext cx="596900" cy="391795"/>
          </a:xfrm>
          <a:prstGeom prst="rect">
            <a:avLst/>
          </a:prstGeom>
          <a:solidFill>
            <a:schemeClr val="bg1">
              <a:alpha val="25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" name="矩形 25"/>
          <p:cNvSpPr/>
          <p:nvPr/>
        </p:nvSpPr>
        <p:spPr>
          <a:xfrm>
            <a:off x="1478915" y="1028700"/>
            <a:ext cx="2533650" cy="5295900"/>
          </a:xfrm>
          <a:prstGeom prst="rect">
            <a:avLst/>
          </a:prstGeom>
          <a:solidFill>
            <a:schemeClr val="bg1">
              <a:alpha val="39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480185" y="102870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480185" y="1701165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</a:rPr>
              <a:t>文件</a:t>
            </a:r>
            <a:endParaRPr lang="zh-CN" alt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12315" y="17011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设计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13075" y="17011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设置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12695" y="1701165"/>
            <a:ext cx="500380" cy="2355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素材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13455" y="17011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关于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80185" y="1936750"/>
            <a:ext cx="2532380" cy="4387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555115" y="2002790"/>
            <a:ext cx="232092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离散型频谱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55115" y="2297430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连续型频谱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55115" y="2599690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文字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23160" y="1486535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9220" y="1457960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22805" y="1386840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30</a:t>
            </a:r>
            <a:endParaRPr lang="en-US" altLang="zh-CN" sz="1200"/>
          </a:p>
        </p:txBody>
      </p:sp>
      <p:sp>
        <p:nvSpPr>
          <p:cNvPr id="40" name="矩形 39"/>
          <p:cNvSpPr/>
          <p:nvPr/>
        </p:nvSpPr>
        <p:spPr>
          <a:xfrm>
            <a:off x="1622425" y="1407160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背景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41115" y="1028700"/>
            <a:ext cx="171450" cy="18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×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55115" y="2909570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图片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55115" y="321754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漂浮粒子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55115" y="3525520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变色块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55115" y="3843020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......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50940" y="1028700"/>
            <a:ext cx="2533650" cy="5295900"/>
          </a:xfrm>
          <a:prstGeom prst="rect">
            <a:avLst/>
          </a:prstGeom>
          <a:solidFill>
            <a:schemeClr val="bg1">
              <a:alpha val="39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252210" y="102870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6252210" y="1701165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</a:rPr>
              <a:t>文件</a:t>
            </a:r>
            <a:endParaRPr lang="zh-CN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84340" y="17011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设计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785100" y="1701165"/>
            <a:ext cx="500380" cy="2355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设置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284720" y="17011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素材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285480" y="17011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关于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52210" y="1936750"/>
            <a:ext cx="2532380" cy="4387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327140" y="2002790"/>
            <a:ext cx="232092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缩略栏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26505" y="319976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绘图区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95185" y="1486535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421245" y="1457960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894830" y="1386840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30</a:t>
            </a:r>
            <a:endParaRPr lang="en-US" altLang="zh-CN" sz="1200"/>
          </a:p>
        </p:txBody>
      </p:sp>
      <p:sp>
        <p:nvSpPr>
          <p:cNvPr id="59" name="矩形 58"/>
          <p:cNvSpPr/>
          <p:nvPr/>
        </p:nvSpPr>
        <p:spPr>
          <a:xfrm>
            <a:off x="6394450" y="1407160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背景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613140" y="1028700"/>
            <a:ext cx="171450" cy="18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×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325870" y="419544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引擎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25870" y="515175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其他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26505" y="2238375"/>
            <a:ext cx="2320925" cy="86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>
                <a:solidFill>
                  <a:schemeClr val="tx1"/>
                </a:solidFill>
              </a:rPr>
              <a:t>停靠方式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边距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背景色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选中颜色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25870" y="3435350"/>
            <a:ext cx="2320925" cy="644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>
                <a:solidFill>
                  <a:schemeClr val="tx1"/>
                </a:solidFill>
              </a:rPr>
              <a:t>窗口类型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鼠标穿透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背景颜色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27775" y="4431030"/>
            <a:ext cx="2320925" cy="644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>
                <a:solidFill>
                  <a:schemeClr val="tx1"/>
                </a:solidFill>
              </a:rPr>
              <a:t>窗口类型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鼠标穿透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背景颜色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25235" y="5387340"/>
            <a:ext cx="2320925" cy="711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>
                <a:solidFill>
                  <a:schemeClr val="tx1"/>
                </a:solidFill>
              </a:rPr>
              <a:t>运行时打开设计界面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开机启动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......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872855" y="2238375"/>
            <a:ext cx="445135" cy="86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</a:rPr>
              <a:t>上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下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左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右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872855" y="3435350"/>
            <a:ext cx="1454150" cy="86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</a:rPr>
              <a:t>正常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置顶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置底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穿透到桌面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左箭头 1"/>
          <p:cNvSpPr/>
          <p:nvPr/>
        </p:nvSpPr>
        <p:spPr>
          <a:xfrm rot="10800000">
            <a:off x="8465185" y="1081405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左箭头 68"/>
          <p:cNvSpPr/>
          <p:nvPr/>
        </p:nvSpPr>
        <p:spPr>
          <a:xfrm>
            <a:off x="8272780" y="1082040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左箭头 2"/>
          <p:cNvSpPr/>
          <p:nvPr/>
        </p:nvSpPr>
        <p:spPr>
          <a:xfrm rot="10800000">
            <a:off x="3705860" y="1081405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左箭头 3"/>
          <p:cNvSpPr/>
          <p:nvPr/>
        </p:nvSpPr>
        <p:spPr>
          <a:xfrm>
            <a:off x="3513455" y="1082040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03e845451725fa35be6053a130543c9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0825" y="1779905"/>
            <a:ext cx="6096000" cy="6096000"/>
          </a:xfrm>
          <a:prstGeom prst="rect">
            <a:avLst/>
          </a:prstGeom>
        </p:spPr>
      </p:pic>
      <p:pic>
        <p:nvPicPr>
          <p:cNvPr id="3" name="图片 2" descr="3f035271d336eb2cae547fa44ed4965b"/>
          <p:cNvPicPr>
            <a:picLocks noChangeAspect="1"/>
          </p:cNvPicPr>
          <p:nvPr/>
        </p:nvPicPr>
        <p:blipFill>
          <a:blip r:embed="rId3"/>
          <a:srcRect l="56970" t="32071" r="37626" b="54609"/>
          <a:stretch>
            <a:fillRect/>
          </a:stretch>
        </p:blipFill>
        <p:spPr>
          <a:xfrm>
            <a:off x="3615690" y="4530725"/>
            <a:ext cx="543560" cy="1339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1360" y="1026160"/>
            <a:ext cx="277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loglogb</a:t>
            </a:r>
            <a:endParaRPr lang="zh-CN" altLang="en-US"/>
          </a:p>
          <a:p>
            <a:r>
              <a:rPr lang="zh-CN" altLang="en-US"/>
              <a:t>aa</a:t>
            </a:r>
            <a:endParaRPr lang="zh-CN" altLang="en-US"/>
          </a:p>
        </p:txBody>
      </p:sp>
      <p:pic>
        <p:nvPicPr>
          <p:cNvPr id="6" name="图片 5" descr="2452c093"/>
          <p:cNvPicPr>
            <a:picLocks noChangeAspect="1"/>
          </p:cNvPicPr>
          <p:nvPr/>
        </p:nvPicPr>
        <p:blipFill>
          <a:blip r:embed="rId4"/>
          <a:srcRect l="48720" t="4167" r="8439" b="88667"/>
          <a:stretch>
            <a:fillRect/>
          </a:stretch>
        </p:blipFill>
        <p:spPr>
          <a:xfrm>
            <a:off x="2594610" y="835025"/>
            <a:ext cx="3590925" cy="600710"/>
          </a:xfrm>
          <a:prstGeom prst="rect">
            <a:avLst/>
          </a:prstGeom>
        </p:spPr>
      </p:pic>
      <p:pic>
        <p:nvPicPr>
          <p:cNvPr id="7" name="图片 6" descr="2452c093"/>
          <p:cNvPicPr>
            <a:picLocks noChangeAspect="1"/>
          </p:cNvPicPr>
          <p:nvPr/>
        </p:nvPicPr>
        <p:blipFill>
          <a:blip r:embed="rId4"/>
          <a:srcRect l="3265" t="38053" r="48379" b="51652"/>
          <a:stretch>
            <a:fillRect/>
          </a:stretch>
        </p:blipFill>
        <p:spPr>
          <a:xfrm>
            <a:off x="572135" y="4047490"/>
            <a:ext cx="4053205" cy="862965"/>
          </a:xfrm>
          <a:prstGeom prst="rect">
            <a:avLst/>
          </a:prstGeom>
        </p:spPr>
      </p:pic>
      <p:pic>
        <p:nvPicPr>
          <p:cNvPr id="8" name="图片 7" descr="2452c093"/>
          <p:cNvPicPr>
            <a:picLocks noChangeAspect="1"/>
          </p:cNvPicPr>
          <p:nvPr/>
        </p:nvPicPr>
        <p:blipFill>
          <a:blip r:embed="rId4"/>
          <a:srcRect l="2758" t="2924" r="60258" b="76273"/>
          <a:stretch>
            <a:fillRect/>
          </a:stretch>
        </p:blipFill>
        <p:spPr>
          <a:xfrm>
            <a:off x="399415" y="2197100"/>
            <a:ext cx="3100070" cy="1743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86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25890" y="954405"/>
            <a:ext cx="2533650" cy="5295900"/>
          </a:xfrm>
          <a:prstGeom prst="rect">
            <a:avLst/>
          </a:prstGeom>
          <a:solidFill>
            <a:schemeClr val="bg1">
              <a:alpha val="39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68875" y="154305"/>
            <a:ext cx="1238250" cy="800100"/>
          </a:xfrm>
          <a:prstGeom prst="rect">
            <a:avLst/>
          </a:prstGeom>
          <a:solidFill>
            <a:schemeClr val="bg1"/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472555" y="154305"/>
            <a:ext cx="869950" cy="635000"/>
          </a:xfrm>
          <a:prstGeom prst="rect">
            <a:avLst/>
          </a:prstGeom>
          <a:solidFill>
            <a:schemeClr val="bg1">
              <a:alpha val="75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95725" y="167640"/>
            <a:ext cx="869950" cy="635000"/>
          </a:xfrm>
          <a:prstGeom prst="rect">
            <a:avLst/>
          </a:prstGeom>
          <a:solidFill>
            <a:schemeClr val="bg1">
              <a:alpha val="75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69895" y="167640"/>
            <a:ext cx="654050" cy="495935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14590" y="167640"/>
            <a:ext cx="654050" cy="495935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01850" y="167640"/>
            <a:ext cx="596900" cy="391795"/>
          </a:xfrm>
          <a:prstGeom prst="rect">
            <a:avLst/>
          </a:prstGeom>
          <a:solidFill>
            <a:schemeClr val="bg1">
              <a:alpha val="25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28990" y="154305"/>
            <a:ext cx="596900" cy="391795"/>
          </a:xfrm>
          <a:prstGeom prst="rect">
            <a:avLst/>
          </a:prstGeom>
          <a:solidFill>
            <a:schemeClr val="bg1">
              <a:alpha val="25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78965" y="914400"/>
            <a:ext cx="2533650" cy="5295900"/>
          </a:xfrm>
          <a:prstGeom prst="rect">
            <a:avLst/>
          </a:prstGeom>
          <a:solidFill>
            <a:schemeClr val="bg1">
              <a:alpha val="39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0235" y="91440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文泉驿微米黑" panose="020B0606030804020204" charset="-122"/>
                <a:ea typeface="文泉驿微米黑" panose="020B0606030804020204" charset="-122"/>
              </a:rPr>
              <a:t>Logo</a:t>
            </a:r>
            <a:endParaRPr lang="en-US" altLang="zh-CN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80235" y="1586865"/>
            <a:ext cx="532765" cy="2355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文件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2365" y="15868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设计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3125" y="15868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设置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2745" y="15868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素材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13505" y="15868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关于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80235" y="1822450"/>
            <a:ext cx="2532380" cy="4387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33600" y="1919605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刷新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22675" y="1919605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新建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8025" y="2240915"/>
            <a:ext cx="232092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皮肤文件</a:t>
            </a:r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1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78025" y="253555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皮肤文件</a:t>
            </a:r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2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78025" y="283781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皮肤文件</a:t>
            </a:r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3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23210" y="1372235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49270" y="1343660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22855" y="1272540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文泉驿微米黑" panose="020B0606030804020204" charset="-122"/>
                <a:ea typeface="文泉驿微米黑" panose="020B0606030804020204" charset="-122"/>
              </a:rPr>
              <a:t>30</a:t>
            </a:r>
            <a:endParaRPr lang="en-US" altLang="zh-CN" sz="12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2475" y="1292860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背景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41165" y="914400"/>
            <a:ext cx="171450" cy="18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×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8025" y="314769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......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49625" y="232346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打开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49625" y="255905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重命名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49625" y="279463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插入到当前皮肤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49625" y="303022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打开文件目录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49625" y="326580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删除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sym typeface="+mn-ea"/>
            </a:endParaRPr>
          </a:p>
        </p:txBody>
      </p:sp>
      <p:sp>
        <p:nvSpPr>
          <p:cNvPr id="70" name="左箭头 69"/>
          <p:cNvSpPr/>
          <p:nvPr/>
        </p:nvSpPr>
        <p:spPr>
          <a:xfrm rot="10800000">
            <a:off x="4093210" y="967105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71" name="左箭头 70"/>
          <p:cNvSpPr/>
          <p:nvPr/>
        </p:nvSpPr>
        <p:spPr>
          <a:xfrm>
            <a:off x="3900805" y="967740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1280"/>
            <a:ext cx="12192635" cy="68586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71820" y="923925"/>
            <a:ext cx="2533650" cy="5295900"/>
          </a:xfrm>
          <a:prstGeom prst="rect">
            <a:avLst/>
          </a:prstGeom>
          <a:solidFill>
            <a:schemeClr val="bg1"/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80710" y="92392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Specinker</a:t>
            </a:r>
            <a:endParaRPr lang="en-US" altLang="zh-CN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0710" y="1596390"/>
            <a:ext cx="532765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文件</a:t>
            </a:r>
            <a:endParaRPr lang="zh-CN" altLang="zh-CN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12840" y="1596390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设计</a:t>
            </a:r>
            <a:endParaRPr lang="zh-CN" altLang="en-US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3600" y="1596390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设置</a:t>
            </a:r>
            <a:endParaRPr lang="zh-CN" altLang="en-US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3220" y="1596390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素材</a:t>
            </a:r>
            <a:endParaRPr lang="zh-CN" altLang="en-US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13980" y="1596390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关于</a:t>
            </a:r>
            <a:endParaRPr lang="zh-CN" altLang="en-US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34075" y="1929130"/>
            <a:ext cx="532765" cy="23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刷新</a:t>
            </a:r>
            <a:endParaRPr lang="zh-CN" altLang="zh-CN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78500" y="2250440"/>
            <a:ext cx="232092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  <a:cs typeface="包图小白体" panose="02010601030101010101" charset="-122"/>
              </a:rPr>
              <a:t>皮肤文件</a:t>
            </a:r>
            <a:r>
              <a:rPr lang="en-US" altLang="zh-CN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  <a:cs typeface="包图小白体" panose="02010601030101010101" charset="-122"/>
              </a:rPr>
              <a:t>1</a:t>
            </a:r>
            <a:endParaRPr lang="en-US" altLang="zh-CN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  <a:cs typeface="包图小白体" panose="0201060103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78500" y="2545080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  <a:cs typeface="包图小白体" panose="02010601030101010101" charset="-122"/>
              </a:rPr>
              <a:t>皮肤文件</a:t>
            </a:r>
            <a:r>
              <a:rPr lang="en-US" altLang="zh-CN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  <a:cs typeface="包图小白体" panose="02010601030101010101" charset="-122"/>
              </a:rPr>
              <a:t>2</a:t>
            </a:r>
            <a:endParaRPr lang="en-US" altLang="zh-CN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  <a:cs typeface="包图小白体" panose="02010601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78500" y="2847340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  <a:cs typeface="包图小白体" panose="02010601030101010101" charset="-122"/>
              </a:rPr>
              <a:t>皮肤文件</a:t>
            </a:r>
            <a:r>
              <a:rPr lang="en-US" altLang="zh-CN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  <a:cs typeface="包图小白体" panose="02010601030101010101" charset="-122"/>
              </a:rPr>
              <a:t>3</a:t>
            </a:r>
            <a:endParaRPr lang="en-US" altLang="zh-CN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  <a:cs typeface="包图小白体" panose="0201060103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66840" y="1281430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30</a:t>
            </a:r>
            <a:endParaRPr lang="en-US" altLang="zh-CN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22950" y="1302385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背景</a:t>
            </a:r>
            <a:endParaRPr lang="zh-CN" altLang="en-US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14335" y="923925"/>
            <a:ext cx="171450" cy="18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×</a:t>
            </a:r>
            <a:endParaRPr lang="zh-CN" altLang="en-US" sz="3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20255" y="1929130"/>
            <a:ext cx="83566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新建文件</a:t>
            </a:r>
            <a:endParaRPr lang="zh-CN" altLang="en-US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21775" y="245046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打开</a:t>
            </a:r>
            <a:endParaRPr lang="zh-CN" altLang="en-US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121775" y="268605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  <a:sym typeface="+mn-ea"/>
              </a:rPr>
              <a:t>重命名</a:t>
            </a:r>
            <a:endParaRPr lang="zh-CN" altLang="en-US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21775" y="292163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插入到当前皮肤</a:t>
            </a:r>
            <a:endParaRPr lang="zh-CN" altLang="en-US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21775" y="315722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</a:rPr>
              <a:t>打开文件目录</a:t>
            </a:r>
            <a:endParaRPr lang="zh-CN" altLang="en-US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121775" y="339280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7030A0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latin typeface="包图小白体" panose="02010601030101010101" charset="-122"/>
                <a:ea typeface="包图小白体" panose="02010601030101010101" charset="-122"/>
                <a:sym typeface="+mn-ea"/>
              </a:rPr>
              <a:t>删除</a:t>
            </a:r>
            <a:endParaRPr lang="zh-CN" altLang="en-US" sz="1200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  <a:sym typeface="+mn-ea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752590" y="1420495"/>
            <a:ext cx="252730" cy="0"/>
          </a:xfrm>
          <a:prstGeom prst="line">
            <a:avLst/>
          </a:prstGeom>
          <a:ln w="26670">
            <a:gradFill>
              <a:gsLst>
                <a:gs pos="0">
                  <a:srgbClr val="0070C0">
                    <a:alpha val="0"/>
                  </a:srgbClr>
                </a:gs>
                <a:gs pos="100000">
                  <a:srgbClr val="7030A0">
                    <a:alpha val="85000"/>
                  </a:srgbClr>
                </a:gs>
              </a:gsLst>
              <a:lin ang="0"/>
              <a:tileRect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6889115" y="1337945"/>
            <a:ext cx="231140" cy="16319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B0F0"/>
              </a:gs>
              <a:gs pos="10000">
                <a:srgbClr val="3870C8">
                  <a:alpha val="100000"/>
                </a:srgbClr>
              </a:gs>
              <a:gs pos="99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6" name="直接连接符 35"/>
          <p:cNvCxnSpPr/>
          <p:nvPr/>
        </p:nvCxnSpPr>
        <p:spPr>
          <a:xfrm>
            <a:off x="6752590" y="1420495"/>
            <a:ext cx="252730" cy="0"/>
          </a:xfrm>
          <a:prstGeom prst="line">
            <a:avLst/>
          </a:prstGeom>
          <a:ln w="26670">
            <a:gradFill>
              <a:gsLst>
                <a:gs pos="0">
                  <a:srgbClr val="0070C0">
                    <a:alpha val="0"/>
                  </a:srgbClr>
                </a:gs>
                <a:gs pos="100000">
                  <a:srgbClr val="7030A0">
                    <a:alpha val="85000"/>
                  </a:srgbClr>
                </a:gs>
              </a:gsLst>
              <a:lin ang="0"/>
              <a:tileRect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6889115" y="1337945"/>
            <a:ext cx="231140" cy="16319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B0F0"/>
              </a:gs>
              <a:gs pos="10000">
                <a:srgbClr val="3870C8">
                  <a:alpha val="100000"/>
                </a:srgbClr>
              </a:gs>
              <a:gs pos="99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gradFill>
                <a:gsLst>
                  <a:gs pos="0">
                    <a:srgbClr val="7030A0"/>
                  </a:gs>
                  <a:gs pos="100000">
                    <a:schemeClr val="accent5"/>
                  </a:gs>
                </a:gsLst>
                <a:lin ang="5400000" scaled="0"/>
              </a:gradFill>
              <a:latin typeface="包图小白体" panose="02010601030101010101" charset="-122"/>
              <a:ea typeface="包图小白体" panose="0201060103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42145" y="2010410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68205" y="1981835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11083925" y="1929130"/>
            <a:ext cx="143510" cy="10800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0800000">
            <a:off x="11083925" y="2061795"/>
            <a:ext cx="14351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41790" y="1910715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文泉驿微米黑" panose="020B0606030804020204" charset="-122"/>
                <a:ea typeface="文泉驿微米黑" panose="020B0606030804020204" charset="-122"/>
              </a:rPr>
              <a:t>30</a:t>
            </a:r>
            <a:endParaRPr lang="en-US" altLang="zh-CN" sz="12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582785" y="2323465"/>
            <a:ext cx="1394460" cy="18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1000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rot="5400000">
            <a:off x="11035030" y="2350135"/>
            <a:ext cx="234315" cy="12573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16200000">
            <a:off x="9279255" y="2341245"/>
            <a:ext cx="234315" cy="144145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>
            <a:off x="10206355" y="2707640"/>
            <a:ext cx="143510" cy="10800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10206355" y="2838400"/>
            <a:ext cx="14351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401300" y="2738755"/>
            <a:ext cx="792000" cy="18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1000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360535" y="2738755"/>
            <a:ext cx="792000" cy="18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0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034905" y="3084830"/>
            <a:ext cx="485775" cy="209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035540" y="3084830"/>
            <a:ext cx="254000" cy="209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360535" y="3472180"/>
            <a:ext cx="1833245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A</a:t>
            </a:r>
            <a:endParaRPr lang="en-US" altLang="zh-CN" sz="14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 rot="10800000">
            <a:off x="10991215" y="3504565"/>
            <a:ext cx="160655" cy="12573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368155" y="3766185"/>
            <a:ext cx="1819275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endParaRPr lang="zh-CN" altLang="zh-CN" sz="8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368155" y="4278630"/>
            <a:ext cx="1081405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缩略图</a:t>
            </a:r>
            <a:endParaRPr lang="zh-CN" altLang="en-US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281795" y="3766185"/>
            <a:ext cx="1695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【文字输入】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582275" y="5020310"/>
            <a:ext cx="569595" cy="287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打开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245475" y="1910715"/>
            <a:ext cx="689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滑动条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245475" y="2290445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单值调整框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245475" y="2701290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双值调整框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245475" y="3067050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勾选框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245475" y="3444875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复选框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245475" y="3853180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文字输入框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245475" y="4670425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图片导入框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582275" y="4280535"/>
            <a:ext cx="5715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路径</a:t>
            </a:r>
            <a:endParaRPr lang="zh-CN" altLang="zh-CN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6381115" y="676275"/>
            <a:ext cx="2533650" cy="5295900"/>
          </a:xfrm>
          <a:prstGeom prst="rect">
            <a:avLst/>
          </a:prstGeom>
          <a:solidFill>
            <a:schemeClr val="bg1"/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89220" y="659130"/>
            <a:ext cx="573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站酷庆科黄油体" panose="02000803000000020004" charset="-122"/>
                <a:ea typeface="站酷庆科黄油体" panose="02000803000000020004" charset="-122"/>
              </a:rPr>
              <a:t>Spec</a:t>
            </a:r>
            <a:endParaRPr lang="en-US" altLang="zh-CN">
              <a:latin typeface="站酷庆科黄油体" panose="02000803000000020004" charset="-122"/>
              <a:ea typeface="站酷庆科黄油体" panose="02000803000000020004" charset="-122"/>
            </a:endParaRPr>
          </a:p>
        </p:txBody>
      </p:sp>
      <p:pic>
        <p:nvPicPr>
          <p:cNvPr id="32" name="图片 31" descr="撤销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2445" y="704850"/>
            <a:ext cx="235585" cy="235585"/>
          </a:xfrm>
          <a:prstGeom prst="rect">
            <a:avLst/>
          </a:prstGeom>
        </p:spPr>
      </p:pic>
      <p:pic>
        <p:nvPicPr>
          <p:cNvPr id="33" name="图片 32" descr="撤销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368030" y="704215"/>
            <a:ext cx="234000" cy="234000"/>
          </a:xfrm>
          <a:prstGeom prst="rect">
            <a:avLst/>
          </a:prstGeom>
        </p:spPr>
      </p:pic>
      <p:pic>
        <p:nvPicPr>
          <p:cNvPr id="34" name="图片 33" descr="确认-充值成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80" y="718185"/>
            <a:ext cx="208915" cy="20891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533515" y="1345565"/>
            <a:ext cx="2228215" cy="399415"/>
            <a:chOff x="11976" y="1849"/>
            <a:chExt cx="3509" cy="629"/>
          </a:xfrm>
        </p:grpSpPr>
        <p:pic>
          <p:nvPicPr>
            <p:cNvPr id="35" name="图片 34" descr="文件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2161" y="1878"/>
              <a:ext cx="283" cy="283"/>
            </a:xfrm>
            <a:prstGeom prst="rect">
              <a:avLst/>
            </a:prstGeom>
          </p:spPr>
        </p:pic>
        <p:pic>
          <p:nvPicPr>
            <p:cNvPr id="37" name="图片 36" descr="设计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2875" y="1878"/>
              <a:ext cx="283" cy="283"/>
            </a:xfrm>
            <a:prstGeom prst="rect">
              <a:avLst/>
            </a:prstGeom>
          </p:spPr>
        </p:pic>
        <p:pic>
          <p:nvPicPr>
            <p:cNvPr id="67" name="图片 66" descr="素材 (1)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13561" y="1849"/>
              <a:ext cx="340" cy="340"/>
            </a:xfrm>
            <a:prstGeom prst="rect">
              <a:avLst/>
            </a:prstGeom>
          </p:spPr>
        </p:pic>
        <p:pic>
          <p:nvPicPr>
            <p:cNvPr id="69" name="图片 68" descr="设置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4303" y="1878"/>
              <a:ext cx="283" cy="283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11976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文件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2690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设计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3404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素材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4118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设置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4832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关于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pic>
          <p:nvPicPr>
            <p:cNvPr id="78" name="图片 77" descr="关于，信息，提示，警示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17" y="1878"/>
              <a:ext cx="283" cy="283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/>
        </p:nvSpPr>
        <p:spPr>
          <a:xfrm>
            <a:off x="7302500" y="1035050"/>
            <a:ext cx="4146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思源黑体 CN Normal" panose="020B0400000000000000" charset="-122"/>
                <a:ea typeface="思源黑体 CN Normal" panose="020B0400000000000000" charset="-122"/>
              </a:rPr>
              <a:t>30</a:t>
            </a:r>
            <a:endParaRPr lang="en-US" altLang="zh-CN" sz="9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49110" y="1027430"/>
            <a:ext cx="453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000">
                <a:latin typeface="思源黑体 CN Normal" panose="020B0400000000000000" charset="-122"/>
                <a:ea typeface="思源黑体 CN Normal" panose="020B0400000000000000" charset="-122"/>
              </a:rPr>
              <a:t>背景</a:t>
            </a:r>
            <a:endParaRPr lang="zh-CN" altLang="zh-CN" sz="10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6624955" y="1326515"/>
            <a:ext cx="231775" cy="3175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 descr="加 (1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9475" y="1814830"/>
            <a:ext cx="180000" cy="180000"/>
          </a:xfrm>
          <a:prstGeom prst="rect">
            <a:avLst/>
          </a:prstGeom>
        </p:spPr>
      </p:pic>
      <p:pic>
        <p:nvPicPr>
          <p:cNvPr id="41" name="图片 40" descr="刷新 (1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67370" y="1814830"/>
            <a:ext cx="180000" cy="1800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532245" y="2088515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皮肤文件</a:t>
            </a:r>
            <a:r>
              <a:rPr lang="en-US" altLang="zh-CN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1</a:t>
            </a:r>
            <a:endParaRPr lang="en-US" altLang="zh-CN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532245" y="2348547"/>
            <a:ext cx="2229485" cy="215900"/>
            <a:chOff x="12030" y="3349"/>
            <a:chExt cx="3511" cy="340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58" name="矩形 57"/>
            <p:cNvSpPr/>
            <p:nvPr/>
          </p:nvSpPr>
          <p:spPr>
            <a:xfrm>
              <a:off x="12030" y="3349"/>
              <a:ext cx="3511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zh-CN" sz="9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皮肤文件</a:t>
              </a:r>
              <a:r>
                <a:rPr lang="en-US" altLang="zh-CN" sz="9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2</a:t>
              </a:r>
              <a:endParaRPr lang="en-US" altLang="zh-CN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030" y="3349"/>
              <a:ext cx="57" cy="3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6532245" y="2608580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皮肤文件</a:t>
            </a:r>
            <a:r>
              <a:rPr lang="en-US" altLang="zh-CN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3</a:t>
            </a:r>
            <a:endParaRPr lang="en-US" altLang="zh-CN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482965" y="2687955"/>
            <a:ext cx="1153795" cy="1236980"/>
            <a:chOff x="7544" y="3235"/>
            <a:chExt cx="1817" cy="1948"/>
          </a:xfrm>
        </p:grpSpPr>
        <p:sp>
          <p:nvSpPr>
            <p:cNvPr id="64" name="矩形 63"/>
            <p:cNvSpPr/>
            <p:nvPr/>
          </p:nvSpPr>
          <p:spPr>
            <a:xfrm>
              <a:off x="7544" y="3235"/>
              <a:ext cx="1817" cy="1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570" y="3306"/>
              <a:ext cx="1763" cy="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打开</a:t>
              </a:r>
              <a:endParaRPr lang="zh-CN" altLang="en-US" sz="10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570" y="3677"/>
              <a:ext cx="1763" cy="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重命名</a:t>
              </a:r>
              <a:endParaRPr lang="zh-CN" altLang="en-US" sz="10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570" y="4048"/>
              <a:ext cx="1763" cy="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插入到当前皮肤</a:t>
              </a:r>
              <a:endParaRPr lang="zh-CN" altLang="en-US" sz="10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570" y="4419"/>
              <a:ext cx="1763" cy="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打开文件目录</a:t>
              </a:r>
              <a:endParaRPr lang="zh-CN" altLang="en-US" sz="10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570" y="4790"/>
              <a:ext cx="1763" cy="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删除</a:t>
              </a:r>
              <a:endParaRPr lang="zh-CN" altLang="en-US" sz="10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1812290" y="607060"/>
            <a:ext cx="2533650" cy="5295900"/>
          </a:xfrm>
          <a:prstGeom prst="rect">
            <a:avLst/>
          </a:prstGeom>
          <a:solidFill>
            <a:schemeClr val="bg1">
              <a:alpha val="39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813560" y="60706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文泉驿微米黑" panose="020B0606030804020204" charset="-122"/>
                <a:ea typeface="文泉驿微米黑" panose="020B0606030804020204" charset="-122"/>
              </a:rPr>
              <a:t>Logo</a:t>
            </a:r>
            <a:endParaRPr lang="en-US" altLang="zh-CN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813560" y="1279525"/>
            <a:ext cx="532765" cy="2355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文件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345690" y="127952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设计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46450" y="127952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设置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846070" y="127952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素材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846830" y="127952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关于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830070" y="1744980"/>
            <a:ext cx="2532380" cy="4387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66925" y="1612265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刷新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56000" y="1612265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新建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911350" y="1933575"/>
            <a:ext cx="232092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皮肤文件</a:t>
            </a:r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1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911350" y="222821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皮肤文件</a:t>
            </a:r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2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11350" y="253047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皮肤文件</a:t>
            </a:r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3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756535" y="1064895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82595" y="1036320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456180" y="965200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文泉驿微米黑" panose="020B0606030804020204" charset="-122"/>
                <a:ea typeface="文泉驿微米黑" panose="020B0606030804020204" charset="-122"/>
              </a:rPr>
              <a:t>30</a:t>
            </a:r>
            <a:endParaRPr lang="en-US" altLang="zh-CN" sz="12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955800" y="985520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背景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174490" y="607060"/>
            <a:ext cx="171450" cy="18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×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911350" y="284035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......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82950" y="201612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打开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82950" y="225171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重命名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282950" y="248729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插入到当前皮肤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282950" y="272288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打开文件目录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282950" y="295846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删除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sym typeface="+mn-ea"/>
            </a:endParaRPr>
          </a:p>
        </p:txBody>
      </p:sp>
      <p:sp>
        <p:nvSpPr>
          <p:cNvPr id="102" name="左箭头 101"/>
          <p:cNvSpPr/>
          <p:nvPr/>
        </p:nvSpPr>
        <p:spPr>
          <a:xfrm rot="10800000">
            <a:off x="4026535" y="659765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03" name="左箭头 102"/>
          <p:cNvSpPr/>
          <p:nvPr/>
        </p:nvSpPr>
        <p:spPr>
          <a:xfrm>
            <a:off x="3834130" y="660400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7809865" y="1111885"/>
            <a:ext cx="381000" cy="76200"/>
            <a:chOff x="12005" y="1751"/>
            <a:chExt cx="600" cy="120"/>
          </a:xfrm>
        </p:grpSpPr>
        <p:sp>
          <p:nvSpPr>
            <p:cNvPr id="105" name="圆角矩形 104"/>
            <p:cNvSpPr/>
            <p:nvPr/>
          </p:nvSpPr>
          <p:spPr>
            <a:xfrm>
              <a:off x="12395" y="1751"/>
              <a:ext cx="210" cy="1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文泉驿微米黑" panose="020B0606030804020204" charset="-122"/>
                <a:ea typeface="文泉驿微米黑" panose="020B0606030804020204" charset="-122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>
            <a:xfrm flipV="1">
              <a:off x="12005" y="1810"/>
              <a:ext cx="390" cy="1"/>
            </a:xfrm>
            <a:prstGeom prst="line">
              <a:avLst/>
            </a:prstGeom>
            <a:ln w="9525"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刷新 (1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5105" y="2168525"/>
            <a:ext cx="360000" cy="360000"/>
          </a:xfrm>
          <a:prstGeom prst="rect">
            <a:avLst/>
          </a:prstGeom>
        </p:spPr>
      </p:pic>
      <p:pic>
        <p:nvPicPr>
          <p:cNvPr id="3" name="图片 2" descr="加 (1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16920" y="2165985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086090" y="771525"/>
            <a:ext cx="2533650" cy="5295900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84820" y="77152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站酷庆科黄油体" panose="02000803000000020004" charset="-122"/>
                <a:ea typeface="站酷庆科黄油体" panose="02000803000000020004" charset="-122"/>
              </a:rPr>
              <a:t>Spec</a:t>
            </a:r>
            <a:endParaRPr lang="en-US" altLang="zh-CN">
              <a:latin typeface="站酷庆科黄油体" panose="02000803000000020004" charset="-122"/>
              <a:ea typeface="站酷庆科黄油体" panose="02000803000000020004" charset="-122"/>
            </a:endParaRPr>
          </a:p>
        </p:txBody>
      </p:sp>
      <p:pic>
        <p:nvPicPr>
          <p:cNvPr id="32" name="图片 31" descr="撤销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7420" y="800100"/>
            <a:ext cx="235585" cy="235585"/>
          </a:xfrm>
          <a:prstGeom prst="rect">
            <a:avLst/>
          </a:prstGeom>
        </p:spPr>
      </p:pic>
      <p:pic>
        <p:nvPicPr>
          <p:cNvPr id="33" name="图片 32" descr="撤销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073005" y="799465"/>
            <a:ext cx="234000" cy="234000"/>
          </a:xfrm>
          <a:prstGeom prst="rect">
            <a:avLst/>
          </a:prstGeom>
        </p:spPr>
      </p:pic>
      <p:pic>
        <p:nvPicPr>
          <p:cNvPr id="34" name="图片 33" descr="确认-充值成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55" y="813435"/>
            <a:ext cx="208915" cy="20891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9007475" y="1130300"/>
            <a:ext cx="4146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思源黑体 CN Normal" panose="020B0400000000000000" charset="-122"/>
                <a:ea typeface="思源黑体 CN Normal" panose="020B0400000000000000" charset="-122"/>
              </a:rPr>
              <a:t>30</a:t>
            </a:r>
            <a:endParaRPr lang="en-US" altLang="zh-CN" sz="9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54085" y="1122680"/>
            <a:ext cx="453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000">
                <a:latin typeface="思源黑体 CN Normal" panose="020B0400000000000000" charset="-122"/>
                <a:ea typeface="思源黑体 CN Normal" panose="020B0400000000000000" charset="-122"/>
              </a:rPr>
              <a:t>背景</a:t>
            </a:r>
            <a:endParaRPr lang="zh-CN" altLang="zh-CN" sz="10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76145" y="2115820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2205" y="2087245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717925" y="2034540"/>
            <a:ext cx="143510" cy="10800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0800000">
            <a:off x="3717925" y="2167205"/>
            <a:ext cx="14351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875790" y="2016125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文泉驿微米黑" panose="020B0606030804020204" charset="-122"/>
                <a:ea typeface="文泉驿微米黑" panose="020B0606030804020204" charset="-122"/>
              </a:rPr>
              <a:t>30</a:t>
            </a:r>
            <a:endParaRPr lang="en-US" altLang="zh-CN" sz="12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16785" y="2428875"/>
            <a:ext cx="1394460" cy="18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1000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rot="5400000">
            <a:off x="3669030" y="2455545"/>
            <a:ext cx="234315" cy="12573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16200000">
            <a:off x="1913255" y="2446655"/>
            <a:ext cx="234315" cy="144145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2840355" y="2813050"/>
            <a:ext cx="143510" cy="10800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2840355" y="2943810"/>
            <a:ext cx="14351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35300" y="2844165"/>
            <a:ext cx="792000" cy="18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1000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94535" y="2844165"/>
            <a:ext cx="792000" cy="18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0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68905" y="3190240"/>
            <a:ext cx="485775" cy="209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69540" y="3190240"/>
            <a:ext cx="254000" cy="209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94535" y="3577590"/>
            <a:ext cx="1833245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A</a:t>
            </a:r>
            <a:endParaRPr lang="en-US" altLang="zh-CN" sz="14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 rot="10800000">
            <a:off x="3625215" y="3609975"/>
            <a:ext cx="160655" cy="12573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02155" y="3871595"/>
            <a:ext cx="1819275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endParaRPr lang="zh-CN" altLang="zh-CN" sz="8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02155" y="4384040"/>
            <a:ext cx="1081405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缩略图</a:t>
            </a:r>
            <a:endParaRPr lang="zh-CN" altLang="en-US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5795" y="3871595"/>
            <a:ext cx="1695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【文字输入】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6275" y="5125720"/>
            <a:ext cx="569595" cy="287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打开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9475" y="2016125"/>
            <a:ext cx="689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滑动条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79475" y="2395855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单值调整框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9475" y="2806700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双值调整框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79475" y="3172460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勾选框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79475" y="3550285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复选框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9475" y="3958590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文字输入框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9475" y="4775835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图片导入框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6275" y="4385945"/>
            <a:ext cx="5715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路径</a:t>
            </a:r>
            <a:endParaRPr lang="zh-CN" altLang="zh-CN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486400" y="2115820"/>
            <a:ext cx="381000" cy="76200"/>
            <a:chOff x="12005" y="1751"/>
            <a:chExt cx="600" cy="120"/>
          </a:xfrm>
        </p:grpSpPr>
        <p:sp>
          <p:nvSpPr>
            <p:cNvPr id="17" name="圆角矩形 16"/>
            <p:cNvSpPr/>
            <p:nvPr/>
          </p:nvSpPr>
          <p:spPr>
            <a:xfrm>
              <a:off x="12395" y="1751"/>
              <a:ext cx="210" cy="1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ctr"/>
              <a:endParaRPr lang="zh-CN" altLang="en-US">
                <a:latin typeface="+mj-ea"/>
                <a:ea typeface="+mj-ea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12005" y="1810"/>
              <a:ext cx="390" cy="1"/>
            </a:xfrm>
            <a:prstGeom prst="line">
              <a:avLst/>
            </a:prstGeom>
            <a:ln w="9525"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5071745" y="2038985"/>
            <a:ext cx="4146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ctr"/>
            <a:r>
              <a:rPr lang="en-US" altLang="zh-CN" sz="800">
                <a:latin typeface="+mj-ea"/>
                <a:ea typeface="+mj-ea"/>
              </a:rPr>
              <a:t>30</a:t>
            </a:r>
            <a:endParaRPr lang="en-US" altLang="zh-CN" sz="800">
              <a:latin typeface="+mj-ea"/>
              <a:ea typeface="+mj-ea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6556375" y="2042795"/>
            <a:ext cx="107950" cy="202565"/>
            <a:chOff x="9260" y="3262"/>
            <a:chExt cx="170" cy="319"/>
          </a:xfrm>
        </p:grpSpPr>
        <p:pic>
          <p:nvPicPr>
            <p:cNvPr id="126" name="图片 125" descr="箭头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9260" y="3262"/>
              <a:ext cx="170" cy="205"/>
            </a:xfrm>
            <a:prstGeom prst="rect">
              <a:avLst/>
            </a:prstGeom>
          </p:spPr>
        </p:pic>
        <p:pic>
          <p:nvPicPr>
            <p:cNvPr id="127" name="图片 126" descr="箭头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0" y="3377"/>
              <a:ext cx="170" cy="205"/>
            </a:xfrm>
            <a:prstGeom prst="rect">
              <a:avLst/>
            </a:prstGeom>
          </p:spPr>
        </p:pic>
      </p:grpSp>
      <p:pic>
        <p:nvPicPr>
          <p:cNvPr id="128" name="图片 127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60000">
            <a:off x="6562090" y="2491105"/>
            <a:ext cx="107315" cy="129540"/>
          </a:xfrm>
          <a:prstGeom prst="rect">
            <a:avLst/>
          </a:prstGeom>
        </p:spPr>
      </p:pic>
      <p:pic>
        <p:nvPicPr>
          <p:cNvPr id="129" name="图片 128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231045" y="2489835"/>
            <a:ext cx="108000" cy="130217"/>
          </a:xfrm>
          <a:prstGeom prst="rect">
            <a:avLst/>
          </a:prstGeom>
        </p:spPr>
      </p:pic>
      <p:grpSp>
        <p:nvGrpSpPr>
          <p:cNvPr id="131" name="组合 130"/>
          <p:cNvGrpSpPr/>
          <p:nvPr/>
        </p:nvGrpSpPr>
        <p:grpSpPr>
          <a:xfrm>
            <a:off x="5907405" y="2796540"/>
            <a:ext cx="107950" cy="202565"/>
            <a:chOff x="9260" y="3262"/>
            <a:chExt cx="170" cy="319"/>
          </a:xfrm>
        </p:grpSpPr>
        <p:pic>
          <p:nvPicPr>
            <p:cNvPr id="132" name="图片 131" descr="箭头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9260" y="3262"/>
              <a:ext cx="170" cy="205"/>
            </a:xfrm>
            <a:prstGeom prst="rect">
              <a:avLst/>
            </a:prstGeom>
          </p:spPr>
        </p:pic>
        <p:pic>
          <p:nvPicPr>
            <p:cNvPr id="133" name="图片 132" descr="箭头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0" y="3377"/>
              <a:ext cx="170" cy="205"/>
            </a:xfrm>
            <a:prstGeom prst="rect">
              <a:avLst/>
            </a:prstGeom>
          </p:spPr>
        </p:pic>
      </p:grpSp>
      <p:sp>
        <p:nvSpPr>
          <p:cNvPr id="149" name="圆角矩形 148"/>
          <p:cNvSpPr/>
          <p:nvPr/>
        </p:nvSpPr>
        <p:spPr>
          <a:xfrm>
            <a:off x="5680710" y="2479675"/>
            <a:ext cx="560070" cy="161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1000</a:t>
            </a:r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6103620" y="2813050"/>
            <a:ext cx="452755" cy="161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1000</a:t>
            </a:r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5363210" y="2813050"/>
            <a:ext cx="452755" cy="161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0</a:t>
            </a:r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878195" y="3214370"/>
            <a:ext cx="167005" cy="161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 fontAlgn="ctr"/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5365750" y="3577590"/>
            <a:ext cx="1189990" cy="161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l" font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A</a:t>
            </a:r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41" name="图片 140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15" y="3593465"/>
            <a:ext cx="108000" cy="130217"/>
          </a:xfrm>
          <a:prstGeom prst="rect">
            <a:avLst/>
          </a:prstGeom>
        </p:spPr>
      </p:pic>
      <p:sp>
        <p:nvSpPr>
          <p:cNvPr id="154" name="圆角矩形 153"/>
          <p:cNvSpPr/>
          <p:nvPr/>
        </p:nvSpPr>
        <p:spPr>
          <a:xfrm>
            <a:off x="5349875" y="3871595"/>
            <a:ext cx="1206500" cy="3321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[</a:t>
            </a:r>
            <a:r>
              <a:rPr lang="zh-CN" altLang="en-US" sz="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文字输入</a:t>
            </a:r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]</a:t>
            </a:r>
            <a:endParaRPr lang="en-US" altLang="zh-CN" sz="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978525" y="4458970"/>
            <a:ext cx="619760" cy="1822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test.png</a:t>
            </a:r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6045200" y="4695190"/>
            <a:ext cx="436880" cy="1752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zh-CN" altLang="zh-CN" sz="800">
                <a:solidFill>
                  <a:schemeClr val="tx1"/>
                </a:solidFill>
                <a:latin typeface="+mj-ea"/>
                <a:ea typeface="+mj-ea"/>
              </a:rPr>
              <a:t>打开</a:t>
            </a:r>
            <a:endParaRPr lang="zh-CN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349875" y="4384040"/>
            <a:ext cx="570230" cy="555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ctr"/>
            <a:endParaRPr lang="en-US" altLang="zh-CN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59" name="图片 158" descr="确认-充值成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0" y="3219450"/>
            <a:ext cx="156210" cy="156210"/>
          </a:xfrm>
          <a:prstGeom prst="rect">
            <a:avLst/>
          </a:prstGeom>
        </p:spPr>
      </p:pic>
      <p:grpSp>
        <p:nvGrpSpPr>
          <p:cNvPr id="160" name="组合 159"/>
          <p:cNvGrpSpPr/>
          <p:nvPr/>
        </p:nvGrpSpPr>
        <p:grpSpPr>
          <a:xfrm>
            <a:off x="9491345" y="1207135"/>
            <a:ext cx="381000" cy="76200"/>
            <a:chOff x="12005" y="1751"/>
            <a:chExt cx="600" cy="120"/>
          </a:xfrm>
        </p:grpSpPr>
        <p:sp>
          <p:nvSpPr>
            <p:cNvPr id="161" name="圆角矩形 160"/>
            <p:cNvSpPr/>
            <p:nvPr/>
          </p:nvSpPr>
          <p:spPr>
            <a:xfrm>
              <a:off x="12395" y="1751"/>
              <a:ext cx="210" cy="1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文泉驿微米黑" panose="020B0606030804020204" charset="-122"/>
                <a:ea typeface="文泉驿微米黑" panose="020B0606030804020204" charset="-122"/>
              </a:endParaRPr>
            </a:p>
          </p:txBody>
        </p:sp>
        <p:cxnSp>
          <p:nvCxnSpPr>
            <p:cNvPr id="162" name="直接连接符 161"/>
            <p:cNvCxnSpPr/>
            <p:nvPr/>
          </p:nvCxnSpPr>
          <p:spPr>
            <a:xfrm flipV="1">
              <a:off x="12005" y="1810"/>
              <a:ext cx="390" cy="1"/>
            </a:xfrm>
            <a:prstGeom prst="line">
              <a:avLst/>
            </a:prstGeom>
            <a:ln w="9525"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239125" y="1422400"/>
            <a:ext cx="414020" cy="4178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zh-CN" sz="8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38490" y="1440815"/>
            <a:ext cx="2228215" cy="399415"/>
            <a:chOff x="11976" y="1849"/>
            <a:chExt cx="3509" cy="629"/>
          </a:xfrm>
        </p:grpSpPr>
        <p:pic>
          <p:nvPicPr>
            <p:cNvPr id="35" name="图片 34" descr="文件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2161" y="1878"/>
              <a:ext cx="283" cy="283"/>
            </a:xfrm>
            <a:prstGeom prst="rect">
              <a:avLst/>
            </a:prstGeom>
          </p:spPr>
        </p:pic>
        <p:pic>
          <p:nvPicPr>
            <p:cNvPr id="37" name="图片 36" descr="设计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2875" y="1878"/>
              <a:ext cx="283" cy="283"/>
            </a:xfrm>
            <a:prstGeom prst="rect">
              <a:avLst/>
            </a:prstGeom>
          </p:spPr>
        </p:pic>
        <p:pic>
          <p:nvPicPr>
            <p:cNvPr id="67" name="图片 66" descr="素材 (1)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3561" y="1849"/>
              <a:ext cx="340" cy="340"/>
            </a:xfrm>
            <a:prstGeom prst="rect">
              <a:avLst/>
            </a:prstGeom>
          </p:spPr>
        </p:pic>
        <p:pic>
          <p:nvPicPr>
            <p:cNvPr id="69" name="图片 68" descr="设置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4303" y="1878"/>
              <a:ext cx="283" cy="283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11976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文件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2690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设计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3404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素材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4118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设置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4832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关于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pic>
          <p:nvPicPr>
            <p:cNvPr id="78" name="图片 77" descr="关于，信息，提示，警示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017" y="1878"/>
              <a:ext cx="283" cy="283"/>
            </a:xfrm>
            <a:prstGeom prst="rect">
              <a:avLst/>
            </a:prstGeom>
          </p:spPr>
        </p:pic>
      </p:grpSp>
      <p:pic>
        <p:nvPicPr>
          <p:cNvPr id="2" name="图片 1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60000">
            <a:off x="6991350" y="3459480"/>
            <a:ext cx="301625" cy="363855"/>
          </a:xfrm>
          <a:prstGeom prst="rect">
            <a:avLst/>
          </a:prstGeom>
        </p:spPr>
      </p:pic>
      <p:pic>
        <p:nvPicPr>
          <p:cNvPr id="23" name="图片 22" descr="箭头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08875" y="3459480"/>
            <a:ext cx="301625" cy="363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6118860" y="781050"/>
            <a:ext cx="2533650" cy="5295900"/>
          </a:xfrm>
          <a:prstGeom prst="rect">
            <a:avLst/>
          </a:prstGeom>
          <a:solidFill>
            <a:schemeClr val="bg1"/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17590" y="781050"/>
            <a:ext cx="137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站酷庆科黄油体" panose="02000803000000020004" charset="-122"/>
                <a:ea typeface="站酷庆科黄油体" panose="02000803000000020004" charset="-122"/>
              </a:rPr>
              <a:t>Specinker</a:t>
            </a:r>
            <a:endParaRPr lang="en-US" altLang="zh-CN">
              <a:latin typeface="站酷庆科黄油体" panose="02000803000000020004" charset="-122"/>
              <a:ea typeface="站酷庆科黄油体" panose="02000803000000020004" charset="-122"/>
            </a:endParaRPr>
          </a:p>
        </p:txBody>
      </p:sp>
      <p:pic>
        <p:nvPicPr>
          <p:cNvPr id="32" name="图片 31" descr="撤销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0190" y="809625"/>
            <a:ext cx="235585" cy="235585"/>
          </a:xfrm>
          <a:prstGeom prst="rect">
            <a:avLst/>
          </a:prstGeom>
        </p:spPr>
      </p:pic>
      <p:pic>
        <p:nvPicPr>
          <p:cNvPr id="33" name="图片 32" descr="撤销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105775" y="808990"/>
            <a:ext cx="234000" cy="234000"/>
          </a:xfrm>
          <a:prstGeom prst="rect">
            <a:avLst/>
          </a:prstGeom>
        </p:spPr>
      </p:pic>
      <p:pic>
        <p:nvPicPr>
          <p:cNvPr id="34" name="图片 33" descr="确认-充值成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925" y="822960"/>
            <a:ext cx="208915" cy="20891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271260" y="1450340"/>
            <a:ext cx="2228215" cy="399415"/>
            <a:chOff x="11976" y="1849"/>
            <a:chExt cx="3509" cy="629"/>
          </a:xfrm>
        </p:grpSpPr>
        <p:pic>
          <p:nvPicPr>
            <p:cNvPr id="35" name="图片 34" descr="文件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2161" y="1878"/>
              <a:ext cx="283" cy="283"/>
            </a:xfrm>
            <a:prstGeom prst="rect">
              <a:avLst/>
            </a:prstGeom>
          </p:spPr>
        </p:pic>
        <p:pic>
          <p:nvPicPr>
            <p:cNvPr id="37" name="图片 36" descr="设计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2875" y="1878"/>
              <a:ext cx="283" cy="283"/>
            </a:xfrm>
            <a:prstGeom prst="rect">
              <a:avLst/>
            </a:prstGeom>
          </p:spPr>
        </p:pic>
        <p:pic>
          <p:nvPicPr>
            <p:cNvPr id="67" name="图片 66" descr="素材 (1)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13561" y="1849"/>
              <a:ext cx="340" cy="340"/>
            </a:xfrm>
            <a:prstGeom prst="rect">
              <a:avLst/>
            </a:prstGeom>
          </p:spPr>
        </p:pic>
        <p:pic>
          <p:nvPicPr>
            <p:cNvPr id="69" name="图片 68" descr="设置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4303" y="1878"/>
              <a:ext cx="283" cy="283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11976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文件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2690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设计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3404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素材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4118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设置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4832" y="2116"/>
              <a:ext cx="6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思源黑体 CN Normal" panose="020B0400000000000000" charset="-122"/>
                  <a:ea typeface="思源黑体 CN Normal" panose="020B0400000000000000" charset="-122"/>
                </a:rPr>
                <a:t>关于</a:t>
              </a: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pic>
          <p:nvPicPr>
            <p:cNvPr id="78" name="图片 77" descr="关于，信息，提示，警示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17" y="1878"/>
              <a:ext cx="283" cy="283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/>
        </p:nvSpPr>
        <p:spPr>
          <a:xfrm>
            <a:off x="7040245" y="1139825"/>
            <a:ext cx="4146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思源黑体 CN Normal" panose="020B0400000000000000" charset="-122"/>
                <a:ea typeface="思源黑体 CN Normal" panose="020B0400000000000000" charset="-122"/>
              </a:rPr>
              <a:t>30</a:t>
            </a:r>
            <a:endParaRPr lang="en-US" altLang="zh-CN" sz="9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86855" y="1132205"/>
            <a:ext cx="453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000">
                <a:latin typeface="思源黑体 CN Normal" panose="020B0400000000000000" charset="-122"/>
                <a:ea typeface="思源黑体 CN Normal" panose="020B0400000000000000" charset="-122"/>
              </a:rPr>
              <a:t>背景</a:t>
            </a:r>
            <a:endParaRPr lang="zh-CN" altLang="zh-CN" sz="10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7270115" y="1395095"/>
            <a:ext cx="231775" cy="3175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681480" y="817245"/>
            <a:ext cx="2533650" cy="5295900"/>
          </a:xfrm>
          <a:prstGeom prst="rect">
            <a:avLst/>
          </a:prstGeom>
          <a:solidFill>
            <a:schemeClr val="bg1">
              <a:alpha val="39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82750" y="81724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682750" y="1489710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</a:rPr>
              <a:t>文件</a:t>
            </a:r>
            <a:endParaRPr lang="zh-CN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4880" y="1489710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设计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15640" y="1489710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设置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15260" y="1489710"/>
            <a:ext cx="500380" cy="2355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素材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16020" y="1489710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关于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82750" y="1725295"/>
            <a:ext cx="2532380" cy="4387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57680" y="1791335"/>
            <a:ext cx="232092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离散型频谱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57680" y="208597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连续型频谱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57680" y="238823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文字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25725" y="1275080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851785" y="1246505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325370" y="1175385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30</a:t>
            </a:r>
            <a:endParaRPr lang="en-US" altLang="zh-CN" sz="1200"/>
          </a:p>
        </p:txBody>
      </p:sp>
      <p:sp>
        <p:nvSpPr>
          <p:cNvPr id="59" name="矩形 58"/>
          <p:cNvSpPr/>
          <p:nvPr/>
        </p:nvSpPr>
        <p:spPr>
          <a:xfrm>
            <a:off x="1824990" y="1195705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背景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43680" y="817245"/>
            <a:ext cx="171450" cy="18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×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757680" y="269811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图片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57680" y="3006090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漂浮粒子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757680" y="331406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变色块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757680" y="363156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......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" name="左箭头 70"/>
          <p:cNvSpPr/>
          <p:nvPr/>
        </p:nvSpPr>
        <p:spPr>
          <a:xfrm rot="10800000">
            <a:off x="3908425" y="869950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左箭头 71"/>
          <p:cNvSpPr/>
          <p:nvPr/>
        </p:nvSpPr>
        <p:spPr>
          <a:xfrm>
            <a:off x="3716020" y="870585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271260" y="1917065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离散型频谱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270625" y="2196783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连续型频谱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270625" y="2476500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文字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270625" y="2756218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图片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70625" y="3035935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漂浮粒子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270625" y="3315652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变色块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269990" y="3595370"/>
            <a:ext cx="222948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滤镜块</a:t>
            </a:r>
            <a:endParaRPr lang="zh-CN" altLang="en-US" sz="9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622540" y="1216660"/>
            <a:ext cx="381000" cy="76200"/>
            <a:chOff x="12005" y="1751"/>
            <a:chExt cx="600" cy="120"/>
          </a:xfrm>
        </p:grpSpPr>
        <p:sp>
          <p:nvSpPr>
            <p:cNvPr id="87" name="圆角矩形 86"/>
            <p:cNvSpPr/>
            <p:nvPr/>
          </p:nvSpPr>
          <p:spPr>
            <a:xfrm>
              <a:off x="12395" y="1751"/>
              <a:ext cx="210" cy="1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文泉驿微米黑" panose="020B0606030804020204" charset="-122"/>
                <a:ea typeface="文泉驿微米黑" panose="020B0606030804020204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 flipV="1">
              <a:off x="12005" y="1810"/>
              <a:ext cx="390" cy="1"/>
            </a:xfrm>
            <a:prstGeom prst="line">
              <a:avLst/>
            </a:prstGeom>
            <a:ln w="9525"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4968875" y="154305"/>
            <a:ext cx="1238250" cy="800100"/>
          </a:xfrm>
          <a:prstGeom prst="rect">
            <a:avLst/>
          </a:prstGeom>
          <a:solidFill>
            <a:schemeClr val="bg1"/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72555" y="154305"/>
            <a:ext cx="869950" cy="635000"/>
          </a:xfrm>
          <a:prstGeom prst="rect">
            <a:avLst/>
          </a:prstGeom>
          <a:solidFill>
            <a:schemeClr val="bg1">
              <a:alpha val="75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95725" y="167640"/>
            <a:ext cx="869950" cy="635000"/>
          </a:xfrm>
          <a:prstGeom prst="rect">
            <a:avLst/>
          </a:prstGeom>
          <a:solidFill>
            <a:schemeClr val="bg1">
              <a:alpha val="75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69895" y="167640"/>
            <a:ext cx="654050" cy="495935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14590" y="167640"/>
            <a:ext cx="654050" cy="495935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01850" y="167640"/>
            <a:ext cx="596900" cy="391795"/>
          </a:xfrm>
          <a:prstGeom prst="rect">
            <a:avLst/>
          </a:prstGeom>
          <a:solidFill>
            <a:schemeClr val="bg1">
              <a:alpha val="25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428990" y="154305"/>
            <a:ext cx="596900" cy="391795"/>
          </a:xfrm>
          <a:prstGeom prst="rect">
            <a:avLst/>
          </a:prstGeom>
          <a:solidFill>
            <a:schemeClr val="bg1">
              <a:alpha val="25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184525" y="175514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剪切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84525" y="1990408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复制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4525" y="222631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移动到顶部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47230" y="1754823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粘贴到下一位置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47230" y="2053273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粘贴到上一位置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47230" y="2383473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合并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047230" y="2697163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拆解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84525" y="246189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移动到底部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84525" y="269748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删除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88030" y="1306830"/>
            <a:ext cx="149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右键菜单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07150" y="1306830"/>
            <a:ext cx="2704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特殊情况下的额外选项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878965" y="914400"/>
            <a:ext cx="2533650" cy="5295900"/>
          </a:xfrm>
          <a:prstGeom prst="rect">
            <a:avLst/>
          </a:prstGeom>
          <a:solidFill>
            <a:schemeClr val="bg1">
              <a:alpha val="39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91440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文泉驿微米黑" panose="020B0606030804020204" charset="-122"/>
                <a:ea typeface="文泉驿微米黑" panose="020B0606030804020204" charset="-122"/>
              </a:rPr>
              <a:t>Logo</a:t>
            </a:r>
            <a:endParaRPr lang="en-US" altLang="zh-CN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0235" y="1586865"/>
            <a:ext cx="532765" cy="2355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文件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2365" y="15868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设计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3125" y="15868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设置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2745" y="15868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素材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13505" y="15868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关于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0235" y="1822450"/>
            <a:ext cx="2532380" cy="4387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3600" y="1919605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刷新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2675" y="1919605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新建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8025" y="2240915"/>
            <a:ext cx="232092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皮肤文件</a:t>
            </a:r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1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8025" y="253555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皮肤文件</a:t>
            </a:r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2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8025" y="283781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皮肤文件</a:t>
            </a:r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3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23210" y="1372235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49270" y="1343660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22855" y="1272540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文泉驿微米黑" panose="020B0606030804020204" charset="-122"/>
                <a:ea typeface="文泉驿微米黑" panose="020B0606030804020204" charset="-122"/>
              </a:rPr>
              <a:t>30</a:t>
            </a:r>
            <a:endParaRPr lang="en-US" altLang="zh-CN" sz="12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2475" y="1292860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背景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41165" y="914400"/>
            <a:ext cx="171450" cy="18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×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78025" y="3147695"/>
            <a:ext cx="232029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......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49625" y="232346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打开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49625" y="255905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重命名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9625" y="279463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插入到当前皮肤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9625" y="3030220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打开文件目录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49625" y="3265805"/>
            <a:ext cx="125984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删除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65065" y="914400"/>
            <a:ext cx="2533650" cy="5295900"/>
          </a:xfrm>
          <a:prstGeom prst="rect">
            <a:avLst/>
          </a:prstGeom>
          <a:solidFill>
            <a:schemeClr val="bg1">
              <a:alpha val="39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11000">
                  <a:schemeClr val="bg1">
                    <a:alpha val="0"/>
                  </a:schemeClr>
                </a:gs>
              </a:gsLst>
              <a:lin ang="8100000" scaled="1"/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66335" y="91440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文泉驿微米黑" panose="020B0606030804020204" charset="-122"/>
                <a:ea typeface="文泉驿微米黑" panose="020B0606030804020204" charset="-122"/>
              </a:rPr>
              <a:t>Logo</a:t>
            </a:r>
            <a:endParaRPr lang="en-US" altLang="zh-CN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66335" y="1586865"/>
            <a:ext cx="532765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文件</a:t>
            </a:r>
            <a:endParaRPr lang="zh-CN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98465" y="1586865"/>
            <a:ext cx="500380" cy="2355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设计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99225" y="15868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设置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998845" y="15868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素材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99605" y="1586865"/>
            <a:ext cx="500380" cy="23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关于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66335" y="1822450"/>
            <a:ext cx="2532380" cy="4387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调整面板</a:t>
            </a:r>
            <a:endParaRPr lang="zh-CN" altLang="en-US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09310" y="1372235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35370" y="1343660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08955" y="1272540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文泉驿微米黑" panose="020B0606030804020204" charset="-122"/>
                <a:ea typeface="文泉驿微米黑" panose="020B0606030804020204" charset="-122"/>
              </a:rPr>
              <a:t>30</a:t>
            </a:r>
            <a:endParaRPr lang="en-US" altLang="zh-CN" sz="12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08575" y="1292860"/>
            <a:ext cx="500380" cy="23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背景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914400"/>
            <a:ext cx="171450" cy="18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×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42145" y="2010410"/>
            <a:ext cx="14757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2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68205" y="1981835"/>
            <a:ext cx="1333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11083925" y="1929130"/>
            <a:ext cx="143510" cy="10800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0800000">
            <a:off x="11083925" y="2061795"/>
            <a:ext cx="14351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41790" y="1910715"/>
            <a:ext cx="381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文泉驿微米黑" panose="020B0606030804020204" charset="-122"/>
                <a:ea typeface="文泉驿微米黑" panose="020B0606030804020204" charset="-122"/>
              </a:rPr>
              <a:t>30</a:t>
            </a:r>
            <a:endParaRPr lang="en-US" altLang="zh-CN" sz="12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582785" y="2323465"/>
            <a:ext cx="1394460" cy="18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1000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rot="5400000">
            <a:off x="11035030" y="2350135"/>
            <a:ext cx="234315" cy="12573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16200000">
            <a:off x="9279255" y="2341245"/>
            <a:ext cx="234315" cy="144145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>
            <a:off x="10206355" y="2707640"/>
            <a:ext cx="143510" cy="10800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10206355" y="2838400"/>
            <a:ext cx="14351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401300" y="2738755"/>
            <a:ext cx="792000" cy="18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1000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360535" y="2738755"/>
            <a:ext cx="792000" cy="18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0</a:t>
            </a:r>
            <a:endParaRPr lang="en-US" altLang="zh-CN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034905" y="3084830"/>
            <a:ext cx="485775" cy="209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035540" y="3084830"/>
            <a:ext cx="254000" cy="209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360535" y="3472180"/>
            <a:ext cx="1833245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A</a:t>
            </a:r>
            <a:endParaRPr lang="en-US" altLang="zh-CN" sz="14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 rot="10800000">
            <a:off x="10991215" y="3504565"/>
            <a:ext cx="160655" cy="125730"/>
          </a:xfrm>
          <a:prstGeom prst="triangle">
            <a:avLst>
              <a:gd name="adj" fmla="val 486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368155" y="3766185"/>
            <a:ext cx="1819275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endParaRPr lang="zh-CN" altLang="zh-CN" sz="8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368155" y="4278630"/>
            <a:ext cx="1081405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缩略图</a:t>
            </a:r>
            <a:endParaRPr lang="zh-CN" altLang="en-US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281795" y="3766185"/>
            <a:ext cx="1695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【文字输入】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582275" y="5020310"/>
            <a:ext cx="569595" cy="287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打开</a:t>
            </a:r>
            <a:endParaRPr lang="zh-CN" altLang="en-US" sz="120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245475" y="1910715"/>
            <a:ext cx="689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滑动条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245475" y="2290445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单值调整框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245475" y="2701290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双值调整框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245475" y="3067050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勾选框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245475" y="3444875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复选框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245475" y="3853180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文字输入框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245475" y="4670425"/>
            <a:ext cx="873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文泉驿微米黑" panose="020B0606030804020204" charset="-122"/>
                <a:ea typeface="文泉驿微米黑" panose="020B0606030804020204" charset="-122"/>
              </a:rPr>
              <a:t>图片导入框</a:t>
            </a:r>
            <a:endParaRPr lang="zh-CN" altLang="en-US" sz="1000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582275" y="4280535"/>
            <a:ext cx="5715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latin typeface="文泉驿微米黑" panose="020B0606030804020204" charset="-122"/>
                <a:ea typeface="文泉驿微米黑" panose="020B0606030804020204" charset="-122"/>
              </a:rPr>
              <a:t>路径</a:t>
            </a:r>
            <a:endParaRPr lang="zh-CN" altLang="zh-CN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8" name="左箭头 67"/>
          <p:cNvSpPr/>
          <p:nvPr/>
        </p:nvSpPr>
        <p:spPr>
          <a:xfrm rot="10800000">
            <a:off x="7179310" y="967105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69" name="左箭头 68"/>
          <p:cNvSpPr/>
          <p:nvPr/>
        </p:nvSpPr>
        <p:spPr>
          <a:xfrm>
            <a:off x="6986905" y="967740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70" name="左箭头 69"/>
          <p:cNvSpPr/>
          <p:nvPr/>
        </p:nvSpPr>
        <p:spPr>
          <a:xfrm rot="10800000">
            <a:off x="4093210" y="967105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  <p:sp>
        <p:nvSpPr>
          <p:cNvPr id="71" name="左箭头 70"/>
          <p:cNvSpPr/>
          <p:nvPr/>
        </p:nvSpPr>
        <p:spPr>
          <a:xfrm>
            <a:off x="3900805" y="967740"/>
            <a:ext cx="140970" cy="76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文泉驿微米黑" panose="020B0606030804020204" charset="-122"/>
              <a:ea typeface="文泉驿微米黑" panose="020B06060308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10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11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12.xml><?xml version="1.0" encoding="utf-8"?>
<p:tagLst xmlns:p="http://schemas.openxmlformats.org/presentationml/2006/main">
  <p:tag name="KSO_WM_UNIT_PLACING_PICTURE_USER_VIEWPORT" val="{&quot;height&quot;:283.46456692913387,&quot;width&quot;:283.46456692913387}"/>
</p:tagLst>
</file>

<file path=ppt/tags/tag13.xml><?xml version="1.0" encoding="utf-8"?>
<p:tagLst xmlns:p="http://schemas.openxmlformats.org/presentationml/2006/main">
  <p:tag name="REFSHAPE" val="436786540"/>
  <p:tag name="KSO_WM_UNIT_PLACING_PICTURE_USER_VIEWPORT" val="{&quot;height&quot;:9600,&quot;width&quot;:9600}"/>
</p:tagLst>
</file>

<file path=ppt/tags/tag2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3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4.xml><?xml version="1.0" encoding="utf-8"?>
<p:tagLst xmlns:p="http://schemas.openxmlformats.org/presentationml/2006/main">
  <p:tag name="KSO_WM_UNIT_PLACING_PICTURE_USER_VIEWPORT" val="{&quot;height&quot;:283.46456692913387,&quot;width&quot;:283.46456692913387}"/>
</p:tagLst>
</file>

<file path=ppt/tags/tag5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6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7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ags/tag8.xml><?xml version="1.0" encoding="utf-8"?>
<p:tagLst xmlns:p="http://schemas.openxmlformats.org/presentationml/2006/main">
  <p:tag name="KSO_WM_UNIT_PLACING_PICTURE_USER_VIEWPORT" val="{&quot;height&quot;:283.46456692913387,&quot;width&quot;:283.46456692913387}"/>
</p:tagLst>
</file>

<file path=ppt/tags/tag9.xml><?xml version="1.0" encoding="utf-8"?>
<p:tagLst xmlns:p="http://schemas.openxmlformats.org/presentationml/2006/main">
  <p:tag name="KSO_WM_UNIT_PLACING_PICTURE_USER_VIEWPORT" val="{&quot;height&quot;:283.46456527709961,&quot;width&quot;:283.4645652770996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gradFill>
            <a:gsLst>
              <a:gs pos="100000">
                <a:schemeClr val="tx1"/>
              </a:gs>
              <a:gs pos="46000">
                <a:schemeClr val="bg1"/>
              </a:gs>
              <a:gs pos="0">
                <a:schemeClr val="tx1"/>
              </a:gs>
            </a:gsLst>
            <a:lin ang="2700000" scaled="1"/>
          </a:gradFill>
        </a:ln>
      </a:spPr>
      <a:bodyPr rtlCol="0" anchor="ctr" anchorCtr="0"/>
      <a:lstStyle>
        <a:defPPr algn="ctr">
          <a:defRPr lang="zh-CN" altLang="zh-CN" sz="800">
            <a:solidFill>
              <a:schemeClr val="tx1"/>
            </a:solidFill>
            <a:latin typeface="黑体" panose="02010609060101010101" charset="-122"/>
            <a:ea typeface="黑体" panose="02010609060101010101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演示</Application>
  <PresentationFormat>宽屏</PresentationFormat>
  <Paragraphs>510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黑体</vt:lpstr>
      <vt:lpstr>文泉驿微米黑</vt:lpstr>
      <vt:lpstr>包图小白体</vt:lpstr>
      <vt:lpstr>站酷庆科黄油体</vt:lpstr>
      <vt:lpstr>思源黑体 CN Normal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22</cp:revision>
  <dcterms:created xsi:type="dcterms:W3CDTF">2020-03-11T03:18:00Z</dcterms:created>
  <dcterms:modified xsi:type="dcterms:W3CDTF">2021-07-10T05:51:34Z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D6AECC0A3C0043138BE10C05ADF25B0B</vt:lpwstr>
  </property>
</Properties>
</file>