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97" r:id="rId7"/>
    <p:sldId id="260" r:id="rId8"/>
    <p:sldId id="264" r:id="rId9"/>
    <p:sldId id="263" r:id="rId10"/>
    <p:sldId id="267" r:id="rId11"/>
    <p:sldId id="328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ED7"/>
    <a:srgbClr val="B6EAF8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654" y="60"/>
      </p:cViewPr>
      <p:guideLst>
        <p:guide orient="horz" pos="2374"/>
        <p:guide pos="2857"/>
        <p:guide pos="5333"/>
        <p:guide pos="4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6BF70-F57A-4E7B-A658-D6C67F2F6A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C7A75-45E4-4565-8F2E-48D1F34081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C7A75-45E4-4565-8F2E-48D1F34081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C7A75-45E4-4565-8F2E-48D1F34081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C7A75-45E4-4565-8F2E-48D1F34081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C7A75-45E4-4565-8F2E-48D1F34081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4728722" y="2420888"/>
            <a:ext cx="3238906" cy="3012142"/>
          </a:xfrm>
          <a:custGeom>
            <a:avLst/>
            <a:gdLst>
              <a:gd name="connsiteX0" fmla="*/ 0 w 4318541"/>
              <a:gd name="connsiteY0" fmla="*/ 0 h 3012142"/>
              <a:gd name="connsiteX1" fmla="*/ 4318541 w 4318541"/>
              <a:gd name="connsiteY1" fmla="*/ 0 h 3012142"/>
              <a:gd name="connsiteX2" fmla="*/ 4318541 w 4318541"/>
              <a:gd name="connsiteY2" fmla="*/ 3012142 h 3012142"/>
              <a:gd name="connsiteX3" fmla="*/ 0 w 4318541"/>
              <a:gd name="connsiteY3" fmla="*/ 3012142 h 301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8541" h="3012142">
                <a:moveTo>
                  <a:pt x="0" y="0"/>
                </a:moveTo>
                <a:lnTo>
                  <a:pt x="4318541" y="0"/>
                </a:lnTo>
                <a:lnTo>
                  <a:pt x="4318541" y="3012142"/>
                </a:lnTo>
                <a:lnTo>
                  <a:pt x="0" y="30121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1176373" y="2420888"/>
            <a:ext cx="3238906" cy="3012142"/>
          </a:xfrm>
          <a:custGeom>
            <a:avLst/>
            <a:gdLst>
              <a:gd name="connsiteX0" fmla="*/ 0 w 4318541"/>
              <a:gd name="connsiteY0" fmla="*/ 0 h 3012142"/>
              <a:gd name="connsiteX1" fmla="*/ 4318541 w 4318541"/>
              <a:gd name="connsiteY1" fmla="*/ 0 h 3012142"/>
              <a:gd name="connsiteX2" fmla="*/ 4318541 w 4318541"/>
              <a:gd name="connsiteY2" fmla="*/ 3012142 h 3012142"/>
              <a:gd name="connsiteX3" fmla="*/ 0 w 4318541"/>
              <a:gd name="connsiteY3" fmla="*/ 3012142 h 301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8541" h="3012142">
                <a:moveTo>
                  <a:pt x="0" y="0"/>
                </a:moveTo>
                <a:lnTo>
                  <a:pt x="4318541" y="0"/>
                </a:lnTo>
                <a:lnTo>
                  <a:pt x="4318541" y="3012142"/>
                </a:lnTo>
                <a:lnTo>
                  <a:pt x="0" y="30121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17"/>
          <p:cNvSpPr>
            <a:spLocks noGrp="1"/>
          </p:cNvSpPr>
          <p:nvPr>
            <p:ph type="pic" sz="quarter" idx="12"/>
          </p:nvPr>
        </p:nvSpPr>
        <p:spPr>
          <a:xfrm>
            <a:off x="2986158" y="260648"/>
            <a:ext cx="2400477" cy="6048672"/>
          </a:xfrm>
          <a:custGeom>
            <a:avLst/>
            <a:gdLst>
              <a:gd name="connsiteX0" fmla="*/ 0 w 3200636"/>
              <a:gd name="connsiteY0" fmla="*/ 0 h 5993758"/>
              <a:gd name="connsiteX1" fmla="*/ 3200636 w 3200636"/>
              <a:gd name="connsiteY1" fmla="*/ 0 h 5993758"/>
              <a:gd name="connsiteX2" fmla="*/ 3200636 w 3200636"/>
              <a:gd name="connsiteY2" fmla="*/ 5993758 h 5993758"/>
              <a:gd name="connsiteX3" fmla="*/ 0 w 3200636"/>
              <a:gd name="connsiteY3" fmla="*/ 5993758 h 599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636" h="5993758">
                <a:moveTo>
                  <a:pt x="0" y="0"/>
                </a:moveTo>
                <a:lnTo>
                  <a:pt x="3200636" y="0"/>
                </a:lnTo>
                <a:lnTo>
                  <a:pt x="3200636" y="5993758"/>
                </a:lnTo>
                <a:lnTo>
                  <a:pt x="0" y="59937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143508" y="3348609"/>
            <a:ext cx="2607453" cy="2960711"/>
          </a:xfrm>
          <a:custGeom>
            <a:avLst/>
            <a:gdLst>
              <a:gd name="connsiteX0" fmla="*/ 0 w 3476604"/>
              <a:gd name="connsiteY0" fmla="*/ 0 h 2960711"/>
              <a:gd name="connsiteX1" fmla="*/ 3476604 w 3476604"/>
              <a:gd name="connsiteY1" fmla="*/ 0 h 2960711"/>
              <a:gd name="connsiteX2" fmla="*/ 3476604 w 3476604"/>
              <a:gd name="connsiteY2" fmla="*/ 2960711 h 2960711"/>
              <a:gd name="connsiteX3" fmla="*/ 0 w 3476604"/>
              <a:gd name="connsiteY3" fmla="*/ 2960711 h 2960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6604" h="2960711">
                <a:moveTo>
                  <a:pt x="0" y="0"/>
                </a:moveTo>
                <a:lnTo>
                  <a:pt x="3476604" y="0"/>
                </a:lnTo>
                <a:lnTo>
                  <a:pt x="3476604" y="2960711"/>
                </a:lnTo>
                <a:lnTo>
                  <a:pt x="0" y="29607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43508" y="260649"/>
            <a:ext cx="2607453" cy="2960711"/>
          </a:xfrm>
          <a:custGeom>
            <a:avLst/>
            <a:gdLst>
              <a:gd name="connsiteX0" fmla="*/ 0 w 3476604"/>
              <a:gd name="connsiteY0" fmla="*/ 0 h 2960711"/>
              <a:gd name="connsiteX1" fmla="*/ 3476604 w 3476604"/>
              <a:gd name="connsiteY1" fmla="*/ 0 h 2960711"/>
              <a:gd name="connsiteX2" fmla="*/ 3476604 w 3476604"/>
              <a:gd name="connsiteY2" fmla="*/ 2960711 h 2960711"/>
              <a:gd name="connsiteX3" fmla="*/ 0 w 3476604"/>
              <a:gd name="connsiteY3" fmla="*/ 2960711 h 2960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6604" h="2960711">
                <a:moveTo>
                  <a:pt x="0" y="0"/>
                </a:moveTo>
                <a:lnTo>
                  <a:pt x="3476604" y="0"/>
                </a:lnTo>
                <a:lnTo>
                  <a:pt x="3476604" y="2960711"/>
                </a:lnTo>
                <a:lnTo>
                  <a:pt x="0" y="29607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2D5B-3EED-41BA-94D9-90B1F1B19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17AC-5819-47CE-B884-001938CF9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7007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393" y="-1"/>
            <a:ext cx="9164393" cy="69188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20928926" flipH="1">
            <a:off x="-397073" y="-1099720"/>
            <a:ext cx="9818309" cy="9278419"/>
          </a:xfrm>
          <a:custGeom>
            <a:avLst/>
            <a:gdLst>
              <a:gd name="connsiteX0" fmla="*/ 0 w 13091078"/>
              <a:gd name="connsiteY0" fmla="*/ 2325415 h 9278419"/>
              <a:gd name="connsiteX1" fmla="*/ 0 w 13091078"/>
              <a:gd name="connsiteY1" fmla="*/ 3374423 h 9278419"/>
              <a:gd name="connsiteX2" fmla="*/ 1167370 w 13091078"/>
              <a:gd name="connsiteY2" fmla="*/ 9278419 h 9278419"/>
              <a:gd name="connsiteX3" fmla="*/ 2023038 w 13091078"/>
              <a:gd name="connsiteY3" fmla="*/ 9278419 h 9278419"/>
              <a:gd name="connsiteX4" fmla="*/ 1954109 w 13091078"/>
              <a:gd name="connsiteY4" fmla="*/ 8929810 h 9278419"/>
              <a:gd name="connsiteX5" fmla="*/ 13091078 w 13091078"/>
              <a:gd name="connsiteY5" fmla="*/ 6727748 h 9278419"/>
              <a:gd name="connsiteX6" fmla="*/ 11760831 w 13091078"/>
              <a:gd name="connsiteY6" fmla="*/ 0 h 927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91078" h="9278419">
                <a:moveTo>
                  <a:pt x="0" y="2325415"/>
                </a:moveTo>
                <a:lnTo>
                  <a:pt x="0" y="3374423"/>
                </a:lnTo>
                <a:lnTo>
                  <a:pt x="1167370" y="9278419"/>
                </a:lnTo>
                <a:lnTo>
                  <a:pt x="2023038" y="9278419"/>
                </a:lnTo>
                <a:lnTo>
                  <a:pt x="1954109" y="8929810"/>
                </a:lnTo>
                <a:lnTo>
                  <a:pt x="13091078" y="6727748"/>
                </a:lnTo>
                <a:lnTo>
                  <a:pt x="11760831" y="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150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17"/>
          <p:cNvSpPr>
            <a:spLocks noGrp="1"/>
          </p:cNvSpPr>
          <p:nvPr>
            <p:ph type="pic" sz="quarter" idx="11"/>
          </p:nvPr>
        </p:nvSpPr>
        <p:spPr>
          <a:xfrm>
            <a:off x="982532" y="4716871"/>
            <a:ext cx="1674186" cy="1800200"/>
          </a:xfrm>
          <a:custGeom>
            <a:avLst/>
            <a:gdLst>
              <a:gd name="connsiteX0" fmla="*/ 0 w 2232248"/>
              <a:gd name="connsiteY0" fmla="*/ 0 h 1800200"/>
              <a:gd name="connsiteX1" fmla="*/ 2232248 w 2232248"/>
              <a:gd name="connsiteY1" fmla="*/ 0 h 1800200"/>
              <a:gd name="connsiteX2" fmla="*/ 2232248 w 2232248"/>
              <a:gd name="connsiteY2" fmla="*/ 1800200 h 1800200"/>
              <a:gd name="connsiteX3" fmla="*/ 0 w 2232248"/>
              <a:gd name="connsiteY3" fmla="*/ 18002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2248" h="1800200">
                <a:moveTo>
                  <a:pt x="0" y="0"/>
                </a:moveTo>
                <a:lnTo>
                  <a:pt x="2232248" y="0"/>
                </a:lnTo>
                <a:lnTo>
                  <a:pt x="2232248" y="1800200"/>
                </a:lnTo>
                <a:lnTo>
                  <a:pt x="0" y="1800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978670" y="2686664"/>
            <a:ext cx="1674186" cy="1800200"/>
          </a:xfrm>
          <a:custGeom>
            <a:avLst/>
            <a:gdLst>
              <a:gd name="connsiteX0" fmla="*/ 0 w 2232248"/>
              <a:gd name="connsiteY0" fmla="*/ 0 h 1800200"/>
              <a:gd name="connsiteX1" fmla="*/ 2232248 w 2232248"/>
              <a:gd name="connsiteY1" fmla="*/ 0 h 1800200"/>
              <a:gd name="connsiteX2" fmla="*/ 2232248 w 2232248"/>
              <a:gd name="connsiteY2" fmla="*/ 1800200 h 1800200"/>
              <a:gd name="connsiteX3" fmla="*/ 0 w 2232248"/>
              <a:gd name="connsiteY3" fmla="*/ 18002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2248" h="1800200">
                <a:moveTo>
                  <a:pt x="0" y="0"/>
                </a:moveTo>
                <a:lnTo>
                  <a:pt x="2232248" y="0"/>
                </a:lnTo>
                <a:lnTo>
                  <a:pt x="2232248" y="1800200"/>
                </a:lnTo>
                <a:lnTo>
                  <a:pt x="0" y="1800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2"/>
          </p:nvPr>
        </p:nvSpPr>
        <p:spPr>
          <a:xfrm>
            <a:off x="2818736" y="4716871"/>
            <a:ext cx="1674186" cy="1800200"/>
          </a:xfrm>
          <a:custGeom>
            <a:avLst/>
            <a:gdLst>
              <a:gd name="connsiteX0" fmla="*/ 0 w 2232248"/>
              <a:gd name="connsiteY0" fmla="*/ 0 h 1800200"/>
              <a:gd name="connsiteX1" fmla="*/ 2232248 w 2232248"/>
              <a:gd name="connsiteY1" fmla="*/ 0 h 1800200"/>
              <a:gd name="connsiteX2" fmla="*/ 2232248 w 2232248"/>
              <a:gd name="connsiteY2" fmla="*/ 1800200 h 1800200"/>
              <a:gd name="connsiteX3" fmla="*/ 0 w 2232248"/>
              <a:gd name="connsiteY3" fmla="*/ 18002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2248" h="1800200">
                <a:moveTo>
                  <a:pt x="0" y="0"/>
                </a:moveTo>
                <a:lnTo>
                  <a:pt x="2232248" y="0"/>
                </a:lnTo>
                <a:lnTo>
                  <a:pt x="2232248" y="1800200"/>
                </a:lnTo>
                <a:lnTo>
                  <a:pt x="0" y="1800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3"/>
          </p:nvPr>
        </p:nvSpPr>
        <p:spPr>
          <a:xfrm>
            <a:off x="2814874" y="2686664"/>
            <a:ext cx="1674186" cy="1800200"/>
          </a:xfrm>
          <a:custGeom>
            <a:avLst/>
            <a:gdLst>
              <a:gd name="connsiteX0" fmla="*/ 0 w 2232248"/>
              <a:gd name="connsiteY0" fmla="*/ 0 h 1800200"/>
              <a:gd name="connsiteX1" fmla="*/ 2232248 w 2232248"/>
              <a:gd name="connsiteY1" fmla="*/ 0 h 1800200"/>
              <a:gd name="connsiteX2" fmla="*/ 2232248 w 2232248"/>
              <a:gd name="connsiteY2" fmla="*/ 1800200 h 1800200"/>
              <a:gd name="connsiteX3" fmla="*/ 0 w 2232248"/>
              <a:gd name="connsiteY3" fmla="*/ 18002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2248" h="1800200">
                <a:moveTo>
                  <a:pt x="0" y="0"/>
                </a:moveTo>
                <a:lnTo>
                  <a:pt x="2232248" y="0"/>
                </a:lnTo>
                <a:lnTo>
                  <a:pt x="2232248" y="1800200"/>
                </a:lnTo>
                <a:lnTo>
                  <a:pt x="0" y="1800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4"/>
          </p:nvPr>
        </p:nvSpPr>
        <p:spPr>
          <a:xfrm>
            <a:off x="4654940" y="4716871"/>
            <a:ext cx="1674186" cy="1800200"/>
          </a:xfrm>
          <a:custGeom>
            <a:avLst/>
            <a:gdLst>
              <a:gd name="connsiteX0" fmla="*/ 0 w 2232248"/>
              <a:gd name="connsiteY0" fmla="*/ 0 h 1800200"/>
              <a:gd name="connsiteX1" fmla="*/ 2232248 w 2232248"/>
              <a:gd name="connsiteY1" fmla="*/ 0 h 1800200"/>
              <a:gd name="connsiteX2" fmla="*/ 2232248 w 2232248"/>
              <a:gd name="connsiteY2" fmla="*/ 1800200 h 1800200"/>
              <a:gd name="connsiteX3" fmla="*/ 0 w 2232248"/>
              <a:gd name="connsiteY3" fmla="*/ 18002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2248" h="1800200">
                <a:moveTo>
                  <a:pt x="0" y="0"/>
                </a:moveTo>
                <a:lnTo>
                  <a:pt x="2232248" y="0"/>
                </a:lnTo>
                <a:lnTo>
                  <a:pt x="2232248" y="1800200"/>
                </a:lnTo>
                <a:lnTo>
                  <a:pt x="0" y="1800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图片占位符 21"/>
          <p:cNvSpPr>
            <a:spLocks noGrp="1"/>
          </p:cNvSpPr>
          <p:nvPr>
            <p:ph type="pic" sz="quarter" idx="15"/>
          </p:nvPr>
        </p:nvSpPr>
        <p:spPr>
          <a:xfrm>
            <a:off x="4651078" y="2686664"/>
            <a:ext cx="1674186" cy="1800200"/>
          </a:xfrm>
          <a:custGeom>
            <a:avLst/>
            <a:gdLst>
              <a:gd name="connsiteX0" fmla="*/ 0 w 2232248"/>
              <a:gd name="connsiteY0" fmla="*/ 0 h 1800200"/>
              <a:gd name="connsiteX1" fmla="*/ 2232248 w 2232248"/>
              <a:gd name="connsiteY1" fmla="*/ 0 h 1800200"/>
              <a:gd name="connsiteX2" fmla="*/ 2232248 w 2232248"/>
              <a:gd name="connsiteY2" fmla="*/ 1800200 h 1800200"/>
              <a:gd name="connsiteX3" fmla="*/ 0 w 2232248"/>
              <a:gd name="connsiteY3" fmla="*/ 18002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2248" h="1800200">
                <a:moveTo>
                  <a:pt x="0" y="0"/>
                </a:moveTo>
                <a:lnTo>
                  <a:pt x="2232248" y="0"/>
                </a:lnTo>
                <a:lnTo>
                  <a:pt x="2232248" y="1800200"/>
                </a:lnTo>
                <a:lnTo>
                  <a:pt x="0" y="1800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3" name="图片占位符 22"/>
          <p:cNvSpPr>
            <a:spLocks noGrp="1"/>
          </p:cNvSpPr>
          <p:nvPr>
            <p:ph type="pic" sz="quarter" idx="16"/>
          </p:nvPr>
        </p:nvSpPr>
        <p:spPr>
          <a:xfrm>
            <a:off x="6491144" y="4716871"/>
            <a:ext cx="1674186" cy="1800200"/>
          </a:xfrm>
          <a:custGeom>
            <a:avLst/>
            <a:gdLst>
              <a:gd name="connsiteX0" fmla="*/ 0 w 2232248"/>
              <a:gd name="connsiteY0" fmla="*/ 0 h 1800200"/>
              <a:gd name="connsiteX1" fmla="*/ 2232248 w 2232248"/>
              <a:gd name="connsiteY1" fmla="*/ 0 h 1800200"/>
              <a:gd name="connsiteX2" fmla="*/ 2232248 w 2232248"/>
              <a:gd name="connsiteY2" fmla="*/ 1800200 h 1800200"/>
              <a:gd name="connsiteX3" fmla="*/ 0 w 2232248"/>
              <a:gd name="connsiteY3" fmla="*/ 18002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2248" h="1800200">
                <a:moveTo>
                  <a:pt x="0" y="0"/>
                </a:moveTo>
                <a:lnTo>
                  <a:pt x="2232248" y="0"/>
                </a:lnTo>
                <a:lnTo>
                  <a:pt x="2232248" y="1800200"/>
                </a:lnTo>
                <a:lnTo>
                  <a:pt x="0" y="1800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4" name="图片占位符 23"/>
          <p:cNvSpPr>
            <a:spLocks noGrp="1"/>
          </p:cNvSpPr>
          <p:nvPr>
            <p:ph type="pic" sz="quarter" idx="17"/>
          </p:nvPr>
        </p:nvSpPr>
        <p:spPr>
          <a:xfrm>
            <a:off x="6487282" y="2686664"/>
            <a:ext cx="1674186" cy="1800200"/>
          </a:xfrm>
          <a:custGeom>
            <a:avLst/>
            <a:gdLst>
              <a:gd name="connsiteX0" fmla="*/ 0 w 2232248"/>
              <a:gd name="connsiteY0" fmla="*/ 0 h 1800200"/>
              <a:gd name="connsiteX1" fmla="*/ 2232248 w 2232248"/>
              <a:gd name="connsiteY1" fmla="*/ 0 h 1800200"/>
              <a:gd name="connsiteX2" fmla="*/ 2232248 w 2232248"/>
              <a:gd name="connsiteY2" fmla="*/ 1800200 h 1800200"/>
              <a:gd name="connsiteX3" fmla="*/ 0 w 2232248"/>
              <a:gd name="connsiteY3" fmla="*/ 18002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2248" h="1800200">
                <a:moveTo>
                  <a:pt x="0" y="0"/>
                </a:moveTo>
                <a:lnTo>
                  <a:pt x="2232248" y="0"/>
                </a:lnTo>
                <a:lnTo>
                  <a:pt x="2232248" y="1800200"/>
                </a:lnTo>
                <a:lnTo>
                  <a:pt x="0" y="1800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4263022" y="1008680"/>
            <a:ext cx="3257550" cy="2520000"/>
          </a:xfrm>
          <a:custGeom>
            <a:avLst/>
            <a:gdLst>
              <a:gd name="connsiteX0" fmla="*/ 0 w 4343400"/>
              <a:gd name="connsiteY0" fmla="*/ 0 h 2520000"/>
              <a:gd name="connsiteX1" fmla="*/ 4343400 w 4343400"/>
              <a:gd name="connsiteY1" fmla="*/ 0 h 2520000"/>
              <a:gd name="connsiteX2" fmla="*/ 4343400 w 4343400"/>
              <a:gd name="connsiteY2" fmla="*/ 2520000 h 2520000"/>
              <a:gd name="connsiteX3" fmla="*/ 0 w 4343400"/>
              <a:gd name="connsiteY3" fmla="*/ 252000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3400" h="2520000">
                <a:moveTo>
                  <a:pt x="0" y="0"/>
                </a:moveTo>
                <a:lnTo>
                  <a:pt x="4343400" y="0"/>
                </a:lnTo>
                <a:lnTo>
                  <a:pt x="4343400" y="2520000"/>
                </a:lnTo>
                <a:lnTo>
                  <a:pt x="0" y="2520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5139382" y="1914550"/>
            <a:ext cx="3301690" cy="2810595"/>
          </a:xfrm>
          <a:custGeom>
            <a:avLst/>
            <a:gdLst>
              <a:gd name="connsiteX0" fmla="*/ 0 w 4402253"/>
              <a:gd name="connsiteY0" fmla="*/ 0 h 2810595"/>
              <a:gd name="connsiteX1" fmla="*/ 4402253 w 4402253"/>
              <a:gd name="connsiteY1" fmla="*/ 0 h 2810595"/>
              <a:gd name="connsiteX2" fmla="*/ 4402253 w 4402253"/>
              <a:gd name="connsiteY2" fmla="*/ 2810595 h 2810595"/>
              <a:gd name="connsiteX3" fmla="*/ 0 w 4402253"/>
              <a:gd name="connsiteY3" fmla="*/ 2810595 h 2810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2253" h="2810595">
                <a:moveTo>
                  <a:pt x="0" y="0"/>
                </a:moveTo>
                <a:lnTo>
                  <a:pt x="4402253" y="0"/>
                </a:lnTo>
                <a:lnTo>
                  <a:pt x="4402253" y="2810595"/>
                </a:lnTo>
                <a:lnTo>
                  <a:pt x="0" y="281059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9187180" cy="6823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85775" y="-371475"/>
            <a:ext cx="10115550" cy="7600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0"/>
            <a:ext cx="9137015" cy="68637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 isInverted="1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41_副本"/>
          <p:cNvPicPr>
            <a:picLocks noChangeAspect="1"/>
          </p:cNvPicPr>
          <p:nvPr/>
        </p:nvPicPr>
        <p:blipFill>
          <a:blip r:embed="rId1"/>
          <a:srcRect t="983" b="1351"/>
          <a:stretch>
            <a:fillRect/>
          </a:stretch>
        </p:blipFill>
        <p:spPr>
          <a:xfrm>
            <a:off x="0" y="908685"/>
            <a:ext cx="9130030" cy="50495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-159" y="0"/>
            <a:ext cx="1788319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000">
                <a:solidFill>
                  <a:schemeClr val="bg1"/>
                </a:solidFill>
                <a:latin typeface="站酷高端黑" panose="02010600030101010101" charset="-122"/>
                <a:ea typeface="站酷高端黑" panose="02010600030101010101" charset="-122"/>
              </a:rPr>
              <a:t>图形界面</a:t>
            </a:r>
            <a:endParaRPr lang="zh-CN" altLang="en-US" sz="3000">
              <a:solidFill>
                <a:schemeClr val="bg1"/>
              </a:solidFill>
              <a:latin typeface="站酷高端黑" panose="02010600030101010101" charset="-122"/>
              <a:ea typeface="站酷高端黑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2</Paragraphs>
  <Slides>9</Slides>
  <Notes>5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庞门正道标题体</vt:lpstr>
      <vt:lpstr>站酷高端黑</vt:lpstr>
      <vt:lpstr>站酷庆科黄油体</vt:lpstr>
      <vt:lpstr>站酷酷黑</vt:lpstr>
      <vt:lpstr>微软雅黑</vt:lpstr>
      <vt:lpstr>思源黑体 CN Normal</vt:lpstr>
      <vt:lpstr>Calibri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71</cp:revision>
  <dcterms:created xsi:type="dcterms:W3CDTF">2019-03-18T14:03:00Z</dcterms:created>
  <dcterms:modified xsi:type="dcterms:W3CDTF">2021-05-29T13:58:27Z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7A3D2C15D002488EBF5BCE70B61FAF56</vt:lpwstr>
  </property>
  <property fmtid="{D5CDD505-2E9C-101B-9397-08002B2CF9AE}" pid="3" name="KSOProductBuildVer">
    <vt:lpwstr>2052-11.1.0.10495</vt:lpwstr>
  </property>
</Properties>
</file>