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4.svg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.png"/><Relationship Id="rId2" Type="http://schemas.openxmlformats.org/officeDocument/2006/relationships/tags" Target="../tags/tag21.xml"/><Relationship Id="rId19" Type="http://schemas.openxmlformats.org/officeDocument/2006/relationships/image" Target="../media/image5.svg"/><Relationship Id="rId18" Type="http://schemas.openxmlformats.org/officeDocument/2006/relationships/image" Target="../media/image3.png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8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image" Target="../media/image14.svg"/><Relationship Id="rId15" Type="http://schemas.openxmlformats.org/officeDocument/2006/relationships/image" Target="../media/image13.svg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815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Layout</a:t>
            </a:r>
            <a:endParaRPr lang="en-US" altLang="zh-CN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5640" y="708025"/>
            <a:ext cx="10490200" cy="5573395"/>
            <a:chOff x="4736" y="2178"/>
            <a:chExt cx="11592" cy="62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4736" y="2178"/>
              <a:ext cx="11592" cy="6218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48" y="2178"/>
              <a:ext cx="1280" cy="26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75640" y="708025"/>
            <a:ext cx="2804795" cy="632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+mn-ea"/>
              </a:rPr>
              <a:t>Unreal Wallpaper Engine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3130" y="1405255"/>
            <a:ext cx="1093470" cy="692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Assets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3130" y="227774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Design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3130" y="315023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Tasks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3130" y="402272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Settings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98700" y="1405255"/>
            <a:ext cx="8701405" cy="47009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98700" y="1405255"/>
            <a:ext cx="1038860" cy="2616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Local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7565" y="1405255"/>
            <a:ext cx="1038860" cy="261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Network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2498090" y="2378075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3954780" y="2378075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87340" y="2378075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19900" y="2378075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252460" y="2378075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291080" y="1666875"/>
            <a:ext cx="8700770" cy="4439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395855" y="2186305"/>
            <a:ext cx="8272780" cy="1499235"/>
            <a:chOff x="3920" y="2928"/>
            <a:chExt cx="13028" cy="2361"/>
          </a:xfrm>
        </p:grpSpPr>
        <p:sp>
          <p:nvSpPr>
            <p:cNvPr id="28" name="矩形 27"/>
            <p:cNvSpPr/>
            <p:nvPr/>
          </p:nvSpPr>
          <p:spPr>
            <a:xfrm>
              <a:off x="1524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392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5"/>
              </p:custDataLst>
            </p:nvPr>
          </p:nvSpPr>
          <p:spPr>
            <a:xfrm>
              <a:off x="6184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48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712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976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6"/>
              </p:custDataLst>
            </p:nvPr>
          </p:nvSpPr>
          <p:spPr>
            <a:xfrm>
              <a:off x="3920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Project0</a:t>
              </a:r>
              <a:endParaRPr lang="en-US" altLang="zh-CN" sz="900"/>
            </a:p>
          </p:txBody>
        </p:sp>
        <p:sp>
          <p:nvSpPr>
            <p:cNvPr id="38" name="矩形 37"/>
            <p:cNvSpPr/>
            <p:nvPr>
              <p:custDataLst>
                <p:tags r:id="rId7"/>
              </p:custDataLst>
            </p:nvPr>
          </p:nvSpPr>
          <p:spPr>
            <a:xfrm>
              <a:off x="6184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Project1</a:t>
              </a:r>
              <a:endParaRPr lang="en-US" altLang="zh-CN" sz="900"/>
            </a:p>
          </p:txBody>
        </p:sp>
        <p:sp>
          <p:nvSpPr>
            <p:cNvPr id="39" name="矩形 38"/>
            <p:cNvSpPr/>
            <p:nvPr>
              <p:custDataLst>
                <p:tags r:id="rId8"/>
              </p:custDataLst>
            </p:nvPr>
          </p:nvSpPr>
          <p:spPr>
            <a:xfrm>
              <a:off x="8448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Project2</a:t>
              </a:r>
              <a:endParaRPr lang="en-US" altLang="zh-CN" sz="900"/>
            </a:p>
          </p:txBody>
        </p:sp>
        <p:sp>
          <p:nvSpPr>
            <p:cNvPr id="41" name="矩形 40"/>
            <p:cNvSpPr/>
            <p:nvPr>
              <p:custDataLst>
                <p:tags r:id="rId9"/>
              </p:custDataLst>
            </p:nvPr>
          </p:nvSpPr>
          <p:spPr>
            <a:xfrm>
              <a:off x="10712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Project3</a:t>
              </a:r>
              <a:endParaRPr lang="en-US" altLang="zh-CN" sz="900"/>
            </a:p>
          </p:txBody>
        </p:sp>
        <p:sp>
          <p:nvSpPr>
            <p:cNvPr id="42" name="矩形 41"/>
            <p:cNvSpPr/>
            <p:nvPr>
              <p:custDataLst>
                <p:tags r:id="rId10"/>
              </p:custDataLst>
            </p:nvPr>
          </p:nvSpPr>
          <p:spPr>
            <a:xfrm>
              <a:off x="12976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Project4</a:t>
              </a:r>
              <a:endParaRPr lang="en-US" altLang="zh-CN" sz="900"/>
            </a:p>
          </p:txBody>
        </p:sp>
        <p:sp>
          <p:nvSpPr>
            <p:cNvPr id="43" name="矩形 42"/>
            <p:cNvSpPr/>
            <p:nvPr>
              <p:custDataLst>
                <p:tags r:id="rId11"/>
              </p:custDataLst>
            </p:nvPr>
          </p:nvSpPr>
          <p:spPr>
            <a:xfrm>
              <a:off x="15240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Project5</a:t>
              </a:r>
              <a:endParaRPr lang="en-US" altLang="zh-CN" sz="9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95855" y="3842385"/>
            <a:ext cx="8272780" cy="1499235"/>
            <a:chOff x="3920" y="2928"/>
            <a:chExt cx="13028" cy="2361"/>
          </a:xfrm>
        </p:grpSpPr>
        <p:sp>
          <p:nvSpPr>
            <p:cNvPr id="46" name="矩形 45"/>
            <p:cNvSpPr/>
            <p:nvPr/>
          </p:nvSpPr>
          <p:spPr>
            <a:xfrm>
              <a:off x="1524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12"/>
              </p:custDataLst>
            </p:nvPr>
          </p:nvSpPr>
          <p:spPr>
            <a:xfrm>
              <a:off x="392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13"/>
              </p:custDataLst>
            </p:nvPr>
          </p:nvSpPr>
          <p:spPr>
            <a:xfrm>
              <a:off x="6184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8448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712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976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14"/>
              </p:custDataLst>
            </p:nvPr>
          </p:nvSpPr>
          <p:spPr>
            <a:xfrm>
              <a:off x="3920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Project6</a:t>
              </a:r>
              <a:endParaRPr lang="en-US" altLang="zh-CN" sz="900"/>
            </a:p>
          </p:txBody>
        </p:sp>
        <p:sp>
          <p:nvSpPr>
            <p:cNvPr id="53" name="矩形 52"/>
            <p:cNvSpPr/>
            <p:nvPr>
              <p:custDataLst>
                <p:tags r:id="rId15"/>
              </p:custDataLst>
            </p:nvPr>
          </p:nvSpPr>
          <p:spPr>
            <a:xfrm>
              <a:off x="6184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Project7</a:t>
              </a:r>
              <a:endParaRPr lang="en-US" altLang="zh-CN" sz="900"/>
            </a:p>
          </p:txBody>
        </p:sp>
        <p:sp>
          <p:nvSpPr>
            <p:cNvPr id="54" name="矩形 53"/>
            <p:cNvSpPr/>
            <p:nvPr>
              <p:custDataLst>
                <p:tags r:id="rId16"/>
              </p:custDataLst>
            </p:nvPr>
          </p:nvSpPr>
          <p:spPr>
            <a:xfrm>
              <a:off x="8448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Project8</a:t>
              </a:r>
              <a:endParaRPr lang="en-US" altLang="zh-CN" sz="900"/>
            </a:p>
          </p:txBody>
        </p:sp>
        <p:sp>
          <p:nvSpPr>
            <p:cNvPr id="55" name="矩形 54"/>
            <p:cNvSpPr/>
            <p:nvPr>
              <p:custDataLst>
                <p:tags r:id="rId17"/>
              </p:custDataLst>
            </p:nvPr>
          </p:nvSpPr>
          <p:spPr>
            <a:xfrm>
              <a:off x="10712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Project9</a:t>
              </a:r>
              <a:endParaRPr lang="en-US" altLang="zh-CN" sz="900"/>
            </a:p>
          </p:txBody>
        </p:sp>
        <p:sp>
          <p:nvSpPr>
            <p:cNvPr id="56" name="矩形 55"/>
            <p:cNvSpPr/>
            <p:nvPr>
              <p:custDataLst>
                <p:tags r:id="rId18"/>
              </p:custDataLst>
            </p:nvPr>
          </p:nvSpPr>
          <p:spPr>
            <a:xfrm>
              <a:off x="12976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Project10</a:t>
              </a:r>
              <a:endParaRPr lang="en-US" altLang="zh-CN" sz="900"/>
            </a:p>
          </p:txBody>
        </p:sp>
        <p:sp>
          <p:nvSpPr>
            <p:cNvPr id="57" name="矩形 56"/>
            <p:cNvSpPr/>
            <p:nvPr>
              <p:custDataLst>
                <p:tags r:id="rId19"/>
              </p:custDataLst>
            </p:nvPr>
          </p:nvSpPr>
          <p:spPr>
            <a:xfrm>
              <a:off x="15240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Project11</a:t>
              </a:r>
              <a:endParaRPr lang="en-US" altLang="zh-CN" sz="9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404745" y="5577205"/>
            <a:ext cx="8272780" cy="528955"/>
            <a:chOff x="3920" y="2928"/>
            <a:chExt cx="13028" cy="1869"/>
          </a:xfrm>
        </p:grpSpPr>
        <p:sp>
          <p:nvSpPr>
            <p:cNvPr id="59" name="矩形 58"/>
            <p:cNvSpPr/>
            <p:nvPr/>
          </p:nvSpPr>
          <p:spPr>
            <a:xfrm>
              <a:off x="1524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20"/>
              </p:custDataLst>
            </p:nvPr>
          </p:nvSpPr>
          <p:spPr>
            <a:xfrm>
              <a:off x="392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21"/>
              </p:custDataLst>
            </p:nvPr>
          </p:nvSpPr>
          <p:spPr>
            <a:xfrm>
              <a:off x="6184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448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0712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2976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920095" y="1666240"/>
            <a:ext cx="76200" cy="4439285"/>
            <a:chOff x="17197" y="2213"/>
            <a:chExt cx="126" cy="7402"/>
          </a:xfrm>
        </p:grpSpPr>
        <p:sp>
          <p:nvSpPr>
            <p:cNvPr id="71" name="矩形 70"/>
            <p:cNvSpPr/>
            <p:nvPr/>
          </p:nvSpPr>
          <p:spPr>
            <a:xfrm>
              <a:off x="17197" y="2213"/>
              <a:ext cx="126" cy="74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7197" y="2213"/>
              <a:ext cx="120" cy="3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49185" y="1748155"/>
            <a:ext cx="2558415" cy="29464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168255" y="1765300"/>
            <a:ext cx="693420" cy="276860"/>
            <a:chOff x="16105" y="2684"/>
            <a:chExt cx="1092" cy="436"/>
          </a:xfrm>
        </p:grpSpPr>
        <p:pic>
          <p:nvPicPr>
            <p:cNvPr id="3" name="图片 2" descr="sort_by_attributes_a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6105" y="2719"/>
              <a:ext cx="287" cy="287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6329" y="2684"/>
              <a:ext cx="868" cy="4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</a:rPr>
                <a:t>T</a:t>
              </a: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</a:rPr>
                <a:t>IME</a:t>
              </a:r>
              <a:endParaRPr lang="en-US" altLang="zh-CN" sz="1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981450" y="1774190"/>
            <a:ext cx="1165225" cy="261620"/>
            <a:chOff x="6270" y="2794"/>
            <a:chExt cx="1835" cy="412"/>
          </a:xfrm>
        </p:grpSpPr>
        <p:sp>
          <p:nvSpPr>
            <p:cNvPr id="40" name="文本框 39"/>
            <p:cNvSpPr txBox="1"/>
            <p:nvPr/>
          </p:nvSpPr>
          <p:spPr>
            <a:xfrm>
              <a:off x="6469" y="2794"/>
              <a:ext cx="163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000">
                  <a:solidFill>
                    <a:schemeClr val="bg1"/>
                  </a:solidFill>
                </a:rPr>
                <a:t>Wallpapers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270" y="2938"/>
              <a:ext cx="113" cy="1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463165" y="1774190"/>
            <a:ext cx="1110615" cy="261620"/>
            <a:chOff x="4036" y="2794"/>
            <a:chExt cx="1749" cy="412"/>
          </a:xfrm>
        </p:grpSpPr>
        <p:sp>
          <p:nvSpPr>
            <p:cNvPr id="67" name="椭圆 66"/>
            <p:cNvSpPr/>
            <p:nvPr/>
          </p:nvSpPr>
          <p:spPr>
            <a:xfrm>
              <a:off x="4036" y="2949"/>
              <a:ext cx="113" cy="1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149" y="2794"/>
              <a:ext cx="163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000">
                  <a:solidFill>
                    <a:schemeClr val="bg1"/>
                  </a:solidFill>
                </a:rPr>
                <a:t>Projects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61360" y="1774190"/>
            <a:ext cx="1137920" cy="261620"/>
            <a:chOff x="5210" y="2794"/>
            <a:chExt cx="1792" cy="412"/>
          </a:xfrm>
        </p:grpSpPr>
        <p:sp>
          <p:nvSpPr>
            <p:cNvPr id="70" name="椭圆 69"/>
            <p:cNvSpPr/>
            <p:nvPr/>
          </p:nvSpPr>
          <p:spPr>
            <a:xfrm>
              <a:off x="5210" y="2949"/>
              <a:ext cx="113" cy="1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366" y="2794"/>
              <a:ext cx="163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000">
                  <a:solidFill>
                    <a:schemeClr val="bg1"/>
                  </a:solidFill>
                </a:rPr>
                <a:t>Tools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815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Layout</a:t>
            </a:r>
            <a:endParaRPr lang="en-US" altLang="zh-CN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5640" y="708025"/>
            <a:ext cx="10490200" cy="5573395"/>
            <a:chOff x="4736" y="2178"/>
            <a:chExt cx="11592" cy="62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4736" y="2178"/>
              <a:ext cx="11592" cy="6218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48" y="2178"/>
              <a:ext cx="1280" cy="26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75640" y="708025"/>
            <a:ext cx="2804795" cy="632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+mn-ea"/>
              </a:rPr>
              <a:t>Unreal Wallpaper Engine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3130" y="1405255"/>
            <a:ext cx="1093470" cy="692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Assets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3130" y="227774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Design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3130" y="315023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Tasks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3130" y="402272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Settings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98700" y="1405255"/>
            <a:ext cx="8701405" cy="47009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98700" y="1405255"/>
            <a:ext cx="1038860" cy="261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Local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77565" y="1405255"/>
            <a:ext cx="1038860" cy="2616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Network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2489200" y="1859280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>
            <a:off x="3945890" y="1859280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78450" y="1859280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11010" y="1859280"/>
            <a:ext cx="1084580" cy="11868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291080" y="1666875"/>
            <a:ext cx="5897245" cy="44392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395855" y="2174875"/>
            <a:ext cx="5397500" cy="1499235"/>
            <a:chOff x="3920" y="2928"/>
            <a:chExt cx="8500" cy="2361"/>
          </a:xfrm>
        </p:grpSpPr>
        <p:sp>
          <p:nvSpPr>
            <p:cNvPr id="29" name="矩形 28"/>
            <p:cNvSpPr/>
            <p:nvPr>
              <p:custDataLst>
                <p:tags r:id="rId4"/>
              </p:custDataLst>
            </p:nvPr>
          </p:nvSpPr>
          <p:spPr>
            <a:xfrm>
              <a:off x="392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5"/>
              </p:custDataLst>
            </p:nvPr>
          </p:nvSpPr>
          <p:spPr>
            <a:xfrm>
              <a:off x="6184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8448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712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>
              <p:custDataLst>
                <p:tags r:id="rId6"/>
              </p:custDataLst>
            </p:nvPr>
          </p:nvSpPr>
          <p:spPr>
            <a:xfrm>
              <a:off x="3920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Project0</a:t>
              </a:r>
              <a:endParaRPr lang="en-US" altLang="zh-CN" sz="900"/>
            </a:p>
          </p:txBody>
        </p:sp>
        <p:sp>
          <p:nvSpPr>
            <p:cNvPr id="38" name="矩形 37"/>
            <p:cNvSpPr/>
            <p:nvPr>
              <p:custDataLst>
                <p:tags r:id="rId7"/>
              </p:custDataLst>
            </p:nvPr>
          </p:nvSpPr>
          <p:spPr>
            <a:xfrm>
              <a:off x="6184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Project1</a:t>
              </a:r>
              <a:endParaRPr lang="en-US" altLang="zh-CN" sz="900"/>
            </a:p>
          </p:txBody>
        </p:sp>
        <p:sp>
          <p:nvSpPr>
            <p:cNvPr id="39" name="矩形 38"/>
            <p:cNvSpPr/>
            <p:nvPr>
              <p:custDataLst>
                <p:tags r:id="rId8"/>
              </p:custDataLst>
            </p:nvPr>
          </p:nvSpPr>
          <p:spPr>
            <a:xfrm>
              <a:off x="8448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Project2</a:t>
              </a:r>
              <a:endParaRPr lang="en-US" altLang="zh-CN" sz="900"/>
            </a:p>
          </p:txBody>
        </p:sp>
        <p:sp>
          <p:nvSpPr>
            <p:cNvPr id="41" name="矩形 40"/>
            <p:cNvSpPr/>
            <p:nvPr>
              <p:custDataLst>
                <p:tags r:id="rId9"/>
              </p:custDataLst>
            </p:nvPr>
          </p:nvSpPr>
          <p:spPr>
            <a:xfrm>
              <a:off x="10712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Project3</a:t>
              </a:r>
              <a:endParaRPr lang="en-US" altLang="zh-CN" sz="9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95855" y="3842385"/>
            <a:ext cx="5397500" cy="1499235"/>
            <a:chOff x="3920" y="2928"/>
            <a:chExt cx="8500" cy="2361"/>
          </a:xfrm>
        </p:grpSpPr>
        <p:sp>
          <p:nvSpPr>
            <p:cNvPr id="47" name="矩形 46"/>
            <p:cNvSpPr/>
            <p:nvPr>
              <p:custDataLst>
                <p:tags r:id="rId10"/>
              </p:custDataLst>
            </p:nvPr>
          </p:nvSpPr>
          <p:spPr>
            <a:xfrm>
              <a:off x="392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11"/>
              </p:custDataLst>
            </p:nvPr>
          </p:nvSpPr>
          <p:spPr>
            <a:xfrm>
              <a:off x="6184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8448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712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>
              <p:custDataLst>
                <p:tags r:id="rId12"/>
              </p:custDataLst>
            </p:nvPr>
          </p:nvSpPr>
          <p:spPr>
            <a:xfrm>
              <a:off x="3920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Project6</a:t>
              </a:r>
              <a:endParaRPr lang="en-US" altLang="zh-CN" sz="900"/>
            </a:p>
          </p:txBody>
        </p:sp>
        <p:sp>
          <p:nvSpPr>
            <p:cNvPr id="53" name="矩形 52"/>
            <p:cNvSpPr/>
            <p:nvPr>
              <p:custDataLst>
                <p:tags r:id="rId13"/>
              </p:custDataLst>
            </p:nvPr>
          </p:nvSpPr>
          <p:spPr>
            <a:xfrm>
              <a:off x="6184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Project7</a:t>
              </a:r>
              <a:endParaRPr lang="en-US" altLang="zh-CN" sz="900"/>
            </a:p>
          </p:txBody>
        </p:sp>
        <p:sp>
          <p:nvSpPr>
            <p:cNvPr id="54" name="矩形 53"/>
            <p:cNvSpPr/>
            <p:nvPr>
              <p:custDataLst>
                <p:tags r:id="rId14"/>
              </p:custDataLst>
            </p:nvPr>
          </p:nvSpPr>
          <p:spPr>
            <a:xfrm>
              <a:off x="8448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Project8</a:t>
              </a:r>
              <a:endParaRPr lang="en-US" altLang="zh-CN" sz="900"/>
            </a:p>
          </p:txBody>
        </p:sp>
        <p:sp>
          <p:nvSpPr>
            <p:cNvPr id="55" name="矩形 54"/>
            <p:cNvSpPr/>
            <p:nvPr>
              <p:custDataLst>
                <p:tags r:id="rId15"/>
              </p:custDataLst>
            </p:nvPr>
          </p:nvSpPr>
          <p:spPr>
            <a:xfrm>
              <a:off x="10712" y="4955"/>
              <a:ext cx="1708" cy="3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Project9</a:t>
              </a:r>
              <a:endParaRPr lang="en-US" altLang="zh-CN" sz="9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404745" y="5563870"/>
            <a:ext cx="5397500" cy="542290"/>
            <a:chOff x="3920" y="2928"/>
            <a:chExt cx="8500" cy="1869"/>
          </a:xfrm>
        </p:grpSpPr>
        <p:sp>
          <p:nvSpPr>
            <p:cNvPr id="60" name="矩形 59"/>
            <p:cNvSpPr/>
            <p:nvPr>
              <p:custDataLst>
                <p:tags r:id="rId16"/>
              </p:custDataLst>
            </p:nvPr>
          </p:nvSpPr>
          <p:spPr>
            <a:xfrm>
              <a:off x="3920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7"/>
              </p:custDataLst>
            </p:nvPr>
          </p:nvSpPr>
          <p:spPr>
            <a:xfrm>
              <a:off x="6184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448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0712" y="2928"/>
              <a:ext cx="1708" cy="18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8112125" y="1666875"/>
            <a:ext cx="76200" cy="44399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12125" y="1666875"/>
            <a:ext cx="72390" cy="1894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67700" y="1666875"/>
            <a:ext cx="2691130" cy="4394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Asset Info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93835" y="5742305"/>
            <a:ext cx="1038860" cy="2616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Download</a:t>
            </a:r>
            <a:endParaRPr lang="en-US" altLang="zh-CN" sz="100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20915" y="1758315"/>
            <a:ext cx="693420" cy="276860"/>
            <a:chOff x="16105" y="2684"/>
            <a:chExt cx="1092" cy="436"/>
          </a:xfrm>
        </p:grpSpPr>
        <p:pic>
          <p:nvPicPr>
            <p:cNvPr id="4" name="图片 3" descr="sort_by_attributes_a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105" y="2719"/>
              <a:ext cx="287" cy="28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6329" y="2684"/>
              <a:ext cx="868" cy="4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</a:rPr>
                <a:t>T</a:t>
              </a: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</a:rPr>
                <a:t>IME</a:t>
              </a:r>
              <a:endParaRPr lang="en-US" altLang="zh-CN" sz="10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98110" y="1758315"/>
            <a:ext cx="2092960" cy="24130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3981450" y="1774190"/>
            <a:ext cx="1165225" cy="261620"/>
            <a:chOff x="6270" y="2794"/>
            <a:chExt cx="1835" cy="412"/>
          </a:xfrm>
        </p:grpSpPr>
        <p:sp>
          <p:nvSpPr>
            <p:cNvPr id="43" name="文本框 42"/>
            <p:cNvSpPr txBox="1"/>
            <p:nvPr/>
          </p:nvSpPr>
          <p:spPr>
            <a:xfrm>
              <a:off x="6469" y="2794"/>
              <a:ext cx="163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000">
                  <a:solidFill>
                    <a:schemeClr val="bg1"/>
                  </a:solidFill>
                </a:rPr>
                <a:t>Wallpapers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270" y="2938"/>
              <a:ext cx="113" cy="1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463165" y="1774190"/>
            <a:ext cx="1110615" cy="261620"/>
            <a:chOff x="4036" y="2794"/>
            <a:chExt cx="1749" cy="412"/>
          </a:xfrm>
        </p:grpSpPr>
        <p:sp>
          <p:nvSpPr>
            <p:cNvPr id="46" name="椭圆 45"/>
            <p:cNvSpPr/>
            <p:nvPr/>
          </p:nvSpPr>
          <p:spPr>
            <a:xfrm>
              <a:off x="4036" y="2949"/>
              <a:ext cx="113" cy="1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149" y="2794"/>
              <a:ext cx="163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000">
                  <a:solidFill>
                    <a:schemeClr val="bg1"/>
                  </a:solidFill>
                </a:rPr>
                <a:t>Projects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261360" y="1774190"/>
            <a:ext cx="1137920" cy="261620"/>
            <a:chOff x="5210" y="2794"/>
            <a:chExt cx="1792" cy="412"/>
          </a:xfrm>
        </p:grpSpPr>
        <p:sp>
          <p:nvSpPr>
            <p:cNvPr id="51" name="椭圆 50"/>
            <p:cNvSpPr/>
            <p:nvPr/>
          </p:nvSpPr>
          <p:spPr>
            <a:xfrm>
              <a:off x="5210" y="2949"/>
              <a:ext cx="113" cy="11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5366" y="2794"/>
              <a:ext cx="1636" cy="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en-US" altLang="zh-CN" sz="1000">
                  <a:solidFill>
                    <a:schemeClr val="bg1"/>
                  </a:solidFill>
                </a:rPr>
                <a:t>Tools</a:t>
              </a:r>
              <a:endParaRPr lang="en-US" altLang="zh-CN" sz="1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815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Layout</a:t>
            </a:r>
            <a:endParaRPr lang="en-US" altLang="zh-CN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5640" y="708025"/>
            <a:ext cx="10490200" cy="5573395"/>
            <a:chOff x="4736" y="2178"/>
            <a:chExt cx="11592" cy="62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4736" y="2178"/>
              <a:ext cx="11592" cy="6218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48" y="2178"/>
              <a:ext cx="1280" cy="26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75640" y="708025"/>
            <a:ext cx="2804795" cy="632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+mn-ea"/>
              </a:rPr>
              <a:t>Unreal Wallpaper Engine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3130" y="140525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Assets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3130" y="2277745"/>
            <a:ext cx="1093470" cy="692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Design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3130" y="315023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Download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3130" y="402272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Settings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98700" y="1405255"/>
            <a:ext cx="8701405" cy="47009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367915" y="1588770"/>
            <a:ext cx="2635250" cy="4518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2875" y="1492250"/>
            <a:ext cx="5692140" cy="4551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332355" y="1446530"/>
            <a:ext cx="1038860" cy="261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000">
                <a:solidFill>
                  <a:schemeClr val="bg1"/>
                </a:solidFill>
              </a:rPr>
              <a:t>Outline</a:t>
            </a:r>
            <a:endParaRPr lang="en-US" altLang="zh-CN" sz="1000">
              <a:solidFill>
                <a:schemeClr val="bg1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5" y="1901825"/>
            <a:ext cx="5691505" cy="414210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rcRect l="1287" t="2824" r="1724"/>
          <a:stretch>
            <a:fillRect/>
          </a:stretch>
        </p:blipFill>
        <p:spPr>
          <a:xfrm>
            <a:off x="2367915" y="1644650"/>
            <a:ext cx="2740025" cy="157353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364480" y="1588770"/>
            <a:ext cx="1038860" cy="2616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New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577965" y="1588770"/>
            <a:ext cx="1038860" cy="2616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Save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91450" y="1588770"/>
            <a:ext cx="1038860" cy="2616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000">
                <a:solidFill>
                  <a:schemeClr val="bg1"/>
                </a:solidFill>
              </a:rPr>
              <a:t>Share</a:t>
            </a:r>
            <a:endParaRPr lang="en-US" altLang="zh-CN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815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Layout</a:t>
            </a:r>
            <a:endParaRPr lang="en-US" altLang="zh-CN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0080" y="753745"/>
            <a:ext cx="10490200" cy="5573395"/>
            <a:chOff x="4736" y="2178"/>
            <a:chExt cx="11592" cy="62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4736" y="2178"/>
              <a:ext cx="11592" cy="6218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48" y="2178"/>
              <a:ext cx="1280" cy="26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75640" y="708025"/>
            <a:ext cx="2804795" cy="632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+mn-ea"/>
              </a:rPr>
              <a:t>Unreal Wallpaper Engine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913130" y="140525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Assets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913130" y="227774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Design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3130" y="3150235"/>
            <a:ext cx="1093470" cy="692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Tasks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3130" y="402272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Settings</a:t>
            </a:r>
            <a:endParaRPr lang="en-US" altLang="zh-CN" sz="100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91080" y="1736090"/>
            <a:ext cx="8705215" cy="4370070"/>
            <a:chOff x="3608" y="2322"/>
            <a:chExt cx="13709" cy="7294"/>
          </a:xfrm>
        </p:grpSpPr>
        <p:sp>
          <p:nvSpPr>
            <p:cNvPr id="7" name="矩形 6"/>
            <p:cNvSpPr/>
            <p:nvPr/>
          </p:nvSpPr>
          <p:spPr>
            <a:xfrm>
              <a:off x="3608" y="2322"/>
              <a:ext cx="13702" cy="72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17197" y="2624"/>
              <a:ext cx="120" cy="69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7196" y="2322"/>
              <a:ext cx="114" cy="29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298700" y="1474470"/>
            <a:ext cx="1038860" cy="2616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chemeClr val="bg1"/>
                </a:solidFill>
              </a:rPr>
              <a:t>下载</a:t>
            </a:r>
            <a:r>
              <a:rPr lang="zh-CN" altLang="en-US" sz="1000">
                <a:solidFill>
                  <a:schemeClr val="bg1"/>
                </a:solidFill>
              </a:rPr>
              <a:t>中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3377565" y="1474470"/>
            <a:ext cx="1038860" cy="261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>
                <a:solidFill>
                  <a:schemeClr val="bg1"/>
                </a:solidFill>
              </a:rPr>
              <a:t>已完成</a:t>
            </a:r>
            <a:endParaRPr lang="zh-CN" altLang="en-US" sz="100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74265" y="1886585"/>
            <a:ext cx="8378190" cy="594995"/>
            <a:chOff x="3780" y="2751"/>
            <a:chExt cx="13194" cy="937"/>
          </a:xfrm>
        </p:grpSpPr>
        <p:pic>
          <p:nvPicPr>
            <p:cNvPr id="3" name="图片 2"/>
            <p:cNvPicPr/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3925" y="3237"/>
              <a:ext cx="12409" cy="120"/>
            </a:xfrm>
            <a:prstGeom prst="rect">
              <a:avLst/>
            </a:prstGeom>
          </p:spPr>
        </p:pic>
        <p:sp>
          <p:nvSpPr>
            <p:cNvPr id="4" name="矩形 3"/>
            <p:cNvSpPr/>
            <p:nvPr>
              <p:custDataLst>
                <p:tags r:id="rId7"/>
              </p:custDataLst>
            </p:nvPr>
          </p:nvSpPr>
          <p:spPr>
            <a:xfrm>
              <a:off x="3780" y="2751"/>
              <a:ext cx="2272" cy="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200"/>
                <a:t>Project 0</a:t>
              </a:r>
              <a:endParaRPr lang="en-US" altLang="zh-CN" sz="1200"/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3828" y="3320"/>
              <a:ext cx="1856" cy="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800"/>
                <a:t>456 k /s</a:t>
              </a:r>
              <a:endParaRPr lang="en-US" altLang="zh-CN" sz="800"/>
            </a:p>
          </p:txBody>
        </p:sp>
        <p:pic>
          <p:nvPicPr>
            <p:cNvPr id="22" name="图片 21" descr="暂停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421" y="3155"/>
              <a:ext cx="284" cy="284"/>
            </a:xfrm>
            <a:prstGeom prst="rect">
              <a:avLst/>
            </a:prstGeom>
          </p:spPr>
        </p:pic>
        <p:pic>
          <p:nvPicPr>
            <p:cNvPr id="25" name="图片 24" descr="叉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792" y="3206"/>
              <a:ext cx="182" cy="182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2374265" y="2587625"/>
            <a:ext cx="8378190" cy="594995"/>
            <a:chOff x="3780" y="2751"/>
            <a:chExt cx="13194" cy="937"/>
          </a:xfrm>
        </p:grpSpPr>
        <p:pic>
          <p:nvPicPr>
            <p:cNvPr id="29" name="图片 28"/>
            <p:cNvPicPr/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3925" y="3237"/>
              <a:ext cx="12409" cy="120"/>
            </a:xfrm>
            <a:prstGeom prst="rect">
              <a:avLst/>
            </a:prstGeom>
          </p:spPr>
        </p:pic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3780" y="2751"/>
              <a:ext cx="2272" cy="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200"/>
                <a:t>Project 1</a:t>
              </a:r>
              <a:endParaRPr lang="en-US" altLang="zh-CN" sz="1200"/>
            </a:p>
          </p:txBody>
        </p:sp>
        <p:sp>
          <p:nvSpPr>
            <p:cNvPr id="31" name="矩形 30"/>
            <p:cNvSpPr/>
            <p:nvPr>
              <p:custDataLst>
                <p:tags r:id="rId14"/>
              </p:custDataLst>
            </p:nvPr>
          </p:nvSpPr>
          <p:spPr>
            <a:xfrm>
              <a:off x="3828" y="3320"/>
              <a:ext cx="1856" cy="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800"/>
                <a:t>456 k /s</a:t>
              </a:r>
              <a:endParaRPr lang="en-US" altLang="zh-CN" sz="800"/>
            </a:p>
          </p:txBody>
        </p:sp>
        <p:pic>
          <p:nvPicPr>
            <p:cNvPr id="32" name="图片 31" descr="暂停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421" y="3155"/>
              <a:ext cx="284" cy="284"/>
            </a:xfrm>
            <a:prstGeom prst="rect">
              <a:avLst/>
            </a:prstGeom>
          </p:spPr>
        </p:pic>
        <p:pic>
          <p:nvPicPr>
            <p:cNvPr id="33" name="图片 32" descr="叉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792" y="3206"/>
              <a:ext cx="182" cy="182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2374265" y="3288665"/>
            <a:ext cx="8378190" cy="594995"/>
            <a:chOff x="3780" y="2751"/>
            <a:chExt cx="13194" cy="937"/>
          </a:xfrm>
        </p:grpSpPr>
        <p:pic>
          <p:nvPicPr>
            <p:cNvPr id="35" name="图片 34"/>
            <p:cNvPicPr/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3925" y="3237"/>
              <a:ext cx="12409" cy="120"/>
            </a:xfrm>
            <a:prstGeom prst="rect">
              <a:avLst/>
            </a:prstGeom>
          </p:spPr>
        </p:pic>
        <p:sp>
          <p:nvSpPr>
            <p:cNvPr id="36" name="矩形 35"/>
            <p:cNvSpPr/>
            <p:nvPr>
              <p:custDataLst>
                <p:tags r:id="rId17"/>
              </p:custDataLst>
            </p:nvPr>
          </p:nvSpPr>
          <p:spPr>
            <a:xfrm>
              <a:off x="3780" y="2751"/>
              <a:ext cx="2272" cy="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200"/>
                <a:t>Project 1</a:t>
              </a:r>
              <a:endParaRPr lang="en-US" altLang="zh-CN" sz="1200"/>
            </a:p>
          </p:txBody>
        </p:sp>
        <p:sp>
          <p:nvSpPr>
            <p:cNvPr id="37" name="矩形 36"/>
            <p:cNvSpPr/>
            <p:nvPr>
              <p:custDataLst>
                <p:tags r:id="rId18"/>
              </p:custDataLst>
            </p:nvPr>
          </p:nvSpPr>
          <p:spPr>
            <a:xfrm>
              <a:off x="3828" y="3320"/>
              <a:ext cx="1856" cy="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800"/>
                <a:t>456 k /s</a:t>
              </a:r>
              <a:endParaRPr lang="en-US" altLang="zh-CN" sz="800"/>
            </a:p>
          </p:txBody>
        </p:sp>
        <p:pic>
          <p:nvPicPr>
            <p:cNvPr id="38" name="图片 37" descr="暂停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6421" y="3155"/>
              <a:ext cx="284" cy="284"/>
            </a:xfrm>
            <a:prstGeom prst="rect">
              <a:avLst/>
            </a:prstGeom>
          </p:spPr>
        </p:pic>
        <p:pic>
          <p:nvPicPr>
            <p:cNvPr id="39" name="图片 38" descr="叉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792" y="3206"/>
              <a:ext cx="182" cy="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815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  <a:ea typeface="+mj-ea"/>
              </a:rPr>
              <a:t>Layout</a:t>
            </a:r>
            <a:endParaRPr lang="en-US" altLang="zh-CN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5640" y="708025"/>
            <a:ext cx="10490200" cy="5573395"/>
            <a:chOff x="4736" y="2178"/>
            <a:chExt cx="11592" cy="62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4736" y="2178"/>
              <a:ext cx="11592" cy="6218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48" y="2178"/>
              <a:ext cx="1280" cy="269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75640" y="708025"/>
            <a:ext cx="2804795" cy="6324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+mn-ea"/>
              </a:rPr>
              <a:t>Unreal Wallpaper Engine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3130" y="140525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Assets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3130" y="227774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Design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3130" y="3150235"/>
            <a:ext cx="1093470" cy="692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  <a:sym typeface="+mn-ea"/>
              </a:rPr>
              <a:t>Tasks</a:t>
            </a:r>
            <a:endParaRPr lang="en-US" altLang="zh-CN" sz="100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3130" y="4022725"/>
            <a:ext cx="1093470" cy="692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+mj-ea"/>
                <a:ea typeface="+mj-ea"/>
              </a:rPr>
              <a:t>Settings</a:t>
            </a:r>
            <a:endParaRPr lang="en-US" altLang="zh-CN" sz="100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82" t="4341" r="526" b="2424"/>
          <a:stretch>
            <a:fillRect/>
          </a:stretch>
        </p:blipFill>
        <p:spPr>
          <a:xfrm>
            <a:off x="2202180" y="1405255"/>
            <a:ext cx="8816340" cy="4664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0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1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2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3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4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5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6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7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8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19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0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1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2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3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4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5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6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7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8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29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0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1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2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3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4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5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6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37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38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39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40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1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2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3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4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5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46.xml><?xml version="1.0" encoding="utf-8"?>
<p:tagLst xmlns:p="http://schemas.openxmlformats.org/presentationml/2006/main">
  <p:tag name="KSO_WM_DIAGRAM_VIRTUALLY_FRAME" val="{&quot;height&quot;:123.2,&quot;left&quot;:71.9,&quot;top&quot;:110.65,&quot;width&quot;:768.35}"/>
</p:tagLst>
</file>

<file path=ppt/tags/tag5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6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7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8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ags/tag9.xml><?xml version="1.0" encoding="utf-8"?>
<p:tagLst xmlns:p="http://schemas.openxmlformats.org/presentationml/2006/main">
  <p:tag name="KSO_WM_DIAGRAM_VIRTUALLY_FRAME" val="{&quot;height&quot;:118.05,&quot;left&quot;:196,&quot;top&quot;:146.4,&quot;width&quot;:200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宽屏</PresentationFormat>
  <Paragraphs>152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影</cp:lastModifiedBy>
  <cp:revision>6</cp:revision>
  <dcterms:created xsi:type="dcterms:W3CDTF">2023-08-09T12:44:00Z</dcterms:created>
  <dcterms:modified xsi:type="dcterms:W3CDTF">2025-02-20T06:57:58Z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