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3" r:id="rId5"/>
    <p:sldId id="274" r:id="rId6"/>
    <p:sldId id="273" r:id="rId7"/>
    <p:sldId id="269" r:id="rId8"/>
    <p:sldId id="258" r:id="rId9"/>
    <p:sldId id="259" r:id="rId10"/>
    <p:sldId id="260" r:id="rId11"/>
    <p:sldId id="264" r:id="rId12"/>
    <p:sldId id="271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9A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howGuides="1">
      <p:cViewPr varScale="1">
        <p:scale>
          <a:sx n="61" d="100"/>
          <a:sy n="61" d="100"/>
        </p:scale>
        <p:origin x="-86" y="-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E67FBE-DC65-4D0A-BAD6-AA45621A7FE5}" type="presOf" srcId="{05FEF398-B3C3-4AC7-9984-AFC96472441A}" destId="{ECC93DFF-75EC-4AEF-86E9-E43226F67DE4}" srcOrd="0" destOrd="0" presId="urn:microsoft.com/office/officeart/2005/8/layout/chevron1"/>
    <dgm:cxn modelId="{BAF0D54F-CAF1-4F86-9C47-B8C0A624E160}" type="presOf" srcId="{047E309F-1330-48D7-B643-C1469A12FE5B}" destId="{C7EA9887-9C52-4052-97DD-E3F633A7F700}" srcOrd="0" destOrd="0" presId="urn:microsoft.com/office/officeart/2005/8/layout/chevron1"/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40B95409-5B3B-4EB4-A751-D7D65F5B20EE}" type="presOf" srcId="{6DCAB242-DB5E-47D0-882F-471DE62DDEEC}" destId="{81E9231D-0B23-424E-BE8A-3DBD6C5EEFBD}" srcOrd="0" destOrd="0" presId="urn:microsoft.com/office/officeart/2005/8/layout/chevron1"/>
    <dgm:cxn modelId="{489446F0-25BA-4F40-982B-4DE2B6549F73}" type="presOf" srcId="{C54D9A36-FE81-4060-8273-40D5353F6CF0}" destId="{D5BC07D3-7E7B-49EF-A037-DDD3140C0FDA}" srcOrd="0" destOrd="0" presId="urn:microsoft.com/office/officeart/2005/8/layout/chevron1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E64A889F-5079-41F4-8F89-1427DCAD6E5A}" type="presOf" srcId="{A0D36B9C-A343-4D80-9C53-75F910862E18}" destId="{7FD9B3A7-483F-49E8-BF26-85D1982240BD}" srcOrd="0" destOrd="0" presId="urn:microsoft.com/office/officeart/2005/8/layout/chevron1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3483118D-6EBA-4D26-86B5-26C5728FB102}" type="presOf" srcId="{9BA2BECD-A7FE-4469-BBB5-050137A5075F}" destId="{D7793DD4-9760-4EA6-B0C4-A47041856A97}" srcOrd="0" destOrd="0" presId="urn:microsoft.com/office/officeart/2005/8/layout/chevron1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89204E23-0E10-436A-9773-4FE6ED6009B5}" type="presParOf" srcId="{7FD9B3A7-483F-49E8-BF26-85D1982240BD}" destId="{C7EA9887-9C52-4052-97DD-E3F633A7F700}" srcOrd="0" destOrd="0" presId="urn:microsoft.com/office/officeart/2005/8/layout/chevron1"/>
    <dgm:cxn modelId="{28F40C1F-8276-4B16-B1F0-E2B810BBD1AE}" type="presParOf" srcId="{7FD9B3A7-483F-49E8-BF26-85D1982240BD}" destId="{B1FD8ADB-1382-4BE7-A1AA-EC24D07378A2}" srcOrd="1" destOrd="0" presId="urn:microsoft.com/office/officeart/2005/8/layout/chevron1"/>
    <dgm:cxn modelId="{70369B5D-6081-4FB6-A5D3-F83D44012F1A}" type="presParOf" srcId="{7FD9B3A7-483F-49E8-BF26-85D1982240BD}" destId="{D7793DD4-9760-4EA6-B0C4-A47041856A97}" srcOrd="2" destOrd="0" presId="urn:microsoft.com/office/officeart/2005/8/layout/chevron1"/>
    <dgm:cxn modelId="{18ADC9E7-1B42-4587-84DF-A2DE85C04D4B}" type="presParOf" srcId="{7FD9B3A7-483F-49E8-BF26-85D1982240BD}" destId="{871248AD-0459-4908-81A5-9EBA0FF74311}" srcOrd="3" destOrd="0" presId="urn:microsoft.com/office/officeart/2005/8/layout/chevron1"/>
    <dgm:cxn modelId="{C3A26B9C-BA8A-45C4-83E6-7824D4BCDF39}" type="presParOf" srcId="{7FD9B3A7-483F-49E8-BF26-85D1982240BD}" destId="{ECC93DFF-75EC-4AEF-86E9-E43226F67DE4}" srcOrd="4" destOrd="0" presId="urn:microsoft.com/office/officeart/2005/8/layout/chevron1"/>
    <dgm:cxn modelId="{F36C84FF-9F6F-4A2E-A0A8-4556AFD112A9}" type="presParOf" srcId="{7FD9B3A7-483F-49E8-BF26-85D1982240BD}" destId="{3DBE1537-BF38-4EBD-B6B2-03CFB749E47B}" srcOrd="5" destOrd="0" presId="urn:microsoft.com/office/officeart/2005/8/layout/chevron1"/>
    <dgm:cxn modelId="{CEEE60E3-D443-4F53-B54A-FD7B0B623BEA}" type="presParOf" srcId="{7FD9B3A7-483F-49E8-BF26-85D1982240BD}" destId="{81E9231D-0B23-424E-BE8A-3DBD6C5EEFBD}" srcOrd="6" destOrd="0" presId="urn:microsoft.com/office/officeart/2005/8/layout/chevron1"/>
    <dgm:cxn modelId="{0A9690FF-4F3E-4956-9049-2A25BAF46F0B}" type="presParOf" srcId="{7FD9B3A7-483F-49E8-BF26-85D1982240BD}" destId="{BEF6791F-7FB4-4E4F-A08C-A9E7EBA2B581}" srcOrd="7" destOrd="0" presId="urn:microsoft.com/office/officeart/2005/8/layout/chevron1"/>
    <dgm:cxn modelId="{67D86771-1613-4130-A615-051C0E7A4E09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3ED5C8-DC0F-4670-9191-85388FA590D7}" type="presOf" srcId="{05FEF398-B3C3-4AC7-9984-AFC96472441A}" destId="{ECC93DFF-75EC-4AEF-86E9-E43226F67DE4}" srcOrd="0" destOrd="0" presId="urn:microsoft.com/office/officeart/2005/8/layout/chevron1"/>
    <dgm:cxn modelId="{3E669B10-161D-464F-BB2C-1A9348C5B8A0}" type="presOf" srcId="{A0D36B9C-A343-4D80-9C53-75F910862E18}" destId="{7FD9B3A7-483F-49E8-BF26-85D1982240BD}" srcOrd="0" destOrd="0" presId="urn:microsoft.com/office/officeart/2005/8/layout/chevron1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856A4C5F-DBA2-4B1B-BEB5-F6B79477E076}" type="presOf" srcId="{6DCAB242-DB5E-47D0-882F-471DE62DDEEC}" destId="{81E9231D-0B23-424E-BE8A-3DBD6C5EEFBD}" srcOrd="0" destOrd="0" presId="urn:microsoft.com/office/officeart/2005/8/layout/chevron1"/>
    <dgm:cxn modelId="{8193884F-E81A-4B47-BF26-044F804563BD}" type="presOf" srcId="{C54D9A36-FE81-4060-8273-40D5353F6CF0}" destId="{D5BC07D3-7E7B-49EF-A037-DDD3140C0FDA}" srcOrd="0" destOrd="0" presId="urn:microsoft.com/office/officeart/2005/8/layout/chevron1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7DBA2B10-2148-48AB-8AAA-3D3CA831BA74}" type="presOf" srcId="{047E309F-1330-48D7-B643-C1469A12FE5B}" destId="{C7EA9887-9C52-4052-97DD-E3F633A7F700}" srcOrd="0" destOrd="0" presId="urn:microsoft.com/office/officeart/2005/8/layout/chevron1"/>
    <dgm:cxn modelId="{36E5FA73-F285-4993-9FF8-3A13FBBDEA99}" type="presOf" srcId="{9BA2BECD-A7FE-4469-BBB5-050137A5075F}" destId="{D7793DD4-9760-4EA6-B0C4-A47041856A97}" srcOrd="0" destOrd="0" presId="urn:microsoft.com/office/officeart/2005/8/layout/chevron1"/>
    <dgm:cxn modelId="{AD554907-85BF-4A51-8ADA-E3C2DEF1DBF4}" type="presParOf" srcId="{7FD9B3A7-483F-49E8-BF26-85D1982240BD}" destId="{C7EA9887-9C52-4052-97DD-E3F633A7F700}" srcOrd="0" destOrd="0" presId="urn:microsoft.com/office/officeart/2005/8/layout/chevron1"/>
    <dgm:cxn modelId="{25175D07-328D-4B12-A0A9-9DDC41A4DFE4}" type="presParOf" srcId="{7FD9B3A7-483F-49E8-BF26-85D1982240BD}" destId="{B1FD8ADB-1382-4BE7-A1AA-EC24D07378A2}" srcOrd="1" destOrd="0" presId="urn:microsoft.com/office/officeart/2005/8/layout/chevron1"/>
    <dgm:cxn modelId="{5547BA50-3048-4502-A62B-C248D44DFD2E}" type="presParOf" srcId="{7FD9B3A7-483F-49E8-BF26-85D1982240BD}" destId="{D7793DD4-9760-4EA6-B0C4-A47041856A97}" srcOrd="2" destOrd="0" presId="urn:microsoft.com/office/officeart/2005/8/layout/chevron1"/>
    <dgm:cxn modelId="{C69086B7-9BB4-46C2-B7F2-C2E78005D042}" type="presParOf" srcId="{7FD9B3A7-483F-49E8-BF26-85D1982240BD}" destId="{871248AD-0459-4908-81A5-9EBA0FF74311}" srcOrd="3" destOrd="0" presId="urn:microsoft.com/office/officeart/2005/8/layout/chevron1"/>
    <dgm:cxn modelId="{19724420-9D56-4C8D-8EB7-F028D4D24468}" type="presParOf" srcId="{7FD9B3A7-483F-49E8-BF26-85D1982240BD}" destId="{ECC93DFF-75EC-4AEF-86E9-E43226F67DE4}" srcOrd="4" destOrd="0" presId="urn:microsoft.com/office/officeart/2005/8/layout/chevron1"/>
    <dgm:cxn modelId="{FAED54D0-C7BD-4583-AF3F-B016C4E3316B}" type="presParOf" srcId="{7FD9B3A7-483F-49E8-BF26-85D1982240BD}" destId="{3DBE1537-BF38-4EBD-B6B2-03CFB749E47B}" srcOrd="5" destOrd="0" presId="urn:microsoft.com/office/officeart/2005/8/layout/chevron1"/>
    <dgm:cxn modelId="{497DC749-66F0-453D-A61E-D5E82CCD2523}" type="presParOf" srcId="{7FD9B3A7-483F-49E8-BF26-85D1982240BD}" destId="{81E9231D-0B23-424E-BE8A-3DBD6C5EEFBD}" srcOrd="6" destOrd="0" presId="urn:microsoft.com/office/officeart/2005/8/layout/chevron1"/>
    <dgm:cxn modelId="{E2D3E6A5-3486-4868-9B94-51745D9EDA51}" type="presParOf" srcId="{7FD9B3A7-483F-49E8-BF26-85D1982240BD}" destId="{BEF6791F-7FB4-4E4F-A08C-A9E7EBA2B581}" srcOrd="7" destOrd="0" presId="urn:microsoft.com/office/officeart/2005/8/layout/chevron1"/>
    <dgm:cxn modelId="{3EC5E405-6164-4405-9B66-5B58D54D7733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F87CB0-2898-4054-AACB-8D5A9E3ED470}" type="presOf" srcId="{C54D9A36-FE81-4060-8273-40D5353F6CF0}" destId="{D5BC07D3-7E7B-49EF-A037-DDD3140C0FDA}" srcOrd="0" destOrd="0" presId="urn:microsoft.com/office/officeart/2005/8/layout/chevron1"/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35EE4182-7F17-4085-8472-FD3C9A4AC747}" type="presOf" srcId="{6DCAB242-DB5E-47D0-882F-471DE62DDEEC}" destId="{81E9231D-0B23-424E-BE8A-3DBD6C5EEFBD}" srcOrd="0" destOrd="0" presId="urn:microsoft.com/office/officeart/2005/8/layout/chevron1"/>
    <dgm:cxn modelId="{2D078EC9-DBF8-4601-8B22-9D004632C7FE}" type="presOf" srcId="{9BA2BECD-A7FE-4469-BBB5-050137A5075F}" destId="{D7793DD4-9760-4EA6-B0C4-A47041856A97}" srcOrd="0" destOrd="0" presId="urn:microsoft.com/office/officeart/2005/8/layout/chevron1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D111D525-0710-4872-90DF-CAB4C428562A}" type="presOf" srcId="{047E309F-1330-48D7-B643-C1469A12FE5B}" destId="{C7EA9887-9C52-4052-97DD-E3F633A7F700}" srcOrd="0" destOrd="0" presId="urn:microsoft.com/office/officeart/2005/8/layout/chevron1"/>
    <dgm:cxn modelId="{E25A2FC8-B12E-4C96-AFAC-09566E632F10}" type="presOf" srcId="{05FEF398-B3C3-4AC7-9984-AFC96472441A}" destId="{ECC93DFF-75EC-4AEF-86E9-E43226F67DE4}" srcOrd="0" destOrd="0" presId="urn:microsoft.com/office/officeart/2005/8/layout/chevron1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D054A5C3-CD29-46DA-A9FE-6BD9D7B3B634}" type="presOf" srcId="{A0D36B9C-A343-4D80-9C53-75F910862E18}" destId="{7FD9B3A7-483F-49E8-BF26-85D1982240BD}" srcOrd="0" destOrd="0" presId="urn:microsoft.com/office/officeart/2005/8/layout/chevron1"/>
    <dgm:cxn modelId="{58628E68-32DB-4E22-BFA0-3B219E1CCAFC}" type="presParOf" srcId="{7FD9B3A7-483F-49E8-BF26-85D1982240BD}" destId="{C7EA9887-9C52-4052-97DD-E3F633A7F700}" srcOrd="0" destOrd="0" presId="urn:microsoft.com/office/officeart/2005/8/layout/chevron1"/>
    <dgm:cxn modelId="{C00FDCF9-CC55-4FBB-ABDE-AF57944312A6}" type="presParOf" srcId="{7FD9B3A7-483F-49E8-BF26-85D1982240BD}" destId="{B1FD8ADB-1382-4BE7-A1AA-EC24D07378A2}" srcOrd="1" destOrd="0" presId="urn:microsoft.com/office/officeart/2005/8/layout/chevron1"/>
    <dgm:cxn modelId="{B5D80D80-5D22-4616-9F61-44CF580AFFD9}" type="presParOf" srcId="{7FD9B3A7-483F-49E8-BF26-85D1982240BD}" destId="{D7793DD4-9760-4EA6-B0C4-A47041856A97}" srcOrd="2" destOrd="0" presId="urn:microsoft.com/office/officeart/2005/8/layout/chevron1"/>
    <dgm:cxn modelId="{C4C3E93C-42DC-4983-8C6A-0621942132CA}" type="presParOf" srcId="{7FD9B3A7-483F-49E8-BF26-85D1982240BD}" destId="{871248AD-0459-4908-81A5-9EBA0FF74311}" srcOrd="3" destOrd="0" presId="urn:microsoft.com/office/officeart/2005/8/layout/chevron1"/>
    <dgm:cxn modelId="{1FBF49F9-3AFF-4B75-A88B-2F9E283D2694}" type="presParOf" srcId="{7FD9B3A7-483F-49E8-BF26-85D1982240BD}" destId="{ECC93DFF-75EC-4AEF-86E9-E43226F67DE4}" srcOrd="4" destOrd="0" presId="urn:microsoft.com/office/officeart/2005/8/layout/chevron1"/>
    <dgm:cxn modelId="{D7023C79-C59C-4AF3-A2E8-B33D147CFA55}" type="presParOf" srcId="{7FD9B3A7-483F-49E8-BF26-85D1982240BD}" destId="{3DBE1537-BF38-4EBD-B6B2-03CFB749E47B}" srcOrd="5" destOrd="0" presId="urn:microsoft.com/office/officeart/2005/8/layout/chevron1"/>
    <dgm:cxn modelId="{219FA1D9-7EEA-4B65-B95B-150A99B40261}" type="presParOf" srcId="{7FD9B3A7-483F-49E8-BF26-85D1982240BD}" destId="{81E9231D-0B23-424E-BE8A-3DBD6C5EEFBD}" srcOrd="6" destOrd="0" presId="urn:microsoft.com/office/officeart/2005/8/layout/chevron1"/>
    <dgm:cxn modelId="{0E6B55E4-C6DD-44E6-BCA0-B89C0A37F85C}" type="presParOf" srcId="{7FD9B3A7-483F-49E8-BF26-85D1982240BD}" destId="{BEF6791F-7FB4-4E4F-A08C-A9E7EBA2B581}" srcOrd="7" destOrd="0" presId="urn:microsoft.com/office/officeart/2005/8/layout/chevron1"/>
    <dgm:cxn modelId="{40835A74-6DE9-411E-A075-6F1F21157AED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9CD61-3E7F-418F-9FF9-10ABCD2060E7}" type="presOf" srcId="{C54D9A36-FE81-4060-8273-40D5353F6CF0}" destId="{D5BC07D3-7E7B-49EF-A037-DDD3140C0FDA}" srcOrd="0" destOrd="0" presId="urn:microsoft.com/office/officeart/2005/8/layout/chevron1"/>
    <dgm:cxn modelId="{F2242FF5-7BE1-4D49-B8D1-DA087A211928}" type="presOf" srcId="{047E309F-1330-48D7-B643-C1469A12FE5B}" destId="{C7EA9887-9C52-4052-97DD-E3F633A7F700}" srcOrd="0" destOrd="0" presId="urn:microsoft.com/office/officeart/2005/8/layout/chevron1"/>
    <dgm:cxn modelId="{9BBA1A66-04F3-472D-BE43-5FFB0B1EA266}" type="presOf" srcId="{A0D36B9C-A343-4D80-9C53-75F910862E18}" destId="{7FD9B3A7-483F-49E8-BF26-85D1982240BD}" srcOrd="0" destOrd="0" presId="urn:microsoft.com/office/officeart/2005/8/layout/chevron1"/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E0329DE9-DD8A-4628-9F3D-341D1A062E26}" type="presOf" srcId="{9BA2BECD-A7FE-4469-BBB5-050137A5075F}" destId="{D7793DD4-9760-4EA6-B0C4-A47041856A97}" srcOrd="0" destOrd="0" presId="urn:microsoft.com/office/officeart/2005/8/layout/chevron1"/>
    <dgm:cxn modelId="{422D15B2-5A3E-4E19-B906-EB3B96B52867}" type="presOf" srcId="{05FEF398-B3C3-4AC7-9984-AFC96472441A}" destId="{ECC93DFF-75EC-4AEF-86E9-E43226F67DE4}" srcOrd="0" destOrd="0" presId="urn:microsoft.com/office/officeart/2005/8/layout/chevron1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4DC19627-307F-4371-81E3-9CD850CE4EF3}" type="presOf" srcId="{6DCAB242-DB5E-47D0-882F-471DE62DDEEC}" destId="{81E9231D-0B23-424E-BE8A-3DBD6C5EEFBD}" srcOrd="0" destOrd="0" presId="urn:microsoft.com/office/officeart/2005/8/layout/chevron1"/>
    <dgm:cxn modelId="{0AA5021C-1F71-4E75-B659-570730D3DFB6}" type="presParOf" srcId="{7FD9B3A7-483F-49E8-BF26-85D1982240BD}" destId="{C7EA9887-9C52-4052-97DD-E3F633A7F700}" srcOrd="0" destOrd="0" presId="urn:microsoft.com/office/officeart/2005/8/layout/chevron1"/>
    <dgm:cxn modelId="{4C879C6B-99C8-41DE-8B9E-86DC708C0887}" type="presParOf" srcId="{7FD9B3A7-483F-49E8-BF26-85D1982240BD}" destId="{B1FD8ADB-1382-4BE7-A1AA-EC24D07378A2}" srcOrd="1" destOrd="0" presId="urn:microsoft.com/office/officeart/2005/8/layout/chevron1"/>
    <dgm:cxn modelId="{51D8A05A-CA78-4110-8FA8-5F1A7A5823BC}" type="presParOf" srcId="{7FD9B3A7-483F-49E8-BF26-85D1982240BD}" destId="{D7793DD4-9760-4EA6-B0C4-A47041856A97}" srcOrd="2" destOrd="0" presId="urn:microsoft.com/office/officeart/2005/8/layout/chevron1"/>
    <dgm:cxn modelId="{3B9E50F8-22F0-4F3A-8836-B2058F4E0EDD}" type="presParOf" srcId="{7FD9B3A7-483F-49E8-BF26-85D1982240BD}" destId="{871248AD-0459-4908-81A5-9EBA0FF74311}" srcOrd="3" destOrd="0" presId="urn:microsoft.com/office/officeart/2005/8/layout/chevron1"/>
    <dgm:cxn modelId="{6B4B1692-C0C4-4075-BA75-B5BDA8A9AD5A}" type="presParOf" srcId="{7FD9B3A7-483F-49E8-BF26-85D1982240BD}" destId="{ECC93DFF-75EC-4AEF-86E9-E43226F67DE4}" srcOrd="4" destOrd="0" presId="urn:microsoft.com/office/officeart/2005/8/layout/chevron1"/>
    <dgm:cxn modelId="{BA012E14-A175-4546-8C86-EFC160E7C4BD}" type="presParOf" srcId="{7FD9B3A7-483F-49E8-BF26-85D1982240BD}" destId="{3DBE1537-BF38-4EBD-B6B2-03CFB749E47B}" srcOrd="5" destOrd="0" presId="urn:microsoft.com/office/officeart/2005/8/layout/chevron1"/>
    <dgm:cxn modelId="{998D706F-1555-44EB-BCDA-4F413F41FBBB}" type="presParOf" srcId="{7FD9B3A7-483F-49E8-BF26-85D1982240BD}" destId="{81E9231D-0B23-424E-BE8A-3DBD6C5EEFBD}" srcOrd="6" destOrd="0" presId="urn:microsoft.com/office/officeart/2005/8/layout/chevron1"/>
    <dgm:cxn modelId="{95363981-F756-443E-8BE0-8F4219A6DB18}" type="presParOf" srcId="{7FD9B3A7-483F-49E8-BF26-85D1982240BD}" destId="{BEF6791F-7FB4-4E4F-A08C-A9E7EBA2B581}" srcOrd="7" destOrd="0" presId="urn:microsoft.com/office/officeart/2005/8/layout/chevron1"/>
    <dgm:cxn modelId="{A82C7CB1-D505-42C1-8CCE-0C6637B19E6A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E87133-A5E3-4187-87C1-CC27EF465ED4}" type="presOf" srcId="{9BA2BECD-A7FE-4469-BBB5-050137A5075F}" destId="{D7793DD4-9760-4EA6-B0C4-A47041856A97}" srcOrd="0" destOrd="0" presId="urn:microsoft.com/office/officeart/2005/8/layout/chevron1"/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F1A3F20F-B71E-4468-BBA7-DD2FA7D06315}" type="presOf" srcId="{05FEF398-B3C3-4AC7-9984-AFC96472441A}" destId="{ECC93DFF-75EC-4AEF-86E9-E43226F67DE4}" srcOrd="0" destOrd="0" presId="urn:microsoft.com/office/officeart/2005/8/layout/chevron1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C9F8AF06-7A20-4F42-BD80-C9A85041B6D8}" type="presOf" srcId="{6DCAB242-DB5E-47D0-882F-471DE62DDEEC}" destId="{81E9231D-0B23-424E-BE8A-3DBD6C5EEFBD}" srcOrd="0" destOrd="0" presId="urn:microsoft.com/office/officeart/2005/8/layout/chevron1"/>
    <dgm:cxn modelId="{DBC1B6AA-9746-4332-BF1A-7907A3D77A01}" type="presOf" srcId="{C54D9A36-FE81-4060-8273-40D5353F6CF0}" destId="{D5BC07D3-7E7B-49EF-A037-DDD3140C0FDA}" srcOrd="0" destOrd="0" presId="urn:microsoft.com/office/officeart/2005/8/layout/chevron1"/>
    <dgm:cxn modelId="{81A9F3E5-B101-412D-8CDF-5990D86ADDF4}" type="presOf" srcId="{A0D36B9C-A343-4D80-9C53-75F910862E18}" destId="{7FD9B3A7-483F-49E8-BF26-85D1982240BD}" srcOrd="0" destOrd="0" presId="urn:microsoft.com/office/officeart/2005/8/layout/chevron1"/>
    <dgm:cxn modelId="{19B3A746-C45C-40EF-BC54-FABB21B27377}" type="presOf" srcId="{047E309F-1330-48D7-B643-C1469A12FE5B}" destId="{C7EA9887-9C52-4052-97DD-E3F633A7F700}" srcOrd="0" destOrd="0" presId="urn:microsoft.com/office/officeart/2005/8/layout/chevron1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C6FB15BC-2DFE-4A8F-B08D-6A44E025A7C3}" type="presParOf" srcId="{7FD9B3A7-483F-49E8-BF26-85D1982240BD}" destId="{C7EA9887-9C52-4052-97DD-E3F633A7F700}" srcOrd="0" destOrd="0" presId="urn:microsoft.com/office/officeart/2005/8/layout/chevron1"/>
    <dgm:cxn modelId="{A7F90396-BB91-4E27-A7A3-B465D8F385F0}" type="presParOf" srcId="{7FD9B3A7-483F-49E8-BF26-85D1982240BD}" destId="{B1FD8ADB-1382-4BE7-A1AA-EC24D07378A2}" srcOrd="1" destOrd="0" presId="urn:microsoft.com/office/officeart/2005/8/layout/chevron1"/>
    <dgm:cxn modelId="{46DDA8B1-17ED-4A8A-B24F-24009BE4537B}" type="presParOf" srcId="{7FD9B3A7-483F-49E8-BF26-85D1982240BD}" destId="{D7793DD4-9760-4EA6-B0C4-A47041856A97}" srcOrd="2" destOrd="0" presId="urn:microsoft.com/office/officeart/2005/8/layout/chevron1"/>
    <dgm:cxn modelId="{F9AD8EE4-8252-48D3-9694-120A2D5052CD}" type="presParOf" srcId="{7FD9B3A7-483F-49E8-BF26-85D1982240BD}" destId="{871248AD-0459-4908-81A5-9EBA0FF74311}" srcOrd="3" destOrd="0" presId="urn:microsoft.com/office/officeart/2005/8/layout/chevron1"/>
    <dgm:cxn modelId="{C9661998-5D22-496B-9A46-D4FDD5F26C10}" type="presParOf" srcId="{7FD9B3A7-483F-49E8-BF26-85D1982240BD}" destId="{ECC93DFF-75EC-4AEF-86E9-E43226F67DE4}" srcOrd="4" destOrd="0" presId="urn:microsoft.com/office/officeart/2005/8/layout/chevron1"/>
    <dgm:cxn modelId="{75D1C4ED-F066-4F37-93B9-D18F90A5EC0E}" type="presParOf" srcId="{7FD9B3A7-483F-49E8-BF26-85D1982240BD}" destId="{3DBE1537-BF38-4EBD-B6B2-03CFB749E47B}" srcOrd="5" destOrd="0" presId="urn:microsoft.com/office/officeart/2005/8/layout/chevron1"/>
    <dgm:cxn modelId="{EFFB7027-0B60-4369-940C-7C8B0F42F47C}" type="presParOf" srcId="{7FD9B3A7-483F-49E8-BF26-85D1982240BD}" destId="{81E9231D-0B23-424E-BE8A-3DBD6C5EEFBD}" srcOrd="6" destOrd="0" presId="urn:microsoft.com/office/officeart/2005/8/layout/chevron1"/>
    <dgm:cxn modelId="{9FB24B0F-BD4D-4542-B560-405753B46156}" type="presParOf" srcId="{7FD9B3A7-483F-49E8-BF26-85D1982240BD}" destId="{BEF6791F-7FB4-4E4F-A08C-A9E7EBA2B581}" srcOrd="7" destOrd="0" presId="urn:microsoft.com/office/officeart/2005/8/layout/chevron1"/>
    <dgm:cxn modelId="{B0B306F8-32A0-4A70-8499-DB3774A5B4A3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781A55-3FAB-4B1E-A070-BE21A2329DB5}" type="presOf" srcId="{6DCAB242-DB5E-47D0-882F-471DE62DDEEC}" destId="{81E9231D-0B23-424E-BE8A-3DBD6C5EEFBD}" srcOrd="0" destOrd="0" presId="urn:microsoft.com/office/officeart/2005/8/layout/chevron1"/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2321259C-F8CA-4372-9860-69D50D7C3FB1}" type="presOf" srcId="{9BA2BECD-A7FE-4469-BBB5-050137A5075F}" destId="{D7793DD4-9760-4EA6-B0C4-A47041856A97}" srcOrd="0" destOrd="0" presId="urn:microsoft.com/office/officeart/2005/8/layout/chevron1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6E948CF9-1492-4F4C-9EF0-35B2796BFA78}" type="presOf" srcId="{047E309F-1330-48D7-B643-C1469A12FE5B}" destId="{C7EA9887-9C52-4052-97DD-E3F633A7F700}" srcOrd="0" destOrd="0" presId="urn:microsoft.com/office/officeart/2005/8/layout/chevron1"/>
    <dgm:cxn modelId="{4337CD97-5388-4DF6-8FEE-CF2B138E0046}" type="presOf" srcId="{C54D9A36-FE81-4060-8273-40D5353F6CF0}" destId="{D5BC07D3-7E7B-49EF-A037-DDD3140C0FDA}" srcOrd="0" destOrd="0" presId="urn:microsoft.com/office/officeart/2005/8/layout/chevron1"/>
    <dgm:cxn modelId="{9A104864-19F6-4363-BD43-B3439D6515AF}" type="presOf" srcId="{A0D36B9C-A343-4D80-9C53-75F910862E18}" destId="{7FD9B3A7-483F-49E8-BF26-85D1982240BD}" srcOrd="0" destOrd="0" presId="urn:microsoft.com/office/officeart/2005/8/layout/chevron1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DFBBD95C-3F17-47E5-9D6D-2FDDE1CF9F82}" type="presOf" srcId="{05FEF398-B3C3-4AC7-9984-AFC96472441A}" destId="{ECC93DFF-75EC-4AEF-86E9-E43226F67DE4}" srcOrd="0" destOrd="0" presId="urn:microsoft.com/office/officeart/2005/8/layout/chevron1"/>
    <dgm:cxn modelId="{06A60FC7-4B52-463E-97CE-5E6F13F8D65E}" type="presParOf" srcId="{7FD9B3A7-483F-49E8-BF26-85D1982240BD}" destId="{C7EA9887-9C52-4052-97DD-E3F633A7F700}" srcOrd="0" destOrd="0" presId="urn:microsoft.com/office/officeart/2005/8/layout/chevron1"/>
    <dgm:cxn modelId="{8E03245D-0812-4ACE-90E2-2CE688899628}" type="presParOf" srcId="{7FD9B3A7-483F-49E8-BF26-85D1982240BD}" destId="{B1FD8ADB-1382-4BE7-A1AA-EC24D07378A2}" srcOrd="1" destOrd="0" presId="urn:microsoft.com/office/officeart/2005/8/layout/chevron1"/>
    <dgm:cxn modelId="{169895D7-7E78-48D4-9B21-3DB5C8C32A39}" type="presParOf" srcId="{7FD9B3A7-483F-49E8-BF26-85D1982240BD}" destId="{D7793DD4-9760-4EA6-B0C4-A47041856A97}" srcOrd="2" destOrd="0" presId="urn:microsoft.com/office/officeart/2005/8/layout/chevron1"/>
    <dgm:cxn modelId="{042BF0B6-4989-4144-843F-8505B7C3D01C}" type="presParOf" srcId="{7FD9B3A7-483F-49E8-BF26-85D1982240BD}" destId="{871248AD-0459-4908-81A5-9EBA0FF74311}" srcOrd="3" destOrd="0" presId="urn:microsoft.com/office/officeart/2005/8/layout/chevron1"/>
    <dgm:cxn modelId="{B3F5F5F3-9E1E-48F3-898C-394B8006E696}" type="presParOf" srcId="{7FD9B3A7-483F-49E8-BF26-85D1982240BD}" destId="{ECC93DFF-75EC-4AEF-86E9-E43226F67DE4}" srcOrd="4" destOrd="0" presId="urn:microsoft.com/office/officeart/2005/8/layout/chevron1"/>
    <dgm:cxn modelId="{B6B6E155-0D5D-4C6F-8E64-B097CF9CAF0B}" type="presParOf" srcId="{7FD9B3A7-483F-49E8-BF26-85D1982240BD}" destId="{3DBE1537-BF38-4EBD-B6B2-03CFB749E47B}" srcOrd="5" destOrd="0" presId="urn:microsoft.com/office/officeart/2005/8/layout/chevron1"/>
    <dgm:cxn modelId="{8B920AE9-6E6F-4ACF-875F-D0E3268BE5B6}" type="presParOf" srcId="{7FD9B3A7-483F-49E8-BF26-85D1982240BD}" destId="{81E9231D-0B23-424E-BE8A-3DBD6C5EEFBD}" srcOrd="6" destOrd="0" presId="urn:microsoft.com/office/officeart/2005/8/layout/chevron1"/>
    <dgm:cxn modelId="{3B2D61E8-2178-484D-A5B7-0432BE990E96}" type="presParOf" srcId="{7FD9B3A7-483F-49E8-BF26-85D1982240BD}" destId="{BEF6791F-7FB4-4E4F-A08C-A9E7EBA2B581}" srcOrd="7" destOrd="0" presId="urn:microsoft.com/office/officeart/2005/8/layout/chevron1"/>
    <dgm:cxn modelId="{3D54B8D3-991C-4A1A-8386-E95D1C40C989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043F9A39-14A5-47D0-B041-F841D42194E7}" type="presOf" srcId="{05FEF398-B3C3-4AC7-9984-AFC96472441A}" destId="{ECC93DFF-75EC-4AEF-86E9-E43226F67DE4}" srcOrd="0" destOrd="0" presId="urn:microsoft.com/office/officeart/2005/8/layout/chevron1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3AC1EBE5-1805-477F-9D76-CD005CE57401}" type="presOf" srcId="{6DCAB242-DB5E-47D0-882F-471DE62DDEEC}" destId="{81E9231D-0B23-424E-BE8A-3DBD6C5EEFBD}" srcOrd="0" destOrd="0" presId="urn:microsoft.com/office/officeart/2005/8/layout/chevron1"/>
    <dgm:cxn modelId="{79C1E44B-BF37-4E51-8B5D-F4AC8E500020}" type="presOf" srcId="{A0D36B9C-A343-4D80-9C53-75F910862E18}" destId="{7FD9B3A7-483F-49E8-BF26-85D1982240BD}" srcOrd="0" destOrd="0" presId="urn:microsoft.com/office/officeart/2005/8/layout/chevron1"/>
    <dgm:cxn modelId="{2DDC70A0-BBD7-4D52-9B85-825879D79110}" type="presOf" srcId="{C54D9A36-FE81-4060-8273-40D5353F6CF0}" destId="{D5BC07D3-7E7B-49EF-A037-DDD3140C0FDA}" srcOrd="0" destOrd="0" presId="urn:microsoft.com/office/officeart/2005/8/layout/chevron1"/>
    <dgm:cxn modelId="{80202E4C-6494-43D2-A7C6-336B356EC5F8}" type="presOf" srcId="{047E309F-1330-48D7-B643-C1469A12FE5B}" destId="{C7EA9887-9C52-4052-97DD-E3F633A7F700}" srcOrd="0" destOrd="0" presId="urn:microsoft.com/office/officeart/2005/8/layout/chevron1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FFAD2558-93FE-4BFC-8B47-06E0410AAB1B}" type="presOf" srcId="{9BA2BECD-A7FE-4469-BBB5-050137A5075F}" destId="{D7793DD4-9760-4EA6-B0C4-A47041856A97}" srcOrd="0" destOrd="0" presId="urn:microsoft.com/office/officeart/2005/8/layout/chevron1"/>
    <dgm:cxn modelId="{A7675791-E507-4DDC-ABA6-704470EDD522}" type="presParOf" srcId="{7FD9B3A7-483F-49E8-BF26-85D1982240BD}" destId="{C7EA9887-9C52-4052-97DD-E3F633A7F700}" srcOrd="0" destOrd="0" presId="urn:microsoft.com/office/officeart/2005/8/layout/chevron1"/>
    <dgm:cxn modelId="{5362F96E-659F-4A15-8BFC-4EDD85FC5997}" type="presParOf" srcId="{7FD9B3A7-483F-49E8-BF26-85D1982240BD}" destId="{B1FD8ADB-1382-4BE7-A1AA-EC24D07378A2}" srcOrd="1" destOrd="0" presId="urn:microsoft.com/office/officeart/2005/8/layout/chevron1"/>
    <dgm:cxn modelId="{A08FAA18-4058-4BE1-A516-5F675115C1BC}" type="presParOf" srcId="{7FD9B3A7-483F-49E8-BF26-85D1982240BD}" destId="{D7793DD4-9760-4EA6-B0C4-A47041856A97}" srcOrd="2" destOrd="0" presId="urn:microsoft.com/office/officeart/2005/8/layout/chevron1"/>
    <dgm:cxn modelId="{D972BB36-AE79-4B99-A519-698E468B3A83}" type="presParOf" srcId="{7FD9B3A7-483F-49E8-BF26-85D1982240BD}" destId="{871248AD-0459-4908-81A5-9EBA0FF74311}" srcOrd="3" destOrd="0" presId="urn:microsoft.com/office/officeart/2005/8/layout/chevron1"/>
    <dgm:cxn modelId="{43146CA2-DB30-48E2-B585-1CC1E7F87D3D}" type="presParOf" srcId="{7FD9B3A7-483F-49E8-BF26-85D1982240BD}" destId="{ECC93DFF-75EC-4AEF-86E9-E43226F67DE4}" srcOrd="4" destOrd="0" presId="urn:microsoft.com/office/officeart/2005/8/layout/chevron1"/>
    <dgm:cxn modelId="{AB4E4EB1-9865-461B-A844-FDE1D1E81EB3}" type="presParOf" srcId="{7FD9B3A7-483F-49E8-BF26-85D1982240BD}" destId="{3DBE1537-BF38-4EBD-B6B2-03CFB749E47B}" srcOrd="5" destOrd="0" presId="urn:microsoft.com/office/officeart/2005/8/layout/chevron1"/>
    <dgm:cxn modelId="{B5BB4640-2041-4235-BAFB-63D530699E7E}" type="presParOf" srcId="{7FD9B3A7-483F-49E8-BF26-85D1982240BD}" destId="{81E9231D-0B23-424E-BE8A-3DBD6C5EEFBD}" srcOrd="6" destOrd="0" presId="urn:microsoft.com/office/officeart/2005/8/layout/chevron1"/>
    <dgm:cxn modelId="{2A7CC8B9-0746-473B-BF74-ECD51FEFA0F8}" type="presParOf" srcId="{7FD9B3A7-483F-49E8-BF26-85D1982240BD}" destId="{BEF6791F-7FB4-4E4F-A08C-A9E7EBA2B581}" srcOrd="7" destOrd="0" presId="urn:microsoft.com/office/officeart/2005/8/layout/chevron1"/>
    <dgm:cxn modelId="{DA7D9F17-A180-4D4E-8A40-E350408252BF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8303A-7E30-4F5F-86E3-640C3354A2E8}" type="presOf" srcId="{6DCAB242-DB5E-47D0-882F-471DE62DDEEC}" destId="{81E9231D-0B23-424E-BE8A-3DBD6C5EEFBD}" srcOrd="0" destOrd="0" presId="urn:microsoft.com/office/officeart/2005/8/layout/chevron1"/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2B4261C4-A582-4C15-8F04-62D8DC4EBDD7}" type="presOf" srcId="{9BA2BECD-A7FE-4469-BBB5-050137A5075F}" destId="{D7793DD4-9760-4EA6-B0C4-A47041856A97}" srcOrd="0" destOrd="0" presId="urn:microsoft.com/office/officeart/2005/8/layout/chevron1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4B56AB08-BE2D-49B0-AB88-A35205B5E090}" type="presOf" srcId="{047E309F-1330-48D7-B643-C1469A12FE5B}" destId="{C7EA9887-9C52-4052-97DD-E3F633A7F700}" srcOrd="0" destOrd="0" presId="urn:microsoft.com/office/officeart/2005/8/layout/chevron1"/>
    <dgm:cxn modelId="{73CB633D-A79B-4BF6-9FC5-77D2668A080C}" type="presOf" srcId="{A0D36B9C-A343-4D80-9C53-75F910862E18}" destId="{7FD9B3A7-483F-49E8-BF26-85D1982240BD}" srcOrd="0" destOrd="0" presId="urn:microsoft.com/office/officeart/2005/8/layout/chevron1"/>
    <dgm:cxn modelId="{59029247-AED1-4F7D-A1E2-AE093528793F}" type="presOf" srcId="{05FEF398-B3C3-4AC7-9984-AFC96472441A}" destId="{ECC93DFF-75EC-4AEF-86E9-E43226F67DE4}" srcOrd="0" destOrd="0" presId="urn:microsoft.com/office/officeart/2005/8/layout/chevron1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F2EBC07F-A132-4441-8567-8B95DFEBC61D}" type="presOf" srcId="{C54D9A36-FE81-4060-8273-40D5353F6CF0}" destId="{D5BC07D3-7E7B-49EF-A037-DDD3140C0FDA}" srcOrd="0" destOrd="0" presId="urn:microsoft.com/office/officeart/2005/8/layout/chevron1"/>
    <dgm:cxn modelId="{40F5FA7F-F43A-4BB8-8E5C-18E5601DE1D6}" type="presParOf" srcId="{7FD9B3A7-483F-49E8-BF26-85D1982240BD}" destId="{C7EA9887-9C52-4052-97DD-E3F633A7F700}" srcOrd="0" destOrd="0" presId="urn:microsoft.com/office/officeart/2005/8/layout/chevron1"/>
    <dgm:cxn modelId="{3CC49711-2155-4F30-92FD-70324715BD44}" type="presParOf" srcId="{7FD9B3A7-483F-49E8-BF26-85D1982240BD}" destId="{B1FD8ADB-1382-4BE7-A1AA-EC24D07378A2}" srcOrd="1" destOrd="0" presId="urn:microsoft.com/office/officeart/2005/8/layout/chevron1"/>
    <dgm:cxn modelId="{F49A594D-D179-4559-A00A-E860701DB117}" type="presParOf" srcId="{7FD9B3A7-483F-49E8-BF26-85D1982240BD}" destId="{D7793DD4-9760-4EA6-B0C4-A47041856A97}" srcOrd="2" destOrd="0" presId="urn:microsoft.com/office/officeart/2005/8/layout/chevron1"/>
    <dgm:cxn modelId="{618C0519-E929-4519-8158-5374367B784F}" type="presParOf" srcId="{7FD9B3A7-483F-49E8-BF26-85D1982240BD}" destId="{871248AD-0459-4908-81A5-9EBA0FF74311}" srcOrd="3" destOrd="0" presId="urn:microsoft.com/office/officeart/2005/8/layout/chevron1"/>
    <dgm:cxn modelId="{FC2804AB-4B87-4B95-9027-B1D0E671A4EA}" type="presParOf" srcId="{7FD9B3A7-483F-49E8-BF26-85D1982240BD}" destId="{ECC93DFF-75EC-4AEF-86E9-E43226F67DE4}" srcOrd="4" destOrd="0" presId="urn:microsoft.com/office/officeart/2005/8/layout/chevron1"/>
    <dgm:cxn modelId="{7DB2D1CA-E601-45E5-B9DE-E2787120B26D}" type="presParOf" srcId="{7FD9B3A7-483F-49E8-BF26-85D1982240BD}" destId="{3DBE1537-BF38-4EBD-B6B2-03CFB749E47B}" srcOrd="5" destOrd="0" presId="urn:microsoft.com/office/officeart/2005/8/layout/chevron1"/>
    <dgm:cxn modelId="{5B2D2AAB-FD5D-44D9-8BB0-AB120B9D14F1}" type="presParOf" srcId="{7FD9B3A7-483F-49E8-BF26-85D1982240BD}" destId="{81E9231D-0B23-424E-BE8A-3DBD6C5EEFBD}" srcOrd="6" destOrd="0" presId="urn:microsoft.com/office/officeart/2005/8/layout/chevron1"/>
    <dgm:cxn modelId="{2A85C90E-7232-4F4A-9923-0CBA40E51C85}" type="presParOf" srcId="{7FD9B3A7-483F-49E8-BF26-85D1982240BD}" destId="{BEF6791F-7FB4-4E4F-A08C-A9E7EBA2B581}" srcOrd="7" destOrd="0" presId="urn:microsoft.com/office/officeart/2005/8/layout/chevron1"/>
    <dgm:cxn modelId="{2C9AFB6F-0C49-4329-95DA-7F4D20C61506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DEF5AA-40D5-4A66-AEB5-ED9DF5D219B2}" type="presOf" srcId="{A0D36B9C-A343-4D80-9C53-75F910862E18}" destId="{7FD9B3A7-483F-49E8-BF26-85D1982240BD}" srcOrd="0" destOrd="0" presId="urn:microsoft.com/office/officeart/2005/8/layout/chevron1"/>
    <dgm:cxn modelId="{54AC61A7-2E30-4F35-A548-71A057F89BEB}" type="presOf" srcId="{6DCAB242-DB5E-47D0-882F-471DE62DDEEC}" destId="{81E9231D-0B23-424E-BE8A-3DBD6C5EEFBD}" srcOrd="0" destOrd="0" presId="urn:microsoft.com/office/officeart/2005/8/layout/chevron1"/>
    <dgm:cxn modelId="{B94A44DD-B432-48A5-98FA-AB86005FA9BC}" type="presOf" srcId="{05FEF398-B3C3-4AC7-9984-AFC96472441A}" destId="{ECC93DFF-75EC-4AEF-86E9-E43226F67DE4}" srcOrd="0" destOrd="0" presId="urn:microsoft.com/office/officeart/2005/8/layout/chevron1"/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0D90B017-DE3C-48B3-99AA-0EF6A0226185}" type="presOf" srcId="{C54D9A36-FE81-4060-8273-40D5353F6CF0}" destId="{D5BC07D3-7E7B-49EF-A037-DDD3140C0FDA}" srcOrd="0" destOrd="0" presId="urn:microsoft.com/office/officeart/2005/8/layout/chevron1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65FDA771-20A5-47DC-BD33-4343AF3AC676}" type="presOf" srcId="{047E309F-1330-48D7-B643-C1469A12FE5B}" destId="{C7EA9887-9C52-4052-97DD-E3F633A7F700}" srcOrd="0" destOrd="0" presId="urn:microsoft.com/office/officeart/2005/8/layout/chevron1"/>
    <dgm:cxn modelId="{44E0F69B-49B5-4D5C-9915-5856934E19A7}" type="presOf" srcId="{9BA2BECD-A7FE-4469-BBB5-050137A5075F}" destId="{D7793DD4-9760-4EA6-B0C4-A47041856A97}" srcOrd="0" destOrd="0" presId="urn:microsoft.com/office/officeart/2005/8/layout/chevron1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26618F1C-E2B8-4DB0-A896-6B524FDC9D7F}" type="presParOf" srcId="{7FD9B3A7-483F-49E8-BF26-85D1982240BD}" destId="{C7EA9887-9C52-4052-97DD-E3F633A7F700}" srcOrd="0" destOrd="0" presId="urn:microsoft.com/office/officeart/2005/8/layout/chevron1"/>
    <dgm:cxn modelId="{C64C9E5C-9FAE-404D-847B-D145E261027B}" type="presParOf" srcId="{7FD9B3A7-483F-49E8-BF26-85D1982240BD}" destId="{B1FD8ADB-1382-4BE7-A1AA-EC24D07378A2}" srcOrd="1" destOrd="0" presId="urn:microsoft.com/office/officeart/2005/8/layout/chevron1"/>
    <dgm:cxn modelId="{1A0BDE4A-C591-4331-80DC-726EC1C6A8CB}" type="presParOf" srcId="{7FD9B3A7-483F-49E8-BF26-85D1982240BD}" destId="{D7793DD4-9760-4EA6-B0C4-A47041856A97}" srcOrd="2" destOrd="0" presId="urn:microsoft.com/office/officeart/2005/8/layout/chevron1"/>
    <dgm:cxn modelId="{61D86807-BEB7-4EBF-B6E0-CDABA18296FE}" type="presParOf" srcId="{7FD9B3A7-483F-49E8-BF26-85D1982240BD}" destId="{871248AD-0459-4908-81A5-9EBA0FF74311}" srcOrd="3" destOrd="0" presId="urn:microsoft.com/office/officeart/2005/8/layout/chevron1"/>
    <dgm:cxn modelId="{1C6044EB-7F77-418E-98F9-1E10A1877797}" type="presParOf" srcId="{7FD9B3A7-483F-49E8-BF26-85D1982240BD}" destId="{ECC93DFF-75EC-4AEF-86E9-E43226F67DE4}" srcOrd="4" destOrd="0" presId="urn:microsoft.com/office/officeart/2005/8/layout/chevron1"/>
    <dgm:cxn modelId="{153CA677-AFC8-4BA4-BB33-9F9333A4944A}" type="presParOf" srcId="{7FD9B3A7-483F-49E8-BF26-85D1982240BD}" destId="{3DBE1537-BF38-4EBD-B6B2-03CFB749E47B}" srcOrd="5" destOrd="0" presId="urn:microsoft.com/office/officeart/2005/8/layout/chevron1"/>
    <dgm:cxn modelId="{FF2DCDB8-2C14-49BF-AA56-1309A0F679B2}" type="presParOf" srcId="{7FD9B3A7-483F-49E8-BF26-85D1982240BD}" destId="{81E9231D-0B23-424E-BE8A-3DBD6C5EEFBD}" srcOrd="6" destOrd="0" presId="urn:microsoft.com/office/officeart/2005/8/layout/chevron1"/>
    <dgm:cxn modelId="{E200BBEB-ED55-433D-9C21-815EC18AEB59}" type="presParOf" srcId="{7FD9B3A7-483F-49E8-BF26-85D1982240BD}" destId="{BEF6791F-7FB4-4E4F-A08C-A9E7EBA2B581}" srcOrd="7" destOrd="0" presId="urn:microsoft.com/office/officeart/2005/8/layout/chevron1"/>
    <dgm:cxn modelId="{61B3E8AA-1FFD-4B5F-BCF8-D9B7EB359892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6F7D2A-E6B5-4DDE-BC1A-39D6B6B17921}" type="presOf" srcId="{6DCAB242-DB5E-47D0-882F-471DE62DDEEC}" destId="{81E9231D-0B23-424E-BE8A-3DBD6C5EEFBD}" srcOrd="0" destOrd="0" presId="urn:microsoft.com/office/officeart/2005/8/layout/chevron1"/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DE29CC90-9B1A-4191-B986-595AFDF9111D}" type="presOf" srcId="{047E309F-1330-48D7-B643-C1469A12FE5B}" destId="{C7EA9887-9C52-4052-97DD-E3F633A7F700}" srcOrd="0" destOrd="0" presId="urn:microsoft.com/office/officeart/2005/8/layout/chevron1"/>
    <dgm:cxn modelId="{7CF68956-9593-42F3-88A8-5FE179878995}" type="presOf" srcId="{9BA2BECD-A7FE-4469-BBB5-050137A5075F}" destId="{D7793DD4-9760-4EA6-B0C4-A47041856A97}" srcOrd="0" destOrd="0" presId="urn:microsoft.com/office/officeart/2005/8/layout/chevron1"/>
    <dgm:cxn modelId="{65A30EF8-6C2F-44D6-B5AD-4E9AAAB9C44C}" type="presOf" srcId="{A0D36B9C-A343-4D80-9C53-75F910862E18}" destId="{7FD9B3A7-483F-49E8-BF26-85D1982240BD}" srcOrd="0" destOrd="0" presId="urn:microsoft.com/office/officeart/2005/8/layout/chevron1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A02EA0EF-F30F-47AA-B8A6-103323B3F48F}" type="presOf" srcId="{C54D9A36-FE81-4060-8273-40D5353F6CF0}" destId="{D5BC07D3-7E7B-49EF-A037-DDD3140C0FDA}" srcOrd="0" destOrd="0" presId="urn:microsoft.com/office/officeart/2005/8/layout/chevron1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BC82FB6A-FE65-414A-9FDD-678FE5A1B56A}" type="presOf" srcId="{05FEF398-B3C3-4AC7-9984-AFC96472441A}" destId="{ECC93DFF-75EC-4AEF-86E9-E43226F67DE4}" srcOrd="0" destOrd="0" presId="urn:microsoft.com/office/officeart/2005/8/layout/chevron1"/>
    <dgm:cxn modelId="{DF79770D-3103-4FBA-9767-DAA77E823D8F}" type="presParOf" srcId="{7FD9B3A7-483F-49E8-BF26-85D1982240BD}" destId="{C7EA9887-9C52-4052-97DD-E3F633A7F700}" srcOrd="0" destOrd="0" presId="urn:microsoft.com/office/officeart/2005/8/layout/chevron1"/>
    <dgm:cxn modelId="{54E971AB-9653-4124-9AE8-3B04D09F94C0}" type="presParOf" srcId="{7FD9B3A7-483F-49E8-BF26-85D1982240BD}" destId="{B1FD8ADB-1382-4BE7-A1AA-EC24D07378A2}" srcOrd="1" destOrd="0" presId="urn:microsoft.com/office/officeart/2005/8/layout/chevron1"/>
    <dgm:cxn modelId="{1696489E-E542-4132-9BD6-A6C73A3C8BEC}" type="presParOf" srcId="{7FD9B3A7-483F-49E8-BF26-85D1982240BD}" destId="{D7793DD4-9760-4EA6-B0C4-A47041856A97}" srcOrd="2" destOrd="0" presId="urn:microsoft.com/office/officeart/2005/8/layout/chevron1"/>
    <dgm:cxn modelId="{03AA7A5C-4E0E-4464-B0A2-2E21129A2700}" type="presParOf" srcId="{7FD9B3A7-483F-49E8-BF26-85D1982240BD}" destId="{871248AD-0459-4908-81A5-9EBA0FF74311}" srcOrd="3" destOrd="0" presId="urn:microsoft.com/office/officeart/2005/8/layout/chevron1"/>
    <dgm:cxn modelId="{4F3970E0-C660-44D3-8699-A0312F88B837}" type="presParOf" srcId="{7FD9B3A7-483F-49E8-BF26-85D1982240BD}" destId="{ECC93DFF-75EC-4AEF-86E9-E43226F67DE4}" srcOrd="4" destOrd="0" presId="urn:microsoft.com/office/officeart/2005/8/layout/chevron1"/>
    <dgm:cxn modelId="{37FB6F59-5011-469F-B168-942F3C7E071C}" type="presParOf" srcId="{7FD9B3A7-483F-49E8-BF26-85D1982240BD}" destId="{3DBE1537-BF38-4EBD-B6B2-03CFB749E47B}" srcOrd="5" destOrd="0" presId="urn:microsoft.com/office/officeart/2005/8/layout/chevron1"/>
    <dgm:cxn modelId="{F07C6D40-62EE-4169-B4C2-169C3D1424CE}" type="presParOf" srcId="{7FD9B3A7-483F-49E8-BF26-85D1982240BD}" destId="{81E9231D-0B23-424E-BE8A-3DBD6C5EEFBD}" srcOrd="6" destOrd="0" presId="urn:microsoft.com/office/officeart/2005/8/layout/chevron1"/>
    <dgm:cxn modelId="{9DDC70D1-B242-4D9E-A114-ED7BA8FBF559}" type="presParOf" srcId="{7FD9B3A7-483F-49E8-BF26-85D1982240BD}" destId="{BEF6791F-7FB4-4E4F-A08C-A9E7EBA2B581}" srcOrd="7" destOrd="0" presId="urn:microsoft.com/office/officeart/2005/8/layout/chevron1"/>
    <dgm:cxn modelId="{8C7A9117-1544-45D5-9D48-51DD794D8439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B01FF2-00C1-4E14-A90B-25AB194CDCC5}" type="presOf" srcId="{9BA2BECD-A7FE-4469-BBB5-050137A5075F}" destId="{D7793DD4-9760-4EA6-B0C4-A47041856A97}" srcOrd="0" destOrd="0" presId="urn:microsoft.com/office/officeart/2005/8/layout/chevron1"/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CC7AB55F-12FE-4E65-B0F9-DE3D9A5C5A50}" type="presOf" srcId="{C54D9A36-FE81-4060-8273-40D5353F6CF0}" destId="{D5BC07D3-7E7B-49EF-A037-DDD3140C0FDA}" srcOrd="0" destOrd="0" presId="urn:microsoft.com/office/officeart/2005/8/layout/chevron1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F293E9EF-1D95-4462-B682-E4FEE0DBB5AD}" type="presOf" srcId="{6DCAB242-DB5E-47D0-882F-471DE62DDEEC}" destId="{81E9231D-0B23-424E-BE8A-3DBD6C5EEFBD}" srcOrd="0" destOrd="0" presId="urn:microsoft.com/office/officeart/2005/8/layout/chevron1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55539D57-30AF-4C64-BE09-E839D1632E31}" type="presOf" srcId="{047E309F-1330-48D7-B643-C1469A12FE5B}" destId="{C7EA9887-9C52-4052-97DD-E3F633A7F700}" srcOrd="0" destOrd="0" presId="urn:microsoft.com/office/officeart/2005/8/layout/chevron1"/>
    <dgm:cxn modelId="{888F8FBA-4963-4C1F-AC4A-C7AD35254A3D}" type="presOf" srcId="{05FEF398-B3C3-4AC7-9984-AFC96472441A}" destId="{ECC93DFF-75EC-4AEF-86E9-E43226F67DE4}" srcOrd="0" destOrd="0" presId="urn:microsoft.com/office/officeart/2005/8/layout/chevron1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FE0D547E-0B4C-412E-9E4C-C5778A8DC2E0}" type="presOf" srcId="{A0D36B9C-A343-4D80-9C53-75F910862E18}" destId="{7FD9B3A7-483F-49E8-BF26-85D1982240BD}" srcOrd="0" destOrd="0" presId="urn:microsoft.com/office/officeart/2005/8/layout/chevron1"/>
    <dgm:cxn modelId="{848828A2-7F32-403D-A9F3-8091E02BEC7A}" type="presParOf" srcId="{7FD9B3A7-483F-49E8-BF26-85D1982240BD}" destId="{C7EA9887-9C52-4052-97DD-E3F633A7F700}" srcOrd="0" destOrd="0" presId="urn:microsoft.com/office/officeart/2005/8/layout/chevron1"/>
    <dgm:cxn modelId="{990457E6-4627-4DDF-85C3-6731D8DD4157}" type="presParOf" srcId="{7FD9B3A7-483F-49E8-BF26-85D1982240BD}" destId="{B1FD8ADB-1382-4BE7-A1AA-EC24D07378A2}" srcOrd="1" destOrd="0" presId="urn:microsoft.com/office/officeart/2005/8/layout/chevron1"/>
    <dgm:cxn modelId="{C68D2CF9-6E52-45CD-9332-AC0FDA4E061E}" type="presParOf" srcId="{7FD9B3A7-483F-49E8-BF26-85D1982240BD}" destId="{D7793DD4-9760-4EA6-B0C4-A47041856A97}" srcOrd="2" destOrd="0" presId="urn:microsoft.com/office/officeart/2005/8/layout/chevron1"/>
    <dgm:cxn modelId="{4250DEAB-E6AA-456C-A89B-5113D2CB3CC2}" type="presParOf" srcId="{7FD9B3A7-483F-49E8-BF26-85D1982240BD}" destId="{871248AD-0459-4908-81A5-9EBA0FF74311}" srcOrd="3" destOrd="0" presId="urn:microsoft.com/office/officeart/2005/8/layout/chevron1"/>
    <dgm:cxn modelId="{E12CAFD7-05DF-40CA-995E-6ADBBA942885}" type="presParOf" srcId="{7FD9B3A7-483F-49E8-BF26-85D1982240BD}" destId="{ECC93DFF-75EC-4AEF-86E9-E43226F67DE4}" srcOrd="4" destOrd="0" presId="urn:microsoft.com/office/officeart/2005/8/layout/chevron1"/>
    <dgm:cxn modelId="{9E5AF7B7-B511-473C-952F-EEF589824B97}" type="presParOf" srcId="{7FD9B3A7-483F-49E8-BF26-85D1982240BD}" destId="{3DBE1537-BF38-4EBD-B6B2-03CFB749E47B}" srcOrd="5" destOrd="0" presId="urn:microsoft.com/office/officeart/2005/8/layout/chevron1"/>
    <dgm:cxn modelId="{F1B451A7-0726-48A3-A5AB-90EE2E066823}" type="presParOf" srcId="{7FD9B3A7-483F-49E8-BF26-85D1982240BD}" destId="{81E9231D-0B23-424E-BE8A-3DBD6C5EEFBD}" srcOrd="6" destOrd="0" presId="urn:microsoft.com/office/officeart/2005/8/layout/chevron1"/>
    <dgm:cxn modelId="{CCC003F0-891A-4623-8EB0-562741652510}" type="presParOf" srcId="{7FD9B3A7-483F-49E8-BF26-85D1982240BD}" destId="{BEF6791F-7FB4-4E4F-A08C-A9E7EBA2B581}" srcOrd="7" destOrd="0" presId="urn:microsoft.com/office/officeart/2005/8/layout/chevron1"/>
    <dgm:cxn modelId="{D89D9E1B-013C-496F-A25A-F09C0D3D2557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D36B9C-A343-4D80-9C53-75F910862E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7E309F-1330-48D7-B643-C1469A12FE5B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Vision</a:t>
          </a:r>
          <a:endParaRPr lang="en-US" dirty="0"/>
        </a:p>
      </dgm:t>
    </dgm:pt>
    <dgm:pt modelId="{EC2753E9-BEBC-4018-8396-D77F1D136805}" type="parTrans" cxnId="{762EF278-0C24-468E-A868-3EF0FD8D9D62}">
      <dgm:prSet/>
      <dgm:spPr/>
      <dgm:t>
        <a:bodyPr/>
        <a:lstStyle/>
        <a:p>
          <a:endParaRPr lang="en-US"/>
        </a:p>
      </dgm:t>
    </dgm:pt>
    <dgm:pt modelId="{05C14DF0-50B7-4FD2-A75F-CB0E7CC1278B}" type="sibTrans" cxnId="{762EF278-0C24-468E-A868-3EF0FD8D9D62}">
      <dgm:prSet/>
      <dgm:spPr/>
      <dgm:t>
        <a:bodyPr/>
        <a:lstStyle/>
        <a:p>
          <a:endParaRPr lang="en-US"/>
        </a:p>
      </dgm:t>
    </dgm:pt>
    <dgm:pt modelId="{9BA2BECD-A7FE-4469-BBB5-050137A5075F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smtClean="0"/>
            <a:t>Project Management</a:t>
          </a:r>
          <a:endParaRPr lang="en-US" dirty="0"/>
        </a:p>
      </dgm:t>
    </dgm:pt>
    <dgm:pt modelId="{23E68E7D-1752-4BF5-BF51-443AEB836921}" type="parTrans" cxnId="{AAA601C1-DB80-4983-BAED-F573B8D4A430}">
      <dgm:prSet/>
      <dgm:spPr/>
      <dgm:t>
        <a:bodyPr/>
        <a:lstStyle/>
        <a:p>
          <a:endParaRPr lang="en-US"/>
        </a:p>
      </dgm:t>
    </dgm:pt>
    <dgm:pt modelId="{1479D918-5292-46F0-86DD-AD8EDFDA0F4D}" type="sibTrans" cxnId="{AAA601C1-DB80-4983-BAED-F573B8D4A430}">
      <dgm:prSet/>
      <dgm:spPr/>
      <dgm:t>
        <a:bodyPr/>
        <a:lstStyle/>
        <a:p>
          <a:endParaRPr lang="en-US"/>
        </a:p>
      </dgm:t>
    </dgm:pt>
    <dgm:pt modelId="{05FEF398-B3C3-4AC7-9984-AFC96472441A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</a:t>
          </a:r>
          <a:endParaRPr lang="en-US" dirty="0"/>
        </a:p>
      </dgm:t>
    </dgm:pt>
    <dgm:pt modelId="{D4C0B2E4-DB71-4101-8983-0A0A5398805E}" type="parTrans" cxnId="{CD718896-C33B-4618-AEBE-DF09462D9810}">
      <dgm:prSet/>
      <dgm:spPr/>
      <dgm:t>
        <a:bodyPr/>
        <a:lstStyle/>
        <a:p>
          <a:endParaRPr lang="en-US"/>
        </a:p>
      </dgm:t>
    </dgm:pt>
    <dgm:pt modelId="{B40207C4-E704-418B-9168-C41321CB66BB}" type="sibTrans" cxnId="{CD718896-C33B-4618-AEBE-DF09462D9810}">
      <dgm:prSet/>
      <dgm:spPr/>
      <dgm:t>
        <a:bodyPr/>
        <a:lstStyle/>
        <a:p>
          <a:endParaRPr lang="en-US"/>
        </a:p>
      </dgm:t>
    </dgm:pt>
    <dgm:pt modelId="{6DCAB242-DB5E-47D0-882F-471DE62DDEEC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Architecture</a:t>
          </a:r>
          <a:endParaRPr lang="en-US" dirty="0"/>
        </a:p>
      </dgm:t>
    </dgm:pt>
    <dgm:pt modelId="{7F35480F-2D94-4728-83C5-13109D4F9FC8}" type="parTrans" cxnId="{626656B6-11E4-4838-97EE-F4DF775BDA3B}">
      <dgm:prSet/>
      <dgm:spPr/>
      <dgm:t>
        <a:bodyPr/>
        <a:lstStyle/>
        <a:p>
          <a:endParaRPr lang="en-US"/>
        </a:p>
      </dgm:t>
    </dgm:pt>
    <dgm:pt modelId="{841D486E-5DFE-4127-B4E1-F3FBBCB23C06}" type="sibTrans" cxnId="{626656B6-11E4-4838-97EE-F4DF775BDA3B}">
      <dgm:prSet/>
      <dgm:spPr/>
      <dgm:t>
        <a:bodyPr/>
        <a:lstStyle/>
        <a:p>
          <a:endParaRPr lang="en-US"/>
        </a:p>
      </dgm:t>
    </dgm:pt>
    <dgm:pt modelId="{C54D9A36-FE81-4060-8273-40D5353F6CF0}">
      <dgm:prSet phldrT="[Text]"/>
      <dgm:spPr>
        <a:solidFill>
          <a:srgbClr val="BF09A9"/>
        </a:solidFill>
      </dgm:spPr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EA3D1643-1834-4318-9104-503CB1179E63}" type="parTrans" cxnId="{62F59064-5C6F-40CB-B41C-AD83DFB12983}">
      <dgm:prSet/>
      <dgm:spPr/>
      <dgm:t>
        <a:bodyPr/>
        <a:lstStyle/>
        <a:p>
          <a:endParaRPr lang="en-US"/>
        </a:p>
      </dgm:t>
    </dgm:pt>
    <dgm:pt modelId="{58D6309F-0CF3-46FA-BAA7-EA30B9635CCD}" type="sibTrans" cxnId="{62F59064-5C6F-40CB-B41C-AD83DFB12983}">
      <dgm:prSet/>
      <dgm:spPr/>
      <dgm:t>
        <a:bodyPr/>
        <a:lstStyle/>
        <a:p>
          <a:endParaRPr lang="en-US"/>
        </a:p>
      </dgm:t>
    </dgm:pt>
    <dgm:pt modelId="{7FD9B3A7-483F-49E8-BF26-85D1982240BD}" type="pres">
      <dgm:prSet presAssocID="{A0D36B9C-A343-4D80-9C53-75F910862E18}" presName="Name0" presStyleCnt="0">
        <dgm:presLayoutVars>
          <dgm:dir/>
          <dgm:animLvl val="lvl"/>
          <dgm:resizeHandles val="exact"/>
        </dgm:presLayoutVars>
      </dgm:prSet>
      <dgm:spPr/>
    </dgm:pt>
    <dgm:pt modelId="{C7EA9887-9C52-4052-97DD-E3F633A7F700}" type="pres">
      <dgm:prSet presAssocID="{047E309F-1330-48D7-B643-C1469A12FE5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D8ADB-1382-4BE7-A1AA-EC24D07378A2}" type="pres">
      <dgm:prSet presAssocID="{05C14DF0-50B7-4FD2-A75F-CB0E7CC1278B}" presName="parTxOnlySpace" presStyleCnt="0"/>
      <dgm:spPr/>
    </dgm:pt>
    <dgm:pt modelId="{D7793DD4-9760-4EA6-B0C4-A47041856A97}" type="pres">
      <dgm:prSet presAssocID="{9BA2BECD-A7FE-4469-BBB5-050137A507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48AD-0459-4908-81A5-9EBA0FF74311}" type="pres">
      <dgm:prSet presAssocID="{1479D918-5292-46F0-86DD-AD8EDFDA0F4D}" presName="parTxOnlySpace" presStyleCnt="0"/>
      <dgm:spPr/>
    </dgm:pt>
    <dgm:pt modelId="{ECC93DFF-75EC-4AEF-86E9-E43226F67DE4}" type="pres">
      <dgm:prSet presAssocID="{05FEF398-B3C3-4AC7-9984-AFC9647244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1537-BF38-4EBD-B6B2-03CFB749E47B}" type="pres">
      <dgm:prSet presAssocID="{B40207C4-E704-418B-9168-C41321CB66BB}" presName="parTxOnlySpace" presStyleCnt="0"/>
      <dgm:spPr/>
    </dgm:pt>
    <dgm:pt modelId="{81E9231D-0B23-424E-BE8A-3DBD6C5EEFBD}" type="pres">
      <dgm:prSet presAssocID="{6DCAB242-DB5E-47D0-882F-471DE62DDE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6791F-7FB4-4E4F-A08C-A9E7EBA2B581}" type="pres">
      <dgm:prSet presAssocID="{841D486E-5DFE-4127-B4E1-F3FBBCB23C06}" presName="parTxOnlySpace" presStyleCnt="0"/>
      <dgm:spPr/>
    </dgm:pt>
    <dgm:pt modelId="{D5BC07D3-7E7B-49EF-A037-DDD3140C0FDA}" type="pres">
      <dgm:prSet presAssocID="{C54D9A36-FE81-4060-8273-40D5353F6C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74D2C7-1063-4ECC-AD3B-677184288B6A}" type="presOf" srcId="{A0D36B9C-A343-4D80-9C53-75F910862E18}" destId="{7FD9B3A7-483F-49E8-BF26-85D1982240BD}" srcOrd="0" destOrd="0" presId="urn:microsoft.com/office/officeart/2005/8/layout/chevron1"/>
    <dgm:cxn modelId="{37106383-3CED-4D67-92E8-38B6EF18B627}" type="presOf" srcId="{047E309F-1330-48D7-B643-C1469A12FE5B}" destId="{C7EA9887-9C52-4052-97DD-E3F633A7F700}" srcOrd="0" destOrd="0" presId="urn:microsoft.com/office/officeart/2005/8/layout/chevron1"/>
    <dgm:cxn modelId="{6EA2A7DC-0EF4-4CBB-88E8-8E20D209AEAF}" type="presOf" srcId="{6DCAB242-DB5E-47D0-882F-471DE62DDEEC}" destId="{81E9231D-0B23-424E-BE8A-3DBD6C5EEFBD}" srcOrd="0" destOrd="0" presId="urn:microsoft.com/office/officeart/2005/8/layout/chevron1"/>
    <dgm:cxn modelId="{62F59064-5C6F-40CB-B41C-AD83DFB12983}" srcId="{A0D36B9C-A343-4D80-9C53-75F910862E18}" destId="{C54D9A36-FE81-4060-8273-40D5353F6CF0}" srcOrd="4" destOrd="0" parTransId="{EA3D1643-1834-4318-9104-503CB1179E63}" sibTransId="{58D6309F-0CF3-46FA-BAA7-EA30B9635CCD}"/>
    <dgm:cxn modelId="{762EF278-0C24-468E-A868-3EF0FD8D9D62}" srcId="{A0D36B9C-A343-4D80-9C53-75F910862E18}" destId="{047E309F-1330-48D7-B643-C1469A12FE5B}" srcOrd="0" destOrd="0" parTransId="{EC2753E9-BEBC-4018-8396-D77F1D136805}" sibTransId="{05C14DF0-50B7-4FD2-A75F-CB0E7CC1278B}"/>
    <dgm:cxn modelId="{CD718896-C33B-4618-AEBE-DF09462D9810}" srcId="{A0D36B9C-A343-4D80-9C53-75F910862E18}" destId="{05FEF398-B3C3-4AC7-9984-AFC96472441A}" srcOrd="2" destOrd="0" parTransId="{D4C0B2E4-DB71-4101-8983-0A0A5398805E}" sibTransId="{B40207C4-E704-418B-9168-C41321CB66BB}"/>
    <dgm:cxn modelId="{16D4959B-5B8C-40B2-9BC3-B26617A204B2}" type="presOf" srcId="{C54D9A36-FE81-4060-8273-40D5353F6CF0}" destId="{D5BC07D3-7E7B-49EF-A037-DDD3140C0FDA}" srcOrd="0" destOrd="0" presId="urn:microsoft.com/office/officeart/2005/8/layout/chevron1"/>
    <dgm:cxn modelId="{EA419FA7-B788-4673-AAA5-AC7A59ADD813}" type="presOf" srcId="{9BA2BECD-A7FE-4469-BBB5-050137A5075F}" destId="{D7793DD4-9760-4EA6-B0C4-A47041856A97}" srcOrd="0" destOrd="0" presId="urn:microsoft.com/office/officeart/2005/8/layout/chevron1"/>
    <dgm:cxn modelId="{AAA601C1-DB80-4983-BAED-F573B8D4A430}" srcId="{A0D36B9C-A343-4D80-9C53-75F910862E18}" destId="{9BA2BECD-A7FE-4469-BBB5-050137A5075F}" srcOrd="1" destOrd="0" parTransId="{23E68E7D-1752-4BF5-BF51-443AEB836921}" sibTransId="{1479D918-5292-46F0-86DD-AD8EDFDA0F4D}"/>
    <dgm:cxn modelId="{E8FDAACF-3B1E-41A0-9E74-3F0940A281B8}" type="presOf" srcId="{05FEF398-B3C3-4AC7-9984-AFC96472441A}" destId="{ECC93DFF-75EC-4AEF-86E9-E43226F67DE4}" srcOrd="0" destOrd="0" presId="urn:microsoft.com/office/officeart/2005/8/layout/chevron1"/>
    <dgm:cxn modelId="{626656B6-11E4-4838-97EE-F4DF775BDA3B}" srcId="{A0D36B9C-A343-4D80-9C53-75F910862E18}" destId="{6DCAB242-DB5E-47D0-882F-471DE62DDEEC}" srcOrd="3" destOrd="0" parTransId="{7F35480F-2D94-4728-83C5-13109D4F9FC8}" sibTransId="{841D486E-5DFE-4127-B4E1-F3FBBCB23C06}"/>
    <dgm:cxn modelId="{B61CD5C0-B704-4990-9DE7-922FB9A6FFB6}" type="presParOf" srcId="{7FD9B3A7-483F-49E8-BF26-85D1982240BD}" destId="{C7EA9887-9C52-4052-97DD-E3F633A7F700}" srcOrd="0" destOrd="0" presId="urn:microsoft.com/office/officeart/2005/8/layout/chevron1"/>
    <dgm:cxn modelId="{C43EBA68-82B6-4983-8A5B-4F99C43094DB}" type="presParOf" srcId="{7FD9B3A7-483F-49E8-BF26-85D1982240BD}" destId="{B1FD8ADB-1382-4BE7-A1AA-EC24D07378A2}" srcOrd="1" destOrd="0" presId="urn:microsoft.com/office/officeart/2005/8/layout/chevron1"/>
    <dgm:cxn modelId="{A297CF87-4304-4C23-9EDB-6CE781C04184}" type="presParOf" srcId="{7FD9B3A7-483F-49E8-BF26-85D1982240BD}" destId="{D7793DD4-9760-4EA6-B0C4-A47041856A97}" srcOrd="2" destOrd="0" presId="urn:microsoft.com/office/officeart/2005/8/layout/chevron1"/>
    <dgm:cxn modelId="{2E602A47-BC4F-4B9E-80FF-FC24E8FFDCC7}" type="presParOf" srcId="{7FD9B3A7-483F-49E8-BF26-85D1982240BD}" destId="{871248AD-0459-4908-81A5-9EBA0FF74311}" srcOrd="3" destOrd="0" presId="urn:microsoft.com/office/officeart/2005/8/layout/chevron1"/>
    <dgm:cxn modelId="{AF0F1CC8-E38E-47F2-AE18-E8312EDBC414}" type="presParOf" srcId="{7FD9B3A7-483F-49E8-BF26-85D1982240BD}" destId="{ECC93DFF-75EC-4AEF-86E9-E43226F67DE4}" srcOrd="4" destOrd="0" presId="urn:microsoft.com/office/officeart/2005/8/layout/chevron1"/>
    <dgm:cxn modelId="{D16FC4DD-3954-4397-8020-2D3AF1F1207F}" type="presParOf" srcId="{7FD9B3A7-483F-49E8-BF26-85D1982240BD}" destId="{3DBE1537-BF38-4EBD-B6B2-03CFB749E47B}" srcOrd="5" destOrd="0" presId="urn:microsoft.com/office/officeart/2005/8/layout/chevron1"/>
    <dgm:cxn modelId="{ECF41E94-D26E-4599-B2AC-792CB5D6B94D}" type="presParOf" srcId="{7FD9B3A7-483F-49E8-BF26-85D1982240BD}" destId="{81E9231D-0B23-424E-BE8A-3DBD6C5EEFBD}" srcOrd="6" destOrd="0" presId="urn:microsoft.com/office/officeart/2005/8/layout/chevron1"/>
    <dgm:cxn modelId="{1FAF3B11-3D5B-4113-90BA-76297B20828A}" type="presParOf" srcId="{7FD9B3A7-483F-49E8-BF26-85D1982240BD}" destId="{BEF6791F-7FB4-4E4F-A08C-A9E7EBA2B581}" srcOrd="7" destOrd="0" presId="urn:microsoft.com/office/officeart/2005/8/layout/chevron1"/>
    <dgm:cxn modelId="{3A5762CE-960B-4562-A3FC-942A2B9ABAF5}" type="presParOf" srcId="{7FD9B3A7-483F-49E8-BF26-85D1982240BD}" destId="{D5BC07D3-7E7B-49EF-A037-DDD3140C0F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Testing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Testing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Testing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Testing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Testing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Testing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Testing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Testing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A9887-9C52-4052-97DD-E3F633A7F700}">
      <dsp:nvSpPr>
        <dsp:cNvPr id="0" name=""/>
        <dsp:cNvSpPr/>
      </dsp:nvSpPr>
      <dsp:spPr>
        <a:xfrm>
          <a:off x="1529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Vision</a:t>
          </a:r>
          <a:endParaRPr lang="en-US" sz="1200" kern="1200" dirty="0"/>
        </a:p>
      </dsp:txBody>
      <dsp:txXfrm>
        <a:off x="192030" y="0"/>
        <a:ext cx="980223" cy="381002"/>
      </dsp:txXfrm>
    </dsp:sp>
    <dsp:sp modelId="{D7793DD4-9760-4EA6-B0C4-A47041856A97}">
      <dsp:nvSpPr>
        <dsp:cNvPr id="0" name=""/>
        <dsp:cNvSpPr/>
      </dsp:nvSpPr>
      <dsp:spPr>
        <a:xfrm>
          <a:off x="1226632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Project Management</a:t>
          </a:r>
          <a:endParaRPr lang="en-US" sz="1200" kern="1200" dirty="0"/>
        </a:p>
      </dsp:txBody>
      <dsp:txXfrm>
        <a:off x="1417133" y="0"/>
        <a:ext cx="980223" cy="381002"/>
      </dsp:txXfrm>
    </dsp:sp>
    <dsp:sp modelId="{ECC93DFF-75EC-4AEF-86E9-E43226F67DE4}">
      <dsp:nvSpPr>
        <dsp:cNvPr id="0" name=""/>
        <dsp:cNvSpPr/>
      </dsp:nvSpPr>
      <dsp:spPr>
        <a:xfrm>
          <a:off x="2451735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Use</a:t>
          </a:r>
          <a:r>
            <a:rPr lang="de-DE" sz="1200" kern="1200" dirty="0" smtClean="0"/>
            <a:t> Cases</a:t>
          </a:r>
          <a:endParaRPr lang="en-US" sz="1200" kern="1200" dirty="0"/>
        </a:p>
      </dsp:txBody>
      <dsp:txXfrm>
        <a:off x="2642236" y="0"/>
        <a:ext cx="980223" cy="381002"/>
      </dsp:txXfrm>
    </dsp:sp>
    <dsp:sp modelId="{81E9231D-0B23-424E-BE8A-3DBD6C5EEFBD}">
      <dsp:nvSpPr>
        <dsp:cNvPr id="0" name=""/>
        <dsp:cNvSpPr/>
      </dsp:nvSpPr>
      <dsp:spPr>
        <a:xfrm>
          <a:off x="3676838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Architecture</a:t>
          </a:r>
          <a:endParaRPr lang="en-US" sz="1200" kern="1200" dirty="0"/>
        </a:p>
      </dsp:txBody>
      <dsp:txXfrm>
        <a:off x="3867339" y="0"/>
        <a:ext cx="980223" cy="381002"/>
      </dsp:txXfrm>
    </dsp:sp>
    <dsp:sp modelId="{D5BC07D3-7E7B-49EF-A037-DDD3140C0FDA}">
      <dsp:nvSpPr>
        <dsp:cNvPr id="0" name=""/>
        <dsp:cNvSpPr/>
      </dsp:nvSpPr>
      <dsp:spPr>
        <a:xfrm>
          <a:off x="4901941" y="0"/>
          <a:ext cx="1361225" cy="381002"/>
        </a:xfrm>
        <a:prstGeom prst="chevron">
          <a:avLst/>
        </a:prstGeom>
        <a:solidFill>
          <a:srgbClr val="BF09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Testing</a:t>
          </a:r>
          <a:endParaRPr lang="en-US" sz="1200" kern="1200" dirty="0"/>
        </a:p>
      </dsp:txBody>
      <dsp:txXfrm>
        <a:off x="5092442" y="0"/>
        <a:ext cx="980223" cy="38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8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0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9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1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5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9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FC527-9B65-4B4D-B413-8BBC58E1E12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28D3-55C9-4C6D-8B97-36B780B83F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2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8.xml"/><Relationship Id="rId2" Type="http://schemas.openxmlformats.org/officeDocument/2006/relationships/hyperlink" Target="http://localhost:8080/SuperWoman/Websit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SuperWoman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0" y="6654056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 smtClean="0">
                <a:solidFill>
                  <a:srgbClr val="000000"/>
                </a:solidFill>
                <a:latin typeface="Arial"/>
              </a:rPr>
              <a:t>Frei verwendbar</a:t>
            </a:r>
            <a:endParaRPr lang="en-US" sz="10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6144" y="-747464"/>
            <a:ext cx="13556287" cy="864095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123728" y="2413337"/>
            <a:ext cx="5822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/>
              <a:t>Super </a:t>
            </a:r>
            <a:r>
              <a:rPr lang="de-DE" sz="6000" b="1" dirty="0" err="1" smtClean="0"/>
              <a:t>Woman</a:t>
            </a:r>
            <a:endParaRPr lang="en-US" sz="6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79319"/>
            <a:ext cx="2371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220072" y="605615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By</a:t>
            </a:r>
            <a:r>
              <a:rPr lang="de-DE" dirty="0" smtClean="0"/>
              <a:t> Özen </a:t>
            </a:r>
            <a:r>
              <a:rPr lang="de-DE" dirty="0" err="1" smtClean="0"/>
              <a:t>Beyazsahin</a:t>
            </a:r>
            <a:r>
              <a:rPr lang="de-DE" dirty="0" smtClean="0"/>
              <a:t>, Lea Brock &amp; Isabella Schmidt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0" y="1187378"/>
            <a:ext cx="8372600" cy="4824536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8" y="116632"/>
            <a:ext cx="2217657" cy="1413564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05702024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644714"/>
            <a:ext cx="769221" cy="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Testing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Cucumber</a:t>
            </a:r>
            <a:r>
              <a:rPr lang="de-DE" dirty="0" smtClean="0"/>
              <a:t> Runner</a:t>
            </a:r>
          </a:p>
          <a:p>
            <a:r>
              <a:rPr lang="de-DE" dirty="0" smtClean="0"/>
              <a:t>Feature Files:</a:t>
            </a:r>
          </a:p>
          <a:p>
            <a:pPr lvl="1"/>
            <a:r>
              <a:rPr lang="de-DE" dirty="0" err="1" smtClean="0"/>
              <a:t>SignUp</a:t>
            </a:r>
            <a:endParaRPr lang="de-DE" dirty="0" smtClean="0"/>
          </a:p>
          <a:p>
            <a:pPr lvl="1"/>
            <a:r>
              <a:rPr lang="de-DE" dirty="0" err="1" smtClean="0"/>
              <a:t>ChooseLevel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8" y="116632"/>
            <a:ext cx="2217657" cy="1413564"/>
          </a:xfrm>
          <a:prstGeom prst="rect">
            <a:avLst/>
          </a:prstGeom>
        </p:spPr>
      </p:pic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942631116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589240"/>
            <a:ext cx="769221" cy="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Flow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i="1" dirty="0" err="1" smtClean="0"/>
              <a:t>Choose</a:t>
            </a:r>
            <a:r>
              <a:rPr lang="de-DE" i="1" dirty="0" smtClean="0"/>
              <a:t> Level</a:t>
            </a:r>
            <a:endParaRPr lang="en-US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40" y="116632"/>
            <a:ext cx="2238806" cy="14135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50030"/>
            <a:ext cx="3744416" cy="5058316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350381550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64" y="5590763"/>
            <a:ext cx="769221" cy="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2249"/>
            <a:ext cx="8132261" cy="43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Feature Files - </a:t>
            </a:r>
            <a:r>
              <a:rPr lang="de-DE" dirty="0" err="1" smtClean="0"/>
              <a:t>Example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8" y="116632"/>
            <a:ext cx="2217657" cy="1413564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498728097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580500"/>
            <a:ext cx="769221" cy="68460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Get</a:t>
            </a:r>
            <a:r>
              <a:rPr lang="de-DE" dirty="0" smtClean="0"/>
              <a:t> smart </a:t>
            </a:r>
            <a:r>
              <a:rPr lang="de-DE" dirty="0" err="1" smtClean="0"/>
              <a:t>playing</a:t>
            </a:r>
            <a:r>
              <a:rPr lang="de-DE" dirty="0" smtClean="0"/>
              <a:t> </a:t>
            </a:r>
            <a:r>
              <a:rPr lang="de-DE" dirty="0" err="1" smtClean="0"/>
              <a:t>SuperWoman</a:t>
            </a:r>
            <a:r>
              <a:rPr lang="de-DE" dirty="0"/>
              <a:t>!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105" y="0"/>
            <a:ext cx="12460210" cy="7942306"/>
          </a:xfrm>
        </p:spPr>
      </p:pic>
    </p:spTree>
    <p:extLst>
      <p:ext uri="{BB962C8B-B14F-4D97-AF65-F5344CB8AC3E}">
        <p14:creationId xmlns:p14="http://schemas.microsoft.com/office/powerpoint/2010/main" val="1905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</a:p>
          <a:p>
            <a:r>
              <a:rPr lang="de-DE" dirty="0" smtClean="0"/>
              <a:t>Project Management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err="1" smtClean="0"/>
              <a:t>Testing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8" y="116632"/>
            <a:ext cx="2217657" cy="14135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661248"/>
            <a:ext cx="769221" cy="684606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645094459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38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eb-based game</a:t>
            </a:r>
          </a:p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playing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mprove </a:t>
            </a:r>
            <a:r>
              <a:rPr lang="en-US" dirty="0"/>
              <a:t>your mathematical abilities and your power of </a:t>
            </a:r>
            <a:r>
              <a:rPr lang="en-US" dirty="0" smtClean="0"/>
              <a:t>concentration</a:t>
            </a:r>
          </a:p>
          <a:p>
            <a:r>
              <a:rPr lang="en-US" dirty="0" smtClean="0"/>
              <a:t>Three categories</a:t>
            </a:r>
            <a:r>
              <a:rPr lang="en-US" dirty="0"/>
              <a:t>: </a:t>
            </a:r>
            <a:r>
              <a:rPr lang="en-US" dirty="0" smtClean="0"/>
              <a:t>Word Hunting</a:t>
            </a:r>
            <a:r>
              <a:rPr lang="en-US" dirty="0"/>
              <a:t>, </a:t>
            </a:r>
            <a:r>
              <a:rPr lang="en-US" dirty="0" smtClean="0"/>
              <a:t>Math </a:t>
            </a:r>
            <a:r>
              <a:rPr lang="en-US" dirty="0"/>
              <a:t>and </a:t>
            </a:r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8" y="116632"/>
            <a:ext cx="2217657" cy="1413564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96476207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635661"/>
            <a:ext cx="769221" cy="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Scrumming</a:t>
            </a:r>
            <a:r>
              <a:rPr lang="de-DE" dirty="0" smtClean="0"/>
              <a:t> on </a:t>
            </a:r>
            <a:r>
              <a:rPr lang="de-DE" dirty="0" err="1" smtClean="0"/>
              <a:t>Jira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: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MS Project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8" y="116632"/>
            <a:ext cx="2217657" cy="1413564"/>
          </a:xfrm>
          <a:prstGeom prst="rect">
            <a:avLst/>
          </a:prstGeom>
        </p:spPr>
      </p:pic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960071036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79" y="5589240"/>
            <a:ext cx="769221" cy="684606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41" y="1530196"/>
            <a:ext cx="1912975" cy="74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75" y="2564904"/>
            <a:ext cx="1131705" cy="113170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52" y="3573016"/>
            <a:ext cx="1271573" cy="12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Scrum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8" y="116632"/>
            <a:ext cx="2217657" cy="1413564"/>
          </a:xfrm>
          <a:prstGeom prst="rect">
            <a:avLst/>
          </a:prstGeom>
        </p:spPr>
      </p:pic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684719074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C:\Users\Z003NFPD\AppData\Local\Microsoft\Windows\Temporary Internet Files\Content.IE5\Q8VYEKK4\scrum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99" y="1274873"/>
            <a:ext cx="7686717" cy="484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589240"/>
            <a:ext cx="769221" cy="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Jira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8" y="116632"/>
            <a:ext cx="2217657" cy="1413564"/>
          </a:xfrm>
          <a:prstGeom prst="rect">
            <a:avLst/>
          </a:prstGeom>
        </p:spPr>
      </p:pic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091678681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0107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599027"/>
            <a:ext cx="769221" cy="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MS Project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7" y="2132856"/>
            <a:ext cx="8704786" cy="3144955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8" y="116632"/>
            <a:ext cx="2217657" cy="1413564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637797685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589240"/>
            <a:ext cx="769221" cy="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09619"/>
            <a:ext cx="6380047" cy="4793159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948264" y="6080444"/>
            <a:ext cx="1738536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8" y="116632"/>
            <a:ext cx="2217657" cy="1413564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329023961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582388"/>
            <a:ext cx="769221" cy="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Demo - Game</a:t>
            </a:r>
            <a:endParaRPr lang="en-US" dirty="0"/>
          </a:p>
        </p:txBody>
      </p:sp>
      <p:pic>
        <p:nvPicPr>
          <p:cNvPr id="6" name="Inhaltsplatzhalt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11324"/>
            <a:ext cx="5810999" cy="410264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8" y="116632"/>
            <a:ext cx="2217657" cy="1413564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329023961"/>
              </p:ext>
            </p:extLst>
          </p:nvPr>
        </p:nvGraphicFramePr>
        <p:xfrm>
          <a:off x="1475656" y="6237312"/>
          <a:ext cx="6264696" cy="38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589240"/>
            <a:ext cx="769221" cy="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Bildschirmpräsentation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SuperWoman</vt:lpstr>
      <vt:lpstr>Agenda</vt:lpstr>
      <vt:lpstr>Vision</vt:lpstr>
      <vt:lpstr>Project Management</vt:lpstr>
      <vt:lpstr>Scrum</vt:lpstr>
      <vt:lpstr>Jira</vt:lpstr>
      <vt:lpstr>MS Project</vt:lpstr>
      <vt:lpstr>Use Cases</vt:lpstr>
      <vt:lpstr>Demo - Game</vt:lpstr>
      <vt:lpstr>Architecture</vt:lpstr>
      <vt:lpstr>Testing</vt:lpstr>
      <vt:lpstr>Flow Of Choose Level</vt:lpstr>
      <vt:lpstr>Feature Files - Example</vt:lpstr>
      <vt:lpstr>Get smart playing SuperWoman!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SuperWoman</dc:title>
  <dc:creator>Schmidt, Isabella (PD PA AE R&amp;D-I)</dc:creator>
  <cp:keywords>C_Unrestricted</cp:keywords>
  <cp:lastModifiedBy>Schmidt, Isabella (PD PA AE R&amp;D-I)</cp:lastModifiedBy>
  <cp:revision>38</cp:revision>
  <dcterms:created xsi:type="dcterms:W3CDTF">2017-12-07T08:29:00Z</dcterms:created>
  <dcterms:modified xsi:type="dcterms:W3CDTF">2017-12-13T18:38:20Z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