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1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" descr="Conteúdo do suplemento Microsoft Power BI.">
                <a:extLst>
                  <a:ext uri="{FF2B5EF4-FFF2-40B4-BE49-F238E27FC236}">
                    <a16:creationId xmlns:a16="http://schemas.microsoft.com/office/drawing/2014/main" id="{D4AA61B6-4F3B-7069-4674-FEBEB900D3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9673898"/>
                  </p:ext>
                </p:extLst>
              </p:nvPr>
            </p:nvGraphicFramePr>
            <p:xfrm>
              <a:off x="721012" y="893788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" descr="Conteúdo do suplemento Microsoft Power BI.">
                <a:extLst>
                  <a:ext uri="{FF2B5EF4-FFF2-40B4-BE49-F238E27FC236}">
                    <a16:creationId xmlns:a16="http://schemas.microsoft.com/office/drawing/2014/main" id="{D4AA61B6-4F3B-7069-4674-FEBEB900D3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893788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dd-in_Banner">
            <a:extLst>
              <a:ext uri="{FF2B5EF4-FFF2-40B4-BE49-F238E27FC236}">
                <a16:creationId xmlns:a16="http://schemas.microsoft.com/office/drawing/2014/main" id="{98A52475-7432-6694-B27C-4D2B3B37F0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113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01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DFA143F1-F35C-AAF3-EAAF-22C95111D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1737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" descr="Conteúdo do suplemento Microsoft Power BI.">
                <a:extLst>
                  <a:ext uri="{FF2B5EF4-FFF2-40B4-BE49-F238E27FC236}">
                    <a16:creationId xmlns:a16="http://schemas.microsoft.com/office/drawing/2014/main" id="{EDD701AD-B2FA-6652-D2DA-D63B6E2DA4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" descr="Conteúdo do suplemento Microsoft Power BI.">
                <a:extLst>
                  <a:ext uri="{FF2B5EF4-FFF2-40B4-BE49-F238E27FC236}">
                    <a16:creationId xmlns:a16="http://schemas.microsoft.com/office/drawing/2014/main" id="{EDD701AD-B2FA-6652-D2DA-D63B6E2DA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989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4fbe0ad-08df-4e28-977c-9cfe5f1cc1b4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aa48adf-ed4a-48de-bda5-1608248ca2e5/ec7d544a12a96308e2eb?bookmarkGuid=7a3fe57b-92a7-4494-8ab0-d621cbac2872&amp;bookmarkUsage=1&amp;ctid=42fb8a0e-a1cf-4eab-bf7f-da418f2b9722&amp;fromEntryPoint=export&quot;"/>
    <we:property name="reportState" value="&quot;CONNECTED&quot;"/>
    <we:property name="artifactViewState" value="&quot;live&quot;"/>
    <we:property name="reportEmbeddedTime" value="&quot;2024-08-02T19:10:00.589Z&quot;"/>
    <we:property name="creatorSessionId" value="&quot;fe71651e-d300-44de-a149-a106fe979f36&quot;"/>
    <we:property name="creatorUserId" value="&quot;10032003A81D64D9&quot;"/>
    <we:property name="creatorTenantId" value="&quot;42fb8a0e-a1cf-4eab-bf7f-da418f2b9722&quot;"/>
    <we:property name="pageDisplayName" value="&quot;Página 1&quot;"/>
    <we:property name="pageName" value="&quot;ec7d544a12a96308e2eb&quot;"/>
    <we:property name="reportName" value="&quot;painel_financials&quot;"/>
    <we:property name="isVisualContainerHeaderHidden" value="false"/>
    <we:property name="isFiltersActionButtonVisible" value="true"/>
    <we:property name="initialStateBookmark" value="&quot;H4sIAAAAAAAAA+1Y3U7jOBR+FZQbblqUpEmacMevFgEziCJGoxUaOfFp6pFrZxyHpYv6Qvsa+2J7bCeFQgszLNpZ2JVaKTk+Pv7Od35s59ajrK44mX0gU/C2vSNBWUGoVBuB1/OEE+5+/Hh8unN+/OXDzukBimWlmRS1t33raaJK0Jesbgg3JlD461XPI5yfkdK8jQmvoedVoGopCGe/g1PGIa0amPc8uKm4VMSYHGmiwZi9RnV8x7WDrQGuSArNrmEEhXZSKIY0jiIShCRLBn4KIeSoVjsFi2ylijFtl9+TQhMmcBkjSyAdxnkc5GHs55APkiTxjXzMuG5V8tnBTaXQO/R5VhlWdug1EQVQz7qgoHaIb72dslRQEt2+HiwN7kneTFfIR7JRBZzD2A4JzfQM1xgzgWswQ9ccqTpTEom0IyPCwQkPG9HS4pvXifxtTwHySI2gt4C7h6JSKowuf4T4tUDhI20K7T3GcYWSmomSt+G/i8SFg1cx2JsQpU165V8xjoZ1nCQVBbU7s8TvM9VlQNh7APVnkj6/6jIUdb/ey8GWc4f+9Um+mpuhJA2DQZZmflLQPM+DMM7eQvJunGEuwgMygzecwQR130YKr6P+5+ZxkA6HCbZrP4kjAoUfYs9+A3n8r2vCIyinIFalcO952l4LxGcg6kkETzHxCwNFVDGZncA18MdgFuOPhzoIl0Qxd6SwwF/oUHsoWhjzlnzcN4cVo3YPT/v8rWFkg8IGJZo4U60r3umff9Qv6S4Fb2osA6AuQisbzT9Xu114/xOxcu1pEJHCj0meZEMSkWSQkmjw8vb0nmnbEfL/0n/F0q857tZqqdi9KeC9yzyUgJcYMwmTrnIAGdR3ibn8dNndq/Dwcajk1E5rXTXBWLBxIjE6xssLknP4EmVjoH6R9uM4yvpRMo77aZHkfRqOUxxIsywHnO4A++Yc8WmCzartOXin7PbhowfNp/7+ttSFE4E+6EYu4XDRS8IbewVFmydMO2JunRj1Qj8YnBhNU9Hmb+aYOK1gDwTdby+jYIt6pUWcDJpNYRNNR/0g7PvBhe9v29+mZ/vGVNLnrGzukpoVVt/iWtPJF9697zJp28f7dnKxtfS8ghQToIe2Rvfdx5gjDVMXaEYNsLrA1Y6oO6BNK8RRd8e17u2YCdNNzApj/eMnuZfU+8oq7HnnrJzoNZneVaCtjOUvT2bIMwWJhUJE3X0NcjQoye1TVwOoxg2TbvRbA2qGHlmNu9htGX+2FlHbWhGTLQMajbEa6eKkqk1LNt+lUETBknMMsx9oUq9PqEV3xoTooJnS+Bse28xb4/LyOqikpLSh7MjoWpBoOMfMnTBOFYg2U5dV1rbg6KTz6kKWuOvdc+u7bQzW2Lhq+2eRxbk/HmZROEyHaUZzWkS2kJ7aZzXc6FzeLJ+q21xdtfXKRtcVKeCMCFi1g5g8pkCfaf72A6nbKhANw2R5ZoJxdLFVzOd/AZ3aNMrCFQAA&quot;"/>
    <we:property name="bookmark" value="&quot;H4sIAAAAAAAAA+1Y707kNhB/FZQvfNlFSTbJJnzj4FDR0QrdIqqqQpVjz2Z98to5x6HsoX2hvkZfrGM7WVjYhTuKeoVW2pWS8Xj8m9/8sZ2bgPGmFmTxE5lDsB+cSMYpYUrvRMEgkF6YAw0TFoYxyUajPA+zuAAcVbXhSjbB/k1giK7AXPCmJcJaQuGvl4OACHFGKvs2JaKBQVCDbpQkgn8Br4xDRrewHARwXQuliTU5McSANXuF6viOEKK9Ea5IqOFXMAFqvBTomKVJQqKYFNkozCGGEtUar+CQbVSxpt3yh0oawiUuY2UZ5OO0TKMyTsMSylGWZaGVT7kwnUq5eH9da/QOfV7UlpwDdkUkBRY4FzQ0HvFNcFBVGipiutf3a4OHSrTzDfKJajWFjzB1Q9Jws8A1plziGtzStUSqzrRCIt3IhAjwwuNWdrSE9nWmfj/UgDwyKxis4B6iqFIagyweIH4pUPjIWmqChzguUdJwWYku/LeROPfwag6HM6KNTa/yE8bRso6TlGag3y0c8Udc9xkQD+5B/Z6kLy/7DEXdT3dysOPco395ki+XdijL42hU5EWYUVaWZRSnxWtI3p0zzEW4R2b0ijOYoO7rSOFt1H/fPI7y8TjDdh1maUJw44mxZ7+CPP7XNeEJVHOQm1J48DRtLwXiFyD6UQSPMfEDB000nS1O4QrEQzCr8YdDPYQLork/Ujjgz3SoOxutjAVrPh7Zw4pVu4One/7ccrLDYIcRQ7ypzpXgxz//aJ7TXahoGywDYD5CGxvNP1e7fXj/E7Hy7WmUEBqmpMyKMUnwPJyTZPT89vSWaTuQ6v/Sf8HSbwTu1nqt2IM54L3LPlSAlxg7CZOu9gA5NLeJuf500d+r8PBxrNXcTetctcFYsXGqMDrWy3NSCvgtKabAQpoP0zQphkk2TYc5zcohi6c5DuRFUdqLoQcc2nPEzzNsVl3Pwatlvw+f3Gs+zde3pT6cCPReN/IJh4teENG6KyjaPOXGE3PjxagXh9Ho1GrairZ/O8fGaQN7INlRdxkFV9QbLeJkMHwOu2g6GUbxMIzOw3Df/XYD1zfmij1lZfcdaTh1+g7Xlk6+8u5tl0nXPt62k6utZRBQQmfAjl2NHvlvMicG5j7QnFlgDcXVTpg/oM1rxNH0x7X+7QOXtpvYFabm209yz6n3jVU4CD7yama2ZHpfga4y1j9A2aHAFiQWCpFN/zXI06CVcE99DaCasEz60c8t6AV65DRuY7dn/dlbRW1vQ0z2LGg0xhukS5C6sS3ZfpdCEQNHzgdYfEOTenlCHbozLmUPzZbG3/DYZd4Wl9fXQSWtlAtlT0bfgmQrBGbujAumQXaZuq6ytQUnp71X56rCXe+OW19tY7TFxmXXP2mRluF0XCTxOB/nBSsZTVwhPbbPGrg2pbpeP1V3ubpp61WtaWpC4YxI2LSD2DxmwJ5o/u4D6ar1L5d/AY79cMGZFQAA&quot;"/>
    <we:property name="datasetId" value="&quot;8b70ff62-8934-4694-80fb-a7ced118e81f&quot;"/>
    <we:property name="embedUrl" value="&quot;/reportEmbed?reportId=9aa48adf-ed4a-48de-bda5-1608248ca2e5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C68388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546AD7A-C277-4E8F-B9EF-ABB4252E037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aa48adf-ed4a-48de-bda5-1608248ca2e5/ba9b97ea0156d12a2b4d?bookmarkGuid=3130ea11-2224-4a46-a0f0-f9e47f387b2f&amp;bookmarkUsage=1&amp;ctid=42fb8a0e-a1cf-4eab-bf7f-da418f2b9722&amp;fromEntryPoint=export&quot;"/>
    <we:property name="reportState" value="&quot;CONNECTED&quot;"/>
    <we:property name="artifactViewState" value="&quot;live&quot;"/>
    <we:property name="reportEmbeddedTime" value="&quot;2024-08-02T19:16:46.404Z&quot;"/>
    <we:property name="creatorSessionId" value="&quot;f7f6b3de-44dc-457d-af4e-9e80ca0ee608&quot;"/>
    <we:property name="creatorUserId" value="&quot;10032003A81D64D9&quot;"/>
    <we:property name="creatorTenantId" value="&quot;42fb8a0e-a1cf-4eab-bf7f-da418f2b9722&quot;"/>
    <we:property name="pageDisplayName" value="&quot;Página 2&quot;"/>
    <we:property name="pageName" value="&quot;ba9b97ea0156d12a2b4d&quot;"/>
    <we:property name="reportName" value="&quot;painel_financials&quot;"/>
    <we:property name="isVisualContainerHeaderHidden" value="false"/>
    <we:property name="isFiltersActionButtonVisible" value="true"/>
    <we:property name="initialStateBookmark" value="&quot;H4sIAAAAAAAAA+1X227bMAz9lULPwRBfcnHf0rTDhl7RbH0ZgoGS6FSFanmynCUr8kP7jf3YKNvteknaIQjQoFteIlG0yEPyUNINk6rINcxP4BrZLvuYSSVAGrsTsBbLauHe6enh8eD88OvJ4PiAxCZ3ymQF271hDuwE3YUqStB+CxJ+GbcYaH0GEz9LQRfYYjnawmSg1Q+slWnJ2RIXLYazXBsLfsuRA4d+2ymp05xsB+8isgjCqSmOULhayiHhSQ+hHXS6Mggh5LEktaJWqDxbquK3rswPTeZAZWTGy5BHQRx3gzQKgn4POBdp4OWp0q5R4fODWW4JHWGe5z4qAzmFTKC3SxAsFrXHN2wwmVicgGumBw8Wh0aX10vkI1NageeYVkuZU25ONlKVkQ3lw7WgUJ1ZQ4GsVmiYKldJ35dZE5fATy/N96FFCiTBbS9ad/4OSTQxltKrn7j8QaEFKy7nRzhF/dS7u/WnS7c+XYBVdRIrJGsibMrwbjP2APS+Lw+vds+fZvytVLAjcUeCg3qrBgo7/vWzFqwKzMpEvuWoDDKzJChjkhQqm+iGpX8I86mOldBlQZRAWdfx8BKs8x2BXxH1PFEWt2QlB6/u0bGpvnnFoH8gsG8bZMOp8cILwxDaYdjtd/tRknZ7bY4pf7F7PteNNtUjh6bMHJXcWuR/vS7eXoOXucKlXDRWot2rWbev7O0BGrYeOf6qaBfjv2kam6+KunyxQzcEDHqREGFfxinNxZYf/iPQWGygagRYudUVswKoz1yLcQ6Y9qDTTlOOsRQ8TdpbnrjPmXLFzsho+QhU/Baz9xzaOoVJB0JIuiLqhFGKnPfDXv//0bE2NZbc/zdyo9uqqloB/HUPEZ50qZCFjBNBNZyEvSiurmvPht7hzHEzexjt6ndfwq6R3th+YEpX5CDwDDKs0OS1QwrrV+wsh0yibMbW/x8pym1t+gJ06a1WL3JWGSFvFNf4wgf+nc4qtzzWxW/uWjAAMxAAAA==&quot;"/>
    <we:property name="bookmark" value="&quot;H4sIAAAAAAAAA+1X227bMAz9lULPwRBfcnHf0rTDhl7RbH0ZgoGS6FSFanmynCUr8kP7jf3YKNvteknaIQjQoFteIlG0yEPyUNINk6rINcxP4BrZLvuYSSVAGrsTsBbLauHe6enh8eD88OvJ4PiAxCZ3ymQF271hDuwE3YUqStB+CxJ+GbcYaH0GEz9LQRfYYjnawmSg1Q+slWnJ2RIXLYazXBsLfsuRA4d+2ymp05xsB+8isgjCqSmOULhayiHhSQ+hHXS6Mggh5LEktaJWqDxbquK3rswPTeZAZWTGy5BHQRx3gzQKgn4POBdp4OWp0q5R4fODWW4JHWGe5z4qAzmFTKC3SxAsFrXHN2wwmVicgGumBw8Wh0aX10vkI1NageeYVkuZU25ONlKVkQ3lw7WgUJ1ZQ4GsVmiYKldJ35dZE5fATy/N96FFCiTBbS9ad/4OSTQxltKrn7j8QaEFKy7nRzhF/dS7u/WnS7c+XYBVdRIrJGsibMrwbjP2APS+Lw+vds+fZvytVLAjcUeCg3qrBgo7/vWzFqwKzMpEvuWoDDKzJChjkhQqm+iGpX8I86mOldBlQZRAWdfx8BKs8x2BXxH1PFEWt2QlB6/u0bGpvnnFoH8gsG8bZMOp8cILwxDaYdjtd/tRknZ7bY4pf7F7PteNNtUjh6bMHJXcWuR/vS7eXoOXucKlXDRWot2rWbev7O0BGrYeOf6qaBfjv2kam6+KunyxQzcEDHqREGFfxinNxZYf/iPQWGygagRYudUVswKoz1yLcQ6Y9qDTTlOOsRQ8TdpbnrjPmXLFzsho+QhU/Baz9xzaOoVJB0JIuiLqhFGKnPfDXv//0bE2NZbc/zdyo9uqqloB/HUPEZ50qZCFjBNBNZyEvSiurmvPht7hzHEzexjt6ndfwq6R3th+YEpX5CDwDDKs0OS1QwrrV+wsh0yibMbW/x8pym1t+gJ06a1WL3JWGSFvFNf4wgf+nc4qtzzWxW/uWjAAMxAAAA==&quot;"/>
    <we:property name="datasetId" value="&quot;8b70ff62-8934-4694-80fb-a7ced118e81f&quot;"/>
    <we:property name="embedUrl" value="&quot;/reportEmbed?reportId=9aa48adf-ed4a-48de-bda5-1608248ca2e5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EBA3A8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FDED9546-0A1C-4C66-8DEC-FD0523EB1E4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9aa48adf-ed4a-48de-bda5-1608248ca2e5/6d0ea2daa6541b263729?bookmarkGuid=2d8fb694-cf44-4d71-b602-15725394567e&amp;bookmarkUsage=1&amp;ctid=42fb8a0e-a1cf-4eab-bf7f-da418f2b9722&amp;fromEntryPoint=export&quot;"/>
    <we:property name="reportState" value="&quot;CONNECTED&quot;"/>
    <we:property name="artifactViewState" value="&quot;live&quot;"/>
    <we:property name="reportEmbeddedTime" value="&quot;2024-08-02T19:18:25.779Z&quot;"/>
    <we:property name="creatorSessionId" value="&quot;c337c710-d6d5-4a2b-b38d-429567417f25&quot;"/>
    <we:property name="creatorUserId" value="&quot;10032003A81D64D9&quot;"/>
    <we:property name="creatorTenantId" value="&quot;42fb8a0e-a1cf-4eab-bf7f-da418f2b9722&quot;"/>
    <we:property name="pageDisplayName" value="&quot;Página 3&quot;"/>
    <we:property name="pageName" value="&quot;6d0ea2daa6541b263729&quot;"/>
    <we:property name="reportName" value="&quot;painel_financials&quot;"/>
    <we:property name="isVisualContainerHeaderHidden" value="false"/>
    <we:property name="isFiltersActionButtonVisible" value="true"/>
    <we:property name="initialStateBookmark" value="&quot;H4sIAAAAAAAAA+1WXW/aMBT9K5WfoykfEEjfKGPS1LVFZevLhKab+CZ1ZezIcRis4r/v2qFrYahIU9Vu0vIS+/jG99xzj8H3jIumlrC+hAWyU/ZRcVEA1+YkYgFTHXh2dXV+Mbo+/3Y5upgQrGsrtGrY6T2zYCq0N6JpQbotCPw6DxhIOYXKzUqQDQasRtNoBVL8wC6YlqxpcRMwXNVSG3BbzixYdNsuKZzmlDt6l1BGKKxY4gwL26EpDxFiDpD2e1Eep8kgziis6QI8s4MhbmuffqyVBaEojcPCNIU8xzDu5WEJgyjJIu7wUki7DcnXk1VtqDqqeV07VUZ8CapAznwJBpuO8T0bVZXBCux2OtlZHGvZLg7gM92aAq+x9EvKCrumHKVQlEM4uTYk1dRoEtKv0LAU1qMfWrXVJXTTW/19bJCE5A4IfvEdE1RpQ+2Vv1F+KVYzrBaoOlq7POaENEJVctv/x1Z87ujVAse3YKzzV35HjXSy00facDRna6/8e2EeLBAHe1TfVPXN/MGjFHH3xIVb0Tv6L6/yfOOWIMMe9oqM8ySBLIriwQCO2vc17DDWrbJU/HO2fNtjNAOJzV4/o7+X7hclbHMy05IfP/lHT9wC6v3D9noefrRG5+Ek7cEgTge8z/vlEMt8CMV/D//5j9IBE/9bhkghi9MiTHiaZ0lWRsOk7/+Tn63A4srmerVbhX+eImyBdGtxA93apoYCp6DQV1N3hAT6OGomKI58Ozbu/UmQH7vUNyBbl9XfcZhPQmxELvHIB+7mwzwtV+vmJ307w6CFCQAA&quot;"/>
    <we:property name="bookmark" value="&quot;H4sIAAAAAAAAA+1W32/aMBD+Vyo/R1N+QCB967JOmjRNaGx9mXg4x5fUlbEjx2EwxP++s0PXwlCRpqrdpPGC/d3h++67zyFbJmTXKth8giWyS/ZBC1mBMPYiYRHTAyg4L+ppyqtRUfNskmIy5hQ1rZNGd+xyyxzYBt2N7HpQ/iQCvy0iBkrNoPG7GlSHEWvRdkaDkj9wSKaQsz3uIobrVhkL/si5A4f+2BWl054oJG8yqgiVkyucY+UGNBcxQioA8vEo4WlO3ApK64aEwOxkij86lC+NdiA1lfFYnOfAOcbpiMc1TJKsSITHa6ncPoVvrtetpe6o503rxbkSK9AVChZasNgNjLfsqmksNuD22+uDYGlUvzyBz01vK/yMdQhpJ92GatRSUw3p5dqRVDNrSMgQoWUtXUDf93qvS+y3t+Z7aZGEFB6IfvEtCWqMpSmr3yg/F6s5NkvUA61DHgtCOqkbtZ//wyi+DPRaieUtWOf9xe9okF52+pGxAu3bTVD+nbT3FkijI6qvqvpuce9Ryrh75MK96AP951d5sfMhKHCEo6oQIsugSJJ0MoGz9n0JO5Sm146af8qWr3uN5qCwO5pn8vfS/aql6y7mRonzN//sjVtCe3zZXs7DD9YYPJzlI5ik+USMxbieYs2nUP338J8/lE6Y+N8yRA5FmldxJnJeZEWdTLNx+E9+sgOHa8fN+rCL8HmMsCXSW4tfmN51LVQ4A42hm3YgJDHk0TBBCxT7tfXfHyX5cSh9A6r3VcM7DgtlPPfdTwJnYptcCQAA&quot;"/>
    <we:property name="datasetId" value="&quot;8b70ff62-8934-4694-80fb-a7ced118e81f&quot;"/>
    <we:property name="embedUrl" value="&quot;/reportEmbed?reportId=9aa48adf-ed4a-48de-bda5-1608248ca2e5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3C5C8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Italo Fonseca</cp:lastModifiedBy>
  <cp:revision>4</cp:revision>
  <dcterms:created xsi:type="dcterms:W3CDTF">2018-06-07T21:39:02Z</dcterms:created>
  <dcterms:modified xsi:type="dcterms:W3CDTF">2024-08-02T19:25:06Z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