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39"/>
  </p:notesMasterIdLst>
  <p:handoutMasterIdLst>
    <p:handoutMasterId r:id="rId40"/>
  </p:handoutMasterIdLst>
  <p:sldIdLst>
    <p:sldId id="276" r:id="rId5"/>
    <p:sldId id="288" r:id="rId6"/>
    <p:sldId id="277" r:id="rId7"/>
    <p:sldId id="264" r:id="rId8"/>
    <p:sldId id="265" r:id="rId9"/>
    <p:sldId id="262" r:id="rId10"/>
    <p:sldId id="300" r:id="rId11"/>
    <p:sldId id="323" r:id="rId12"/>
    <p:sldId id="324" r:id="rId13"/>
    <p:sldId id="325" r:id="rId14"/>
    <p:sldId id="326" r:id="rId15"/>
    <p:sldId id="268" r:id="rId16"/>
    <p:sldId id="294" r:id="rId17"/>
    <p:sldId id="270" r:id="rId18"/>
    <p:sldId id="327" r:id="rId19"/>
    <p:sldId id="328" r:id="rId20"/>
    <p:sldId id="329" r:id="rId21"/>
    <p:sldId id="330" r:id="rId22"/>
    <p:sldId id="331" r:id="rId23"/>
    <p:sldId id="332" r:id="rId24"/>
    <p:sldId id="279" r:id="rId25"/>
    <p:sldId id="380" r:id="rId26"/>
    <p:sldId id="337" r:id="rId27"/>
    <p:sldId id="338" r:id="rId28"/>
    <p:sldId id="339" r:id="rId29"/>
    <p:sldId id="340" r:id="rId30"/>
    <p:sldId id="341" r:id="rId31"/>
    <p:sldId id="334" r:id="rId32"/>
    <p:sldId id="293" r:id="rId33"/>
    <p:sldId id="335" r:id="rId34"/>
    <p:sldId id="317" r:id="rId35"/>
    <p:sldId id="299" r:id="rId36"/>
    <p:sldId id="282" r:id="rId37"/>
    <p:sldId id="275" r:id="rId38"/>
  </p:sldIdLst>
  <p:sldSz cx="9144000" cy="5143500" type="screen16x9"/>
  <p:notesSz cx="6858000" cy="9144000"/>
  <p:embeddedFontLst>
    <p:embeddedFont>
      <p:font typeface="Century Gothic" panose="020B0502020202020204" pitchFamily="34" charset="0"/>
      <p:regular r:id="rId41"/>
      <p:bold r:id="rId42"/>
      <p:italic r:id="rId43"/>
      <p:boldItalic r:id="rId44"/>
    </p:embeddedFont>
    <p:embeddedFont>
      <p:font typeface="Consolas" panose="020B0609020204030204" pitchFamily="49" charset="0"/>
      <p:regular r:id="rId45"/>
      <p:bold r:id="rId46"/>
      <p:italic r:id="rId47"/>
      <p:boldItalic r:id="rId48"/>
    </p:embeddedFont>
    <p:embeddedFont>
      <p:font typeface="Segoe UI" panose="020B0502040204020203" pitchFamily="34" charset="0"/>
      <p:regular r:id="rId49"/>
      <p:bold r:id="rId50"/>
      <p:italic r:id="rId51"/>
      <p:boldItalic r:id="rId52"/>
    </p:embeddedFont>
    <p:embeddedFont>
      <p:font typeface="Segoe UI Light" panose="020B0502040204020203" pitchFamily="34" charset="0"/>
      <p:regular r:id="rId53"/>
      <p:italic r:id="rId54"/>
    </p:embeddedFont>
    <p:embeddedFont>
      <p:font typeface="Segoe UI Semibold" panose="020B0702040204020203" pitchFamily="34" charset="0"/>
      <p:bold r:id="rId55"/>
      <p:boldItalic r:id="rId56"/>
    </p:embeddedFont>
    <p:embeddedFont>
      <p:font typeface="Segoe UI Semilight" panose="020B0402040204020203" pitchFamily="34"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B41B2D-784F-405E-8460-73D3D5171655}" v="5" dt="2024-11-10T02:21:15.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51" autoAdjust="0"/>
  </p:normalViewPr>
  <p:slideViewPr>
    <p:cSldViewPr snapToGrid="0">
      <p:cViewPr varScale="1">
        <p:scale>
          <a:sx n="81" d="100"/>
          <a:sy n="81" d="100"/>
        </p:scale>
        <p:origin x="1698" y="78"/>
      </p:cViewPr>
      <p:guideLst>
        <p:guide orient="horz" pos="1620"/>
        <p:guide pos="2880"/>
      </p:guideLst>
    </p:cSldViewPr>
  </p:slideViewPr>
  <p:notesTextViewPr>
    <p:cViewPr>
      <p:scale>
        <a:sx n="1" d="1"/>
        <a:sy n="1" d="1"/>
      </p:scale>
      <p:origin x="0" y="0"/>
    </p:cViewPr>
  </p:notesTextViewPr>
  <p:notesViewPr>
    <p:cSldViewPr snapToGrid="0">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6"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79" Type="http://schemas.openxmlformats.org/officeDocument/2006/relationships/theme" Target="theme/theme1.xml"/><Relationship Id="rId5" Type="http://schemas.openxmlformats.org/officeDocument/2006/relationships/slide" Target="slides/slide1.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1.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Souza" userId="e16f5053fa474369" providerId="LiveId" clId="{99B41B2D-784F-405E-8460-73D3D5171655}"/>
    <pc:docChg chg="undo custSel addSld delSld modSld sldOrd">
      <pc:chgData name="Henrique Souza" userId="e16f5053fa474369" providerId="LiveId" clId="{99B41B2D-784F-405E-8460-73D3D5171655}" dt="2024-11-20T19:47:28.512" v="204" actId="14734"/>
      <pc:docMkLst>
        <pc:docMk/>
      </pc:docMkLst>
      <pc:sldChg chg="modSp add mod">
        <pc:chgData name="Henrique Souza" userId="e16f5053fa474369" providerId="LiveId" clId="{99B41B2D-784F-405E-8460-73D3D5171655}" dt="2024-11-10T03:14:05.507" v="159" actId="1076"/>
        <pc:sldMkLst>
          <pc:docMk/>
          <pc:sldMk cId="3482530628" sldId="262"/>
        </pc:sldMkLst>
        <pc:spChg chg="mod">
          <ac:chgData name="Henrique Souza" userId="e16f5053fa474369" providerId="LiveId" clId="{99B41B2D-784F-405E-8460-73D3D5171655}" dt="2024-11-10T03:14:05.507" v="159" actId="1076"/>
          <ac:spMkLst>
            <pc:docMk/>
            <pc:sldMk cId="3482530628" sldId="262"/>
            <ac:spMk id="3" creationId="{026B3455-99E7-B812-9543-6373B8A834E3}"/>
          </ac:spMkLst>
        </pc:spChg>
        <pc:spChg chg="mod">
          <ac:chgData name="Henrique Souza" userId="e16f5053fa474369" providerId="LiveId" clId="{99B41B2D-784F-405E-8460-73D3D5171655}" dt="2024-11-10T02:17:10.253" v="87" actId="27636"/>
          <ac:spMkLst>
            <pc:docMk/>
            <pc:sldMk cId="3482530628" sldId="262"/>
            <ac:spMk id="4" creationId="{7027BD6B-BCE1-8627-2C6E-7B8C39412990}"/>
          </ac:spMkLst>
        </pc:spChg>
      </pc:sldChg>
      <pc:sldChg chg="modSp mod">
        <pc:chgData name="Henrique Souza" userId="e16f5053fa474369" providerId="LiveId" clId="{99B41B2D-784F-405E-8460-73D3D5171655}" dt="2024-11-10T02:14:01.321" v="52" actId="20577"/>
        <pc:sldMkLst>
          <pc:docMk/>
          <pc:sldMk cId="0" sldId="264"/>
        </pc:sldMkLst>
        <pc:spChg chg="mod">
          <ac:chgData name="Henrique Souza" userId="e16f5053fa474369" providerId="LiveId" clId="{99B41B2D-784F-405E-8460-73D3D5171655}" dt="2024-11-10T02:14:01.321" v="52" actId="20577"/>
          <ac:spMkLst>
            <pc:docMk/>
            <pc:sldMk cId="0" sldId="264"/>
            <ac:spMk id="184" creationId="{00000000-0000-0000-0000-000000000000}"/>
          </ac:spMkLst>
        </pc:spChg>
      </pc:sldChg>
      <pc:sldChg chg="modSp mod">
        <pc:chgData name="Henrique Souza" userId="e16f5053fa474369" providerId="LiveId" clId="{99B41B2D-784F-405E-8460-73D3D5171655}" dt="2024-11-10T02:14:20.528" v="56" actId="20577"/>
        <pc:sldMkLst>
          <pc:docMk/>
          <pc:sldMk cId="0" sldId="265"/>
        </pc:sldMkLst>
        <pc:spChg chg="mod">
          <ac:chgData name="Henrique Souza" userId="e16f5053fa474369" providerId="LiveId" clId="{99B41B2D-784F-405E-8460-73D3D5171655}" dt="2024-11-10T02:14:20.528" v="56" actId="20577"/>
          <ac:spMkLst>
            <pc:docMk/>
            <pc:sldMk cId="0" sldId="265"/>
            <ac:spMk id="194" creationId="{00000000-0000-0000-0000-000000000000}"/>
          </ac:spMkLst>
        </pc:spChg>
      </pc:sldChg>
      <pc:sldChg chg="modSp add mod">
        <pc:chgData name="Henrique Souza" userId="e16f5053fa474369" providerId="LiveId" clId="{99B41B2D-784F-405E-8460-73D3D5171655}" dt="2024-11-10T03:14:50.069" v="166" actId="1076"/>
        <pc:sldMkLst>
          <pc:docMk/>
          <pc:sldMk cId="2403457311" sldId="268"/>
        </pc:sldMkLst>
        <pc:spChg chg="mod">
          <ac:chgData name="Henrique Souza" userId="e16f5053fa474369" providerId="LiveId" clId="{99B41B2D-784F-405E-8460-73D3D5171655}" dt="2024-11-10T03:14:50.069" v="166" actId="1076"/>
          <ac:spMkLst>
            <pc:docMk/>
            <pc:sldMk cId="2403457311" sldId="268"/>
            <ac:spMk id="5" creationId="{697A3BBE-B488-43DD-B070-0919A72A2A90}"/>
          </ac:spMkLst>
        </pc:spChg>
        <pc:spChg chg="mod">
          <ac:chgData name="Henrique Souza" userId="e16f5053fa474369" providerId="LiveId" clId="{99B41B2D-784F-405E-8460-73D3D5171655}" dt="2024-11-10T02:17:10.269" v="90" actId="27636"/>
          <ac:spMkLst>
            <pc:docMk/>
            <pc:sldMk cId="2403457311" sldId="268"/>
            <ac:spMk id="6" creationId="{7D7D7FC9-B011-1D97-BC8A-841DD0A7C573}"/>
          </ac:spMkLst>
        </pc:spChg>
      </pc:sldChg>
      <pc:sldChg chg="modSp add mod">
        <pc:chgData name="Henrique Souza" userId="e16f5053fa474369" providerId="LiveId" clId="{99B41B2D-784F-405E-8460-73D3D5171655}" dt="2024-11-10T03:15:00.460" v="168" actId="1076"/>
        <pc:sldMkLst>
          <pc:docMk/>
          <pc:sldMk cId="1585867685" sldId="270"/>
        </pc:sldMkLst>
        <pc:spChg chg="mod">
          <ac:chgData name="Henrique Souza" userId="e16f5053fa474369" providerId="LiveId" clId="{99B41B2D-784F-405E-8460-73D3D5171655}" dt="2024-11-10T03:15:00.460" v="168" actId="1076"/>
          <ac:spMkLst>
            <pc:docMk/>
            <pc:sldMk cId="1585867685" sldId="270"/>
            <ac:spMk id="3" creationId="{0B563611-B3B9-745D-36EA-A064B2224AEB}"/>
          </ac:spMkLst>
        </pc:spChg>
      </pc:sldChg>
      <pc:sldChg chg="modSp mod">
        <pc:chgData name="Henrique Souza" userId="e16f5053fa474369" providerId="LiveId" clId="{99B41B2D-784F-405E-8460-73D3D5171655}" dt="2024-11-10T02:11:11.816" v="9" actId="404"/>
        <pc:sldMkLst>
          <pc:docMk/>
          <pc:sldMk cId="1393734078" sldId="276"/>
        </pc:sldMkLst>
        <pc:spChg chg="mod">
          <ac:chgData name="Henrique Souza" userId="e16f5053fa474369" providerId="LiveId" clId="{99B41B2D-784F-405E-8460-73D3D5171655}" dt="2024-11-10T02:11:11.816" v="9" actId="404"/>
          <ac:spMkLst>
            <pc:docMk/>
            <pc:sldMk cId="1393734078" sldId="276"/>
            <ac:spMk id="155" creationId="{00000000-0000-0000-0000-000000000000}"/>
          </ac:spMkLst>
        </pc:spChg>
      </pc:sldChg>
      <pc:sldChg chg="modSp mod">
        <pc:chgData name="Henrique Souza" userId="e16f5053fa474369" providerId="LiveId" clId="{99B41B2D-784F-405E-8460-73D3D5171655}" dt="2024-11-10T02:12:11.269" v="17" actId="948"/>
        <pc:sldMkLst>
          <pc:docMk/>
          <pc:sldMk cId="2315204132" sldId="277"/>
        </pc:sldMkLst>
        <pc:spChg chg="mod">
          <ac:chgData name="Henrique Souza" userId="e16f5053fa474369" providerId="LiveId" clId="{99B41B2D-784F-405E-8460-73D3D5171655}" dt="2024-11-10T02:12:11.269" v="17" actId="948"/>
          <ac:spMkLst>
            <pc:docMk/>
            <pc:sldMk cId="2315204132" sldId="277"/>
            <ac:spMk id="168" creationId="{00000000-0000-0000-0000-000000000000}"/>
          </ac:spMkLst>
        </pc:spChg>
      </pc:sldChg>
      <pc:sldChg chg="modSp add mod">
        <pc:chgData name="Henrique Souza" userId="e16f5053fa474369" providerId="LiveId" clId="{99B41B2D-784F-405E-8460-73D3D5171655}" dt="2024-11-10T03:16:11.985" v="179" actId="1076"/>
        <pc:sldMkLst>
          <pc:docMk/>
          <pc:sldMk cId="3448223962" sldId="279"/>
        </pc:sldMkLst>
        <pc:spChg chg="mod">
          <ac:chgData name="Henrique Souza" userId="e16f5053fa474369" providerId="LiveId" clId="{99B41B2D-784F-405E-8460-73D3D5171655}" dt="2024-11-10T03:16:11.985" v="179" actId="1076"/>
          <ac:spMkLst>
            <pc:docMk/>
            <pc:sldMk cId="3448223962" sldId="279"/>
            <ac:spMk id="4" creationId="{23556E7A-AFC2-5767-5054-23A24F1C50B2}"/>
          </ac:spMkLst>
        </pc:spChg>
      </pc:sldChg>
      <pc:sldChg chg="del">
        <pc:chgData name="Henrique Souza" userId="e16f5053fa474369" providerId="LiveId" clId="{99B41B2D-784F-405E-8460-73D3D5171655}" dt="2024-11-10T02:16:25.293" v="81" actId="47"/>
        <pc:sldMkLst>
          <pc:docMk/>
          <pc:sldMk cId="1468757721" sldId="282"/>
        </pc:sldMkLst>
      </pc:sldChg>
      <pc:sldChg chg="modSp add mod modNotesTx">
        <pc:chgData name="Henrique Souza" userId="e16f5053fa474369" providerId="LiveId" clId="{99B41B2D-784F-405E-8460-73D3D5171655}" dt="2024-11-10T03:17:37.734" v="195" actId="20577"/>
        <pc:sldMkLst>
          <pc:docMk/>
          <pc:sldMk cId="3611906021" sldId="282"/>
        </pc:sldMkLst>
        <pc:spChg chg="mod">
          <ac:chgData name="Henrique Souza" userId="e16f5053fa474369" providerId="LiveId" clId="{99B41B2D-784F-405E-8460-73D3D5171655}" dt="2024-11-10T03:17:37.734" v="195" actId="20577"/>
          <ac:spMkLst>
            <pc:docMk/>
            <pc:sldMk cId="3611906021" sldId="282"/>
            <ac:spMk id="3" creationId="{88D77A7B-155B-2ED5-3C62-1DB7A61FC8AB}"/>
          </ac:spMkLst>
        </pc:spChg>
        <pc:spChg chg="mod">
          <ac:chgData name="Henrique Souza" userId="e16f5053fa474369" providerId="LiveId" clId="{99B41B2D-784F-405E-8460-73D3D5171655}" dt="2024-11-10T02:16:37.292" v="83" actId="21"/>
          <ac:spMkLst>
            <pc:docMk/>
            <pc:sldMk cId="3611906021" sldId="282"/>
            <ac:spMk id="4" creationId="{9044587F-EB3F-C362-2330-AD9717DF1488}"/>
          </ac:spMkLst>
        </pc:spChg>
      </pc:sldChg>
      <pc:sldChg chg="modSp mod ord">
        <pc:chgData name="Henrique Souza" userId="e16f5053fa474369" providerId="LiveId" clId="{99B41B2D-784F-405E-8460-73D3D5171655}" dt="2024-11-10T02:16:09.112" v="80" actId="20577"/>
        <pc:sldMkLst>
          <pc:docMk/>
          <pc:sldMk cId="3159590825" sldId="293"/>
        </pc:sldMkLst>
        <pc:spChg chg="mod">
          <ac:chgData name="Henrique Souza" userId="e16f5053fa474369" providerId="LiveId" clId="{99B41B2D-784F-405E-8460-73D3D5171655}" dt="2024-11-10T02:16:09.112" v="80" actId="20577"/>
          <ac:spMkLst>
            <pc:docMk/>
            <pc:sldMk cId="3159590825" sldId="293"/>
            <ac:spMk id="194" creationId="{75C03B17-F1E3-F164-B6D5-606D07ECC6D1}"/>
          </ac:spMkLst>
        </pc:spChg>
      </pc:sldChg>
      <pc:sldChg chg="modSp mod">
        <pc:chgData name="Henrique Souza" userId="e16f5053fa474369" providerId="LiveId" clId="{99B41B2D-784F-405E-8460-73D3D5171655}" dt="2024-11-10T02:14:37.696" v="60" actId="20577"/>
        <pc:sldMkLst>
          <pc:docMk/>
          <pc:sldMk cId="2927315938" sldId="294"/>
        </pc:sldMkLst>
        <pc:spChg chg="mod">
          <ac:chgData name="Henrique Souza" userId="e16f5053fa474369" providerId="LiveId" clId="{99B41B2D-784F-405E-8460-73D3D5171655}" dt="2024-11-10T02:14:37.696" v="60" actId="20577"/>
          <ac:spMkLst>
            <pc:docMk/>
            <pc:sldMk cId="2927315938" sldId="294"/>
            <ac:spMk id="194" creationId="{80F3C55E-3F6F-1853-D530-F3084FC6AF4C}"/>
          </ac:spMkLst>
        </pc:spChg>
      </pc:sldChg>
      <pc:sldChg chg="modSp add mod">
        <pc:chgData name="Henrique Souza" userId="e16f5053fa474369" providerId="LiveId" clId="{99B41B2D-784F-405E-8460-73D3D5171655}" dt="2024-11-10T03:17:22.568" v="192" actId="1076"/>
        <pc:sldMkLst>
          <pc:docMk/>
          <pc:sldMk cId="1288457665" sldId="299"/>
        </pc:sldMkLst>
        <pc:spChg chg="mod">
          <ac:chgData name="Henrique Souza" userId="e16f5053fa474369" providerId="LiveId" clId="{99B41B2D-784F-405E-8460-73D3D5171655}" dt="2024-11-10T03:17:22.568" v="192" actId="1076"/>
          <ac:spMkLst>
            <pc:docMk/>
            <pc:sldMk cId="1288457665" sldId="299"/>
            <ac:spMk id="4" creationId="{B7D38E73-2109-66DD-E229-E7109681A5C3}"/>
          </ac:spMkLst>
        </pc:spChg>
      </pc:sldChg>
      <pc:sldChg chg="del">
        <pc:chgData name="Henrique Souza" userId="e16f5053fa474369" providerId="LiveId" clId="{99B41B2D-784F-405E-8460-73D3D5171655}" dt="2024-11-10T02:16:25.293" v="81" actId="47"/>
        <pc:sldMkLst>
          <pc:docMk/>
          <pc:sldMk cId="4195145980" sldId="299"/>
        </pc:sldMkLst>
      </pc:sldChg>
      <pc:sldChg chg="modSp add mod">
        <pc:chgData name="Henrique Souza" userId="e16f5053fa474369" providerId="LiveId" clId="{99B41B2D-784F-405E-8460-73D3D5171655}" dt="2024-11-10T03:14:11.539" v="160" actId="1076"/>
        <pc:sldMkLst>
          <pc:docMk/>
          <pc:sldMk cId="351820996" sldId="300"/>
        </pc:sldMkLst>
        <pc:spChg chg="mod">
          <ac:chgData name="Henrique Souza" userId="e16f5053fa474369" providerId="LiveId" clId="{99B41B2D-784F-405E-8460-73D3D5171655}" dt="2024-11-10T03:14:11.539" v="160" actId="1076"/>
          <ac:spMkLst>
            <pc:docMk/>
            <pc:sldMk cId="351820996" sldId="300"/>
            <ac:spMk id="4" creationId="{E6C9A89D-17D7-4A02-599F-8F37974F62DF}"/>
          </ac:spMkLst>
        </pc:spChg>
      </pc:sldChg>
      <pc:sldChg chg="modSp mod">
        <pc:chgData name="Henrique Souza" userId="e16f5053fa474369" providerId="LiveId" clId="{99B41B2D-784F-405E-8460-73D3D5171655}" dt="2024-11-11T13:04:57.890" v="202" actId="14100"/>
        <pc:sldMkLst>
          <pc:docMk/>
          <pc:sldMk cId="1370538157" sldId="317"/>
        </pc:sldMkLst>
        <pc:spChg chg="mod">
          <ac:chgData name="Henrique Souza" userId="e16f5053fa474369" providerId="LiveId" clId="{99B41B2D-784F-405E-8460-73D3D5171655}" dt="2024-11-11T13:04:57.890" v="202" actId="14100"/>
          <ac:spMkLst>
            <pc:docMk/>
            <pc:sldMk cId="1370538157" sldId="317"/>
            <ac:spMk id="194" creationId="{A25507F4-58EB-46AC-F239-92D74B98F483}"/>
          </ac:spMkLst>
        </pc:spChg>
      </pc:sldChg>
      <pc:sldChg chg="del">
        <pc:chgData name="Henrique Souza" userId="e16f5053fa474369" providerId="LiveId" clId="{99B41B2D-784F-405E-8460-73D3D5171655}" dt="2024-11-10T02:16:25.293" v="81" actId="47"/>
        <pc:sldMkLst>
          <pc:docMk/>
          <pc:sldMk cId="1288457665" sldId="318"/>
        </pc:sldMkLst>
      </pc:sldChg>
      <pc:sldChg chg="del">
        <pc:chgData name="Henrique Souza" userId="e16f5053fa474369" providerId="LiveId" clId="{99B41B2D-784F-405E-8460-73D3D5171655}" dt="2024-11-10T02:16:25.293" v="81" actId="47"/>
        <pc:sldMkLst>
          <pc:docMk/>
          <pc:sldMk cId="3611906021" sldId="319"/>
        </pc:sldMkLst>
      </pc:sldChg>
      <pc:sldChg chg="modSp add mod">
        <pc:chgData name="Henrique Souza" userId="e16f5053fa474369" providerId="LiveId" clId="{99B41B2D-784F-405E-8460-73D3D5171655}" dt="2024-11-10T03:14:18.895" v="161" actId="1076"/>
        <pc:sldMkLst>
          <pc:docMk/>
          <pc:sldMk cId="1345652682" sldId="323"/>
        </pc:sldMkLst>
        <pc:spChg chg="mod">
          <ac:chgData name="Henrique Souza" userId="e16f5053fa474369" providerId="LiveId" clId="{99B41B2D-784F-405E-8460-73D3D5171655}" dt="2024-11-10T03:14:18.895" v="161" actId="1076"/>
          <ac:spMkLst>
            <pc:docMk/>
            <pc:sldMk cId="1345652682" sldId="323"/>
            <ac:spMk id="4" creationId="{E6C9A89D-17D7-4A02-599F-8F37974F62DF}"/>
          </ac:spMkLst>
        </pc:spChg>
      </pc:sldChg>
      <pc:sldChg chg="modSp add mod">
        <pc:chgData name="Henrique Souza" userId="e16f5053fa474369" providerId="LiveId" clId="{99B41B2D-784F-405E-8460-73D3D5171655}" dt="2024-11-10T03:14:24.812" v="162" actId="1076"/>
        <pc:sldMkLst>
          <pc:docMk/>
          <pc:sldMk cId="4252362031" sldId="324"/>
        </pc:sldMkLst>
        <pc:spChg chg="mod">
          <ac:chgData name="Henrique Souza" userId="e16f5053fa474369" providerId="LiveId" clId="{99B41B2D-784F-405E-8460-73D3D5171655}" dt="2024-11-10T03:14:24.812" v="162" actId="1076"/>
          <ac:spMkLst>
            <pc:docMk/>
            <pc:sldMk cId="4252362031" sldId="324"/>
            <ac:spMk id="2" creationId="{E5582F39-AE09-E3A0-C251-E607ED57D4F8}"/>
          </ac:spMkLst>
        </pc:spChg>
      </pc:sldChg>
      <pc:sldChg chg="modSp add mod">
        <pc:chgData name="Henrique Souza" userId="e16f5053fa474369" providerId="LiveId" clId="{99B41B2D-784F-405E-8460-73D3D5171655}" dt="2024-11-10T03:14:34.156" v="163" actId="1076"/>
        <pc:sldMkLst>
          <pc:docMk/>
          <pc:sldMk cId="2174514097" sldId="325"/>
        </pc:sldMkLst>
        <pc:spChg chg="mod">
          <ac:chgData name="Henrique Souza" userId="e16f5053fa474369" providerId="LiveId" clId="{99B41B2D-784F-405E-8460-73D3D5171655}" dt="2024-11-10T03:14:34.156" v="163" actId="1076"/>
          <ac:spMkLst>
            <pc:docMk/>
            <pc:sldMk cId="2174514097" sldId="325"/>
            <ac:spMk id="2" creationId="{7150F868-C2BA-B270-8C43-E8BAA27C3A90}"/>
          </ac:spMkLst>
        </pc:spChg>
      </pc:sldChg>
      <pc:sldChg chg="modSp add mod">
        <pc:chgData name="Henrique Souza" userId="e16f5053fa474369" providerId="LiveId" clId="{99B41B2D-784F-405E-8460-73D3D5171655}" dt="2024-11-10T03:14:40.613" v="164" actId="1076"/>
        <pc:sldMkLst>
          <pc:docMk/>
          <pc:sldMk cId="1786374296" sldId="326"/>
        </pc:sldMkLst>
        <pc:spChg chg="mod">
          <ac:chgData name="Henrique Souza" userId="e16f5053fa474369" providerId="LiveId" clId="{99B41B2D-784F-405E-8460-73D3D5171655}" dt="2024-11-10T03:14:40.613" v="164" actId="1076"/>
          <ac:spMkLst>
            <pc:docMk/>
            <pc:sldMk cId="1786374296" sldId="326"/>
            <ac:spMk id="2" creationId="{7150F868-C2BA-B270-8C43-E8BAA27C3A90}"/>
          </ac:spMkLst>
        </pc:spChg>
      </pc:sldChg>
      <pc:sldChg chg="modSp add mod">
        <pc:chgData name="Henrique Souza" userId="e16f5053fa474369" providerId="LiveId" clId="{99B41B2D-784F-405E-8460-73D3D5171655}" dt="2024-11-10T03:15:08.391" v="169" actId="1076"/>
        <pc:sldMkLst>
          <pc:docMk/>
          <pc:sldMk cId="527296588" sldId="327"/>
        </pc:sldMkLst>
        <pc:spChg chg="mod">
          <ac:chgData name="Henrique Souza" userId="e16f5053fa474369" providerId="LiveId" clId="{99B41B2D-784F-405E-8460-73D3D5171655}" dt="2024-11-10T03:15:08.391" v="169" actId="1076"/>
          <ac:spMkLst>
            <pc:docMk/>
            <pc:sldMk cId="527296588" sldId="327"/>
            <ac:spMk id="2" creationId="{CEBF5437-BDCF-96E4-22AF-A04E04625FBA}"/>
          </ac:spMkLst>
        </pc:spChg>
      </pc:sldChg>
      <pc:sldChg chg="modSp add mod">
        <pc:chgData name="Henrique Souza" userId="e16f5053fa474369" providerId="LiveId" clId="{99B41B2D-784F-405E-8460-73D3D5171655}" dt="2024-11-10T03:15:15.357" v="170" actId="1076"/>
        <pc:sldMkLst>
          <pc:docMk/>
          <pc:sldMk cId="31373885" sldId="328"/>
        </pc:sldMkLst>
        <pc:spChg chg="mod">
          <ac:chgData name="Henrique Souza" userId="e16f5053fa474369" providerId="LiveId" clId="{99B41B2D-784F-405E-8460-73D3D5171655}" dt="2024-11-10T03:15:15.357" v="170" actId="1076"/>
          <ac:spMkLst>
            <pc:docMk/>
            <pc:sldMk cId="31373885" sldId="328"/>
            <ac:spMk id="2" creationId="{558EA05E-90EE-DEB3-8C4D-A8FC24B7FD27}"/>
          </ac:spMkLst>
        </pc:spChg>
      </pc:sldChg>
      <pc:sldChg chg="modSp add mod">
        <pc:chgData name="Henrique Souza" userId="e16f5053fa474369" providerId="LiveId" clId="{99B41B2D-784F-405E-8460-73D3D5171655}" dt="2024-11-10T03:15:36.534" v="174" actId="20577"/>
        <pc:sldMkLst>
          <pc:docMk/>
          <pc:sldMk cId="602982109" sldId="329"/>
        </pc:sldMkLst>
        <pc:spChg chg="mod">
          <ac:chgData name="Henrique Souza" userId="e16f5053fa474369" providerId="LiveId" clId="{99B41B2D-784F-405E-8460-73D3D5171655}" dt="2024-11-10T03:15:36.534" v="174" actId="20577"/>
          <ac:spMkLst>
            <pc:docMk/>
            <pc:sldMk cId="602982109" sldId="329"/>
            <ac:spMk id="2" creationId="{64393F0F-DE13-81DC-49F9-F0C0E8B85995}"/>
          </ac:spMkLst>
        </pc:spChg>
      </pc:sldChg>
      <pc:sldChg chg="modSp add mod">
        <pc:chgData name="Henrique Souza" userId="e16f5053fa474369" providerId="LiveId" clId="{99B41B2D-784F-405E-8460-73D3D5171655}" dt="2024-11-10T03:15:32.616" v="173" actId="20577"/>
        <pc:sldMkLst>
          <pc:docMk/>
          <pc:sldMk cId="308314227" sldId="330"/>
        </pc:sldMkLst>
        <pc:spChg chg="mod">
          <ac:chgData name="Henrique Souza" userId="e16f5053fa474369" providerId="LiveId" clId="{99B41B2D-784F-405E-8460-73D3D5171655}" dt="2024-11-10T03:15:32.616" v="173" actId="20577"/>
          <ac:spMkLst>
            <pc:docMk/>
            <pc:sldMk cId="308314227" sldId="330"/>
            <ac:spMk id="2" creationId="{316E1404-CB00-AE1E-0000-15C1973ED1AD}"/>
          </ac:spMkLst>
        </pc:spChg>
        <pc:spChg chg="mod">
          <ac:chgData name="Henrique Souza" userId="e16f5053fa474369" providerId="LiveId" clId="{99B41B2D-784F-405E-8460-73D3D5171655}" dt="2024-11-10T02:18:27.845" v="115" actId="27636"/>
          <ac:spMkLst>
            <pc:docMk/>
            <pc:sldMk cId="308314227" sldId="330"/>
            <ac:spMk id="5" creationId="{2DE1282C-33F2-35C6-2E25-6AEE7E1AC2F4}"/>
          </ac:spMkLst>
        </pc:spChg>
      </pc:sldChg>
      <pc:sldChg chg="modSp add mod">
        <pc:chgData name="Henrique Souza" userId="e16f5053fa474369" providerId="LiveId" clId="{99B41B2D-784F-405E-8460-73D3D5171655}" dt="2024-11-10T03:15:50.139" v="176" actId="403"/>
        <pc:sldMkLst>
          <pc:docMk/>
          <pc:sldMk cId="1628170752" sldId="331"/>
        </pc:sldMkLst>
        <pc:spChg chg="mod">
          <ac:chgData name="Henrique Souza" userId="e16f5053fa474369" providerId="LiveId" clId="{99B41B2D-784F-405E-8460-73D3D5171655}" dt="2024-11-10T03:15:50.139" v="176" actId="403"/>
          <ac:spMkLst>
            <pc:docMk/>
            <pc:sldMk cId="1628170752" sldId="331"/>
            <ac:spMk id="5" creationId="{FAE35E71-5765-9475-E64F-CDF4E4972762}"/>
          </ac:spMkLst>
        </pc:spChg>
      </pc:sldChg>
      <pc:sldChg chg="modSp add mod">
        <pc:chgData name="Henrique Souza" userId="e16f5053fa474369" providerId="LiveId" clId="{99B41B2D-784F-405E-8460-73D3D5171655}" dt="2024-11-10T03:15:59.547" v="177" actId="1076"/>
        <pc:sldMkLst>
          <pc:docMk/>
          <pc:sldMk cId="3319744898" sldId="332"/>
        </pc:sldMkLst>
        <pc:spChg chg="mod">
          <ac:chgData name="Henrique Souza" userId="e16f5053fa474369" providerId="LiveId" clId="{99B41B2D-784F-405E-8460-73D3D5171655}" dt="2024-11-10T03:15:59.547" v="177" actId="1076"/>
          <ac:spMkLst>
            <pc:docMk/>
            <pc:sldMk cId="3319744898" sldId="332"/>
            <ac:spMk id="2" creationId="{4F45C6D8-5D20-9EB4-8A1D-49384D2CB125}"/>
          </ac:spMkLst>
        </pc:spChg>
      </pc:sldChg>
      <pc:sldChg chg="modSp add mod">
        <pc:chgData name="Henrique Souza" userId="e16f5053fa474369" providerId="LiveId" clId="{99B41B2D-784F-405E-8460-73D3D5171655}" dt="2024-11-10T03:17:02.786" v="188" actId="1076"/>
        <pc:sldMkLst>
          <pc:docMk/>
          <pc:sldMk cId="3943916777" sldId="334"/>
        </pc:sldMkLst>
        <pc:spChg chg="mod">
          <ac:chgData name="Henrique Souza" userId="e16f5053fa474369" providerId="LiveId" clId="{99B41B2D-784F-405E-8460-73D3D5171655}" dt="2024-11-10T03:17:02.786" v="188" actId="1076"/>
          <ac:spMkLst>
            <pc:docMk/>
            <pc:sldMk cId="3943916777" sldId="334"/>
            <ac:spMk id="4" creationId="{23556E7A-AFC2-5767-5054-23A24F1C50B2}"/>
          </ac:spMkLst>
        </pc:spChg>
      </pc:sldChg>
      <pc:sldChg chg="modSp add del mod">
        <pc:chgData name="Henrique Souza" userId="e16f5053fa474369" providerId="LiveId" clId="{99B41B2D-784F-405E-8460-73D3D5171655}" dt="2024-11-10T02:21:13.409" v="156" actId="2696"/>
        <pc:sldMkLst>
          <pc:docMk/>
          <pc:sldMk cId="14773026" sldId="335"/>
        </pc:sldMkLst>
        <pc:spChg chg="mod">
          <ac:chgData name="Henrique Souza" userId="e16f5053fa474369" providerId="LiveId" clId="{99B41B2D-784F-405E-8460-73D3D5171655}" dt="2024-11-10T02:20:02.347" v="140" actId="27636"/>
          <ac:spMkLst>
            <pc:docMk/>
            <pc:sldMk cId="14773026" sldId="335"/>
            <ac:spMk id="5" creationId="{6BCA3692-9C6D-4561-53F4-0BBFCD8C62A6}"/>
          </ac:spMkLst>
        </pc:spChg>
      </pc:sldChg>
      <pc:sldChg chg="modSp add mod">
        <pc:chgData name="Henrique Souza" userId="e16f5053fa474369" providerId="LiveId" clId="{99B41B2D-784F-405E-8460-73D3D5171655}" dt="2024-11-10T03:17:13.653" v="190" actId="1076"/>
        <pc:sldMkLst>
          <pc:docMk/>
          <pc:sldMk cId="3346072025" sldId="335"/>
        </pc:sldMkLst>
        <pc:spChg chg="mod">
          <ac:chgData name="Henrique Souza" userId="e16f5053fa474369" providerId="LiveId" clId="{99B41B2D-784F-405E-8460-73D3D5171655}" dt="2024-11-10T03:17:13.653" v="190" actId="1076"/>
          <ac:spMkLst>
            <pc:docMk/>
            <pc:sldMk cId="3346072025" sldId="335"/>
            <ac:spMk id="3" creationId="{E4F79964-90C9-99AF-2F17-7A5429DFB061}"/>
          </ac:spMkLst>
        </pc:spChg>
      </pc:sldChg>
      <pc:sldChg chg="modSp add mod">
        <pc:chgData name="Henrique Souza" userId="e16f5053fa474369" providerId="LiveId" clId="{99B41B2D-784F-405E-8460-73D3D5171655}" dt="2024-11-10T03:16:18.593" v="180" actId="1076"/>
        <pc:sldMkLst>
          <pc:docMk/>
          <pc:sldMk cId="4080833107" sldId="337"/>
        </pc:sldMkLst>
        <pc:spChg chg="mod">
          <ac:chgData name="Henrique Souza" userId="e16f5053fa474369" providerId="LiveId" clId="{99B41B2D-784F-405E-8460-73D3D5171655}" dt="2024-11-10T03:16:18.593" v="180" actId="1076"/>
          <ac:spMkLst>
            <pc:docMk/>
            <pc:sldMk cId="4080833107" sldId="337"/>
            <ac:spMk id="3" creationId="{81E51BA8-CCCB-DA8D-EFEF-6A0BD3EA6558}"/>
          </ac:spMkLst>
        </pc:spChg>
      </pc:sldChg>
      <pc:sldChg chg="modSp add mod">
        <pc:chgData name="Henrique Souza" userId="e16f5053fa474369" providerId="LiveId" clId="{99B41B2D-784F-405E-8460-73D3D5171655}" dt="2024-11-20T19:47:28.512" v="204" actId="14734"/>
        <pc:sldMkLst>
          <pc:docMk/>
          <pc:sldMk cId="2872427182" sldId="338"/>
        </pc:sldMkLst>
        <pc:spChg chg="mod">
          <ac:chgData name="Henrique Souza" userId="e16f5053fa474369" providerId="LiveId" clId="{99B41B2D-784F-405E-8460-73D3D5171655}" dt="2024-11-10T03:16:24.151" v="181" actId="1076"/>
          <ac:spMkLst>
            <pc:docMk/>
            <pc:sldMk cId="2872427182" sldId="338"/>
            <ac:spMk id="2" creationId="{1EE3C180-49D7-0F09-8746-C323BB8FE387}"/>
          </ac:spMkLst>
        </pc:spChg>
        <pc:graphicFrameChg chg="modGraphic">
          <ac:chgData name="Henrique Souza" userId="e16f5053fa474369" providerId="LiveId" clId="{99B41B2D-784F-405E-8460-73D3D5171655}" dt="2024-11-20T19:47:28.512" v="204" actId="14734"/>
          <ac:graphicFrameMkLst>
            <pc:docMk/>
            <pc:sldMk cId="2872427182" sldId="338"/>
            <ac:graphicFrameMk id="4" creationId="{32BF415B-EA5F-D53D-7094-B66B49D99A90}"/>
          </ac:graphicFrameMkLst>
        </pc:graphicFrameChg>
      </pc:sldChg>
      <pc:sldChg chg="modSp add mod">
        <pc:chgData name="Henrique Souza" userId="e16f5053fa474369" providerId="LiveId" clId="{99B41B2D-784F-405E-8460-73D3D5171655}" dt="2024-11-10T03:16:31.625" v="182" actId="1076"/>
        <pc:sldMkLst>
          <pc:docMk/>
          <pc:sldMk cId="315107298" sldId="339"/>
        </pc:sldMkLst>
        <pc:spChg chg="mod">
          <ac:chgData name="Henrique Souza" userId="e16f5053fa474369" providerId="LiveId" clId="{99B41B2D-784F-405E-8460-73D3D5171655}" dt="2024-11-10T03:16:31.625" v="182" actId="1076"/>
          <ac:spMkLst>
            <pc:docMk/>
            <pc:sldMk cId="315107298" sldId="339"/>
            <ac:spMk id="2" creationId="{C2FD6CD9-8E78-3158-14D0-3506C6B5742F}"/>
          </ac:spMkLst>
        </pc:spChg>
      </pc:sldChg>
      <pc:sldChg chg="modSp add mod">
        <pc:chgData name="Henrique Souza" userId="e16f5053fa474369" providerId="LiveId" clId="{99B41B2D-784F-405E-8460-73D3D5171655}" dt="2024-11-10T03:16:40.151" v="184" actId="20577"/>
        <pc:sldMkLst>
          <pc:docMk/>
          <pc:sldMk cId="680199633" sldId="340"/>
        </pc:sldMkLst>
        <pc:spChg chg="mod">
          <ac:chgData name="Henrique Souza" userId="e16f5053fa474369" providerId="LiveId" clId="{99B41B2D-784F-405E-8460-73D3D5171655}" dt="2024-11-10T03:16:40.151" v="184" actId="20577"/>
          <ac:spMkLst>
            <pc:docMk/>
            <pc:sldMk cId="680199633" sldId="340"/>
            <ac:spMk id="2" creationId="{712DF396-5AF6-5DBE-A1FD-9200BDAD39A1}"/>
          </ac:spMkLst>
        </pc:spChg>
      </pc:sldChg>
      <pc:sldChg chg="modSp add mod">
        <pc:chgData name="Henrique Souza" userId="e16f5053fa474369" providerId="LiveId" clId="{99B41B2D-784F-405E-8460-73D3D5171655}" dt="2024-11-10T03:16:52.657" v="186" actId="20577"/>
        <pc:sldMkLst>
          <pc:docMk/>
          <pc:sldMk cId="2804774580" sldId="341"/>
        </pc:sldMkLst>
        <pc:spChg chg="mod">
          <ac:chgData name="Henrique Souza" userId="e16f5053fa474369" providerId="LiveId" clId="{99B41B2D-784F-405E-8460-73D3D5171655}" dt="2024-11-10T03:16:52.657" v="186" actId="20577"/>
          <ac:spMkLst>
            <pc:docMk/>
            <pc:sldMk cId="2804774580" sldId="341"/>
            <ac:spMk id="2" creationId="{54E081F6-FFF3-1C8A-CD3F-76BEA98A1B6B}"/>
          </ac:spMkLst>
        </pc:spChg>
      </pc:sldChg>
      <pc:sldChg chg="del ord">
        <pc:chgData name="Henrique Souza" userId="e16f5053fa474369" providerId="LiveId" clId="{99B41B2D-784F-405E-8460-73D3D5171655}" dt="2024-11-10T02:21:21.157" v="158" actId="47"/>
        <pc:sldMkLst>
          <pc:docMk/>
          <pc:sldMk cId="741701466" sldId="350"/>
        </pc:sldMkLst>
      </pc:sldChg>
      <pc:sldChg chg="del">
        <pc:chgData name="Henrique Souza" userId="e16f5053fa474369" providerId="LiveId" clId="{99B41B2D-784F-405E-8460-73D3D5171655}" dt="2024-11-10T02:15:12.289" v="64" actId="47"/>
        <pc:sldMkLst>
          <pc:docMk/>
          <pc:sldMk cId="2365962193" sldId="366"/>
        </pc:sldMkLst>
      </pc:sldChg>
      <pc:sldChg chg="del">
        <pc:chgData name="Henrique Souza" userId="e16f5053fa474369" providerId="LiveId" clId="{99B41B2D-784F-405E-8460-73D3D5171655}" dt="2024-11-10T02:15:27.006" v="67" actId="47"/>
        <pc:sldMkLst>
          <pc:docMk/>
          <pc:sldMk cId="1560431330" sldId="367"/>
        </pc:sldMkLst>
      </pc:sldChg>
      <pc:sldChg chg="del">
        <pc:chgData name="Henrique Souza" userId="e16f5053fa474369" providerId="LiveId" clId="{99B41B2D-784F-405E-8460-73D3D5171655}" dt="2024-11-10T02:15:27.006" v="67" actId="47"/>
        <pc:sldMkLst>
          <pc:docMk/>
          <pc:sldMk cId="1898600898" sldId="368"/>
        </pc:sldMkLst>
      </pc:sldChg>
      <pc:sldChg chg="del">
        <pc:chgData name="Henrique Souza" userId="e16f5053fa474369" providerId="LiveId" clId="{99B41B2D-784F-405E-8460-73D3D5171655}" dt="2024-11-10T02:15:27.006" v="67" actId="47"/>
        <pc:sldMkLst>
          <pc:docMk/>
          <pc:sldMk cId="1781571617" sldId="369"/>
        </pc:sldMkLst>
      </pc:sldChg>
      <pc:sldChg chg="del">
        <pc:chgData name="Henrique Souza" userId="e16f5053fa474369" providerId="LiveId" clId="{99B41B2D-784F-405E-8460-73D3D5171655}" dt="2024-11-10T02:15:27.006" v="67" actId="47"/>
        <pc:sldMkLst>
          <pc:docMk/>
          <pc:sldMk cId="1814170234" sldId="370"/>
        </pc:sldMkLst>
      </pc:sldChg>
      <pc:sldChg chg="del">
        <pc:chgData name="Henrique Souza" userId="e16f5053fa474369" providerId="LiveId" clId="{99B41B2D-784F-405E-8460-73D3D5171655}" dt="2024-11-10T02:15:27.006" v="67" actId="47"/>
        <pc:sldMkLst>
          <pc:docMk/>
          <pc:sldMk cId="1149876663" sldId="371"/>
        </pc:sldMkLst>
      </pc:sldChg>
      <pc:sldChg chg="del">
        <pc:chgData name="Henrique Souza" userId="e16f5053fa474369" providerId="LiveId" clId="{99B41B2D-784F-405E-8460-73D3D5171655}" dt="2024-11-10T02:15:27.006" v="67" actId="47"/>
        <pc:sldMkLst>
          <pc:docMk/>
          <pc:sldMk cId="3099503565" sldId="372"/>
        </pc:sldMkLst>
      </pc:sldChg>
      <pc:sldChg chg="del ord">
        <pc:chgData name="Henrique Souza" userId="e16f5053fa474369" providerId="LiveId" clId="{99B41B2D-784F-405E-8460-73D3D5171655}" dt="2024-11-10T02:21:21.157" v="158" actId="47"/>
        <pc:sldMkLst>
          <pc:docMk/>
          <pc:sldMk cId="2736099607" sldId="373"/>
        </pc:sldMkLst>
      </pc:sldChg>
      <pc:sldChg chg="del">
        <pc:chgData name="Henrique Souza" userId="e16f5053fa474369" providerId="LiveId" clId="{99B41B2D-784F-405E-8460-73D3D5171655}" dt="2024-11-10T02:15:21.618" v="66" actId="47"/>
        <pc:sldMkLst>
          <pc:docMk/>
          <pc:sldMk cId="548682946" sldId="374"/>
        </pc:sldMkLst>
      </pc:sldChg>
      <pc:sldChg chg="del">
        <pc:chgData name="Henrique Souza" userId="e16f5053fa474369" providerId="LiveId" clId="{99B41B2D-784F-405E-8460-73D3D5171655}" dt="2024-11-10T02:15:21.618" v="66" actId="47"/>
        <pc:sldMkLst>
          <pc:docMk/>
          <pc:sldMk cId="1539416313" sldId="375"/>
        </pc:sldMkLst>
      </pc:sldChg>
      <pc:sldChg chg="del">
        <pc:chgData name="Henrique Souza" userId="e16f5053fa474369" providerId="LiveId" clId="{99B41B2D-784F-405E-8460-73D3D5171655}" dt="2024-11-10T02:15:21.618" v="66" actId="47"/>
        <pc:sldMkLst>
          <pc:docMk/>
          <pc:sldMk cId="4177667943" sldId="376"/>
        </pc:sldMkLst>
      </pc:sldChg>
      <pc:sldChg chg="del">
        <pc:chgData name="Henrique Souza" userId="e16f5053fa474369" providerId="LiveId" clId="{99B41B2D-784F-405E-8460-73D3D5171655}" dt="2024-11-10T02:15:21.618" v="66" actId="47"/>
        <pc:sldMkLst>
          <pc:docMk/>
          <pc:sldMk cId="2620984554" sldId="377"/>
        </pc:sldMkLst>
      </pc:sldChg>
      <pc:sldChg chg="del">
        <pc:chgData name="Henrique Souza" userId="e16f5053fa474369" providerId="LiveId" clId="{99B41B2D-784F-405E-8460-73D3D5171655}" dt="2024-11-10T02:15:15.662" v="65" actId="47"/>
        <pc:sldMkLst>
          <pc:docMk/>
          <pc:sldMk cId="535353760" sldId="378"/>
        </pc:sldMkLst>
      </pc:sldChg>
      <pc:sldChg chg="del">
        <pc:chgData name="Henrique Souza" userId="e16f5053fa474369" providerId="LiveId" clId="{99B41B2D-784F-405E-8460-73D3D5171655}" dt="2024-11-10T02:15:15.662" v="65" actId="47"/>
        <pc:sldMkLst>
          <pc:docMk/>
          <pc:sldMk cId="1501495195" sldId="379"/>
        </pc:sldMkLst>
      </pc:sldChg>
      <pc:sldChg chg="modSp mod">
        <pc:chgData name="Henrique Souza" userId="e16f5053fa474369" providerId="LiveId" clId="{99B41B2D-784F-405E-8460-73D3D5171655}" dt="2024-11-10T02:15:45.597" v="72" actId="20577"/>
        <pc:sldMkLst>
          <pc:docMk/>
          <pc:sldMk cId="3853209465" sldId="380"/>
        </pc:sldMkLst>
        <pc:spChg chg="mod">
          <ac:chgData name="Henrique Souza" userId="e16f5053fa474369" providerId="LiveId" clId="{99B41B2D-784F-405E-8460-73D3D5171655}" dt="2024-11-10T02:15:45.597" v="72" actId="20577"/>
          <ac:spMkLst>
            <pc:docMk/>
            <pc:sldMk cId="3853209465" sldId="380"/>
            <ac:spMk id="194" creationId="{BF506328-1693-E04A-663F-E98C7666F6E4}"/>
          </ac:spMkLst>
        </pc:spChg>
      </pc:sldChg>
      <pc:sldChg chg="del">
        <pc:chgData name="Henrique Souza" userId="e16f5053fa474369" providerId="LiveId" clId="{99B41B2D-784F-405E-8460-73D3D5171655}" dt="2024-11-10T02:15:21.618" v="66" actId="47"/>
        <pc:sldMkLst>
          <pc:docMk/>
          <pc:sldMk cId="1207369420" sldId="381"/>
        </pc:sldMkLst>
      </pc:sldChg>
      <pc:sldChg chg="del">
        <pc:chgData name="Henrique Souza" userId="e16f5053fa474369" providerId="LiveId" clId="{99B41B2D-784F-405E-8460-73D3D5171655}" dt="2024-11-10T02:15:21.618" v="66" actId="47"/>
        <pc:sldMkLst>
          <pc:docMk/>
          <pc:sldMk cId="2426563775" sldId="382"/>
        </pc:sldMkLst>
      </pc:sldChg>
      <pc:sldChg chg="del">
        <pc:chgData name="Henrique Souza" userId="e16f5053fa474369" providerId="LiveId" clId="{99B41B2D-784F-405E-8460-73D3D5171655}" dt="2024-11-10T02:15:21.618" v="66" actId="47"/>
        <pc:sldMkLst>
          <pc:docMk/>
          <pc:sldMk cId="2130999812" sldId="383"/>
        </pc:sldMkLst>
      </pc:sldChg>
      <pc:sldChg chg="del">
        <pc:chgData name="Henrique Souza" userId="e16f5053fa474369" providerId="LiveId" clId="{99B41B2D-784F-405E-8460-73D3D5171655}" dt="2024-11-10T02:15:21.618" v="66" actId="47"/>
        <pc:sldMkLst>
          <pc:docMk/>
          <pc:sldMk cId="2344504209" sldId="384"/>
        </pc:sldMkLst>
      </pc:sldChg>
      <pc:sldChg chg="del">
        <pc:chgData name="Henrique Souza" userId="e16f5053fa474369" providerId="LiveId" clId="{99B41B2D-784F-405E-8460-73D3D5171655}" dt="2024-11-10T02:15:21.618" v="66" actId="47"/>
        <pc:sldMkLst>
          <pc:docMk/>
          <pc:sldMk cId="1779782726" sldId="385"/>
        </pc:sldMkLst>
      </pc:sldChg>
      <pc:sldChg chg="del">
        <pc:chgData name="Henrique Souza" userId="e16f5053fa474369" providerId="LiveId" clId="{99B41B2D-784F-405E-8460-73D3D5171655}" dt="2024-11-10T02:15:21.618" v="66" actId="47"/>
        <pc:sldMkLst>
          <pc:docMk/>
          <pc:sldMk cId="399237474" sldId="386"/>
        </pc:sldMkLst>
      </pc:sldChg>
      <pc:sldChg chg="del">
        <pc:chgData name="Henrique Souza" userId="e16f5053fa474369" providerId="LiveId" clId="{99B41B2D-784F-405E-8460-73D3D5171655}" dt="2024-11-10T02:15:12.289" v="64" actId="47"/>
        <pc:sldMkLst>
          <pc:docMk/>
          <pc:sldMk cId="1595776070" sldId="387"/>
        </pc:sldMkLst>
      </pc:sldChg>
      <pc:sldChg chg="del">
        <pc:chgData name="Henrique Souza" userId="e16f5053fa474369" providerId="LiveId" clId="{99B41B2D-784F-405E-8460-73D3D5171655}" dt="2024-11-10T02:15:12.289" v="64" actId="47"/>
        <pc:sldMkLst>
          <pc:docMk/>
          <pc:sldMk cId="1038936322" sldId="388"/>
        </pc:sldMkLst>
      </pc:sldChg>
      <pc:sldChg chg="del">
        <pc:chgData name="Henrique Souza" userId="e16f5053fa474369" providerId="LiveId" clId="{99B41B2D-784F-405E-8460-73D3D5171655}" dt="2024-11-10T02:15:06.451" v="63" actId="47"/>
        <pc:sldMkLst>
          <pc:docMk/>
          <pc:sldMk cId="2449566630" sldId="389"/>
        </pc:sldMkLst>
      </pc:sldChg>
      <pc:sldChg chg="del">
        <pc:chgData name="Henrique Souza" userId="e16f5053fa474369" providerId="LiveId" clId="{99B41B2D-784F-405E-8460-73D3D5171655}" dt="2024-11-10T02:15:12.289" v="64" actId="47"/>
        <pc:sldMkLst>
          <pc:docMk/>
          <pc:sldMk cId="1886870473" sldId="390"/>
        </pc:sldMkLst>
      </pc:sldChg>
      <pc:sldChg chg="del">
        <pc:chgData name="Henrique Souza" userId="e16f5053fa474369" providerId="LiveId" clId="{99B41B2D-784F-405E-8460-73D3D5171655}" dt="2024-11-10T02:15:12.289" v="64" actId="47"/>
        <pc:sldMkLst>
          <pc:docMk/>
          <pc:sldMk cId="2921449308" sldId="391"/>
        </pc:sldMkLst>
      </pc:sldChg>
      <pc:sldChg chg="del">
        <pc:chgData name="Henrique Souza" userId="e16f5053fa474369" providerId="LiveId" clId="{99B41B2D-784F-405E-8460-73D3D5171655}" dt="2024-11-10T02:15:12.289" v="64" actId="47"/>
        <pc:sldMkLst>
          <pc:docMk/>
          <pc:sldMk cId="4015774779" sldId="392"/>
        </pc:sldMkLst>
      </pc:sldChg>
      <pc:sldChg chg="del">
        <pc:chgData name="Henrique Souza" userId="e16f5053fa474369" providerId="LiveId" clId="{99B41B2D-784F-405E-8460-73D3D5171655}" dt="2024-11-10T02:15:06.451" v="63" actId="47"/>
        <pc:sldMkLst>
          <pc:docMk/>
          <pc:sldMk cId="3804407375" sldId="393"/>
        </pc:sldMkLst>
      </pc:sldChg>
      <pc:sldMasterChg chg="delSldLayout">
        <pc:chgData name="Henrique Souza" userId="e16f5053fa474369" providerId="LiveId" clId="{99B41B2D-784F-405E-8460-73D3D5171655}" dt="2024-11-10T02:16:25.293" v="81" actId="47"/>
        <pc:sldMasterMkLst>
          <pc:docMk/>
          <pc:sldMasterMk cId="671348263" sldId="2147483661"/>
        </pc:sldMasterMkLst>
        <pc:sldLayoutChg chg="del">
          <pc:chgData name="Henrique Souza" userId="e16f5053fa474369" providerId="LiveId" clId="{99B41B2D-784F-405E-8460-73D3D5171655}" dt="2024-11-10T02:16:25.293" v="81" actId="47"/>
          <pc:sldLayoutMkLst>
            <pc:docMk/>
            <pc:sldMasterMk cId="671348263" sldId="2147483661"/>
            <pc:sldLayoutMk cId="3049118339" sldId="2147483674"/>
          </pc:sldLayoutMkLst>
        </pc:sldLayoutChg>
        <pc:sldLayoutChg chg="del">
          <pc:chgData name="Henrique Souza" userId="e16f5053fa474369" providerId="LiveId" clId="{99B41B2D-784F-405E-8460-73D3D5171655}" dt="2024-11-10T02:15:21.618" v="66" actId="47"/>
          <pc:sldLayoutMkLst>
            <pc:docMk/>
            <pc:sldMasterMk cId="671348263" sldId="2147483661"/>
            <pc:sldLayoutMk cId="1922205844" sldId="2147483678"/>
          </pc:sldLayoutMkLst>
        </pc:sldLayoutChg>
      </pc:sldMasterChg>
    </pc:docChg>
  </pc:docChgLst>
  <pc:docChgLst>
    <pc:chgData name="Henrique Souza" userId="e16f5053fa474369" providerId="LiveId" clId="{B2BAD3FF-019C-4BA0-9ED9-2B6E623CF3FD}"/>
    <pc:docChg chg="undo custSel addSld delSld modSld sldOrd">
      <pc:chgData name="Henrique Souza" userId="e16f5053fa474369" providerId="LiveId" clId="{B2BAD3FF-019C-4BA0-9ED9-2B6E623CF3FD}" dt="2024-11-10T02:09:14.762" v="250" actId="14100"/>
      <pc:docMkLst>
        <pc:docMk/>
      </pc:docMkLst>
      <pc:sldChg chg="add del">
        <pc:chgData name="Henrique Souza" userId="e16f5053fa474369" providerId="LiveId" clId="{B2BAD3FF-019C-4BA0-9ED9-2B6E623CF3FD}" dt="2024-11-10T02:07:13.365" v="233" actId="47"/>
        <pc:sldMkLst>
          <pc:docMk/>
          <pc:sldMk cId="477887693" sldId="260"/>
        </pc:sldMkLst>
      </pc:sldChg>
      <pc:sldChg chg="add del">
        <pc:chgData name="Henrique Souza" userId="e16f5053fa474369" providerId="LiveId" clId="{B2BAD3FF-019C-4BA0-9ED9-2B6E623CF3FD}" dt="2024-11-10T02:07:13.365" v="233" actId="47"/>
        <pc:sldMkLst>
          <pc:docMk/>
          <pc:sldMk cId="3482530628" sldId="262"/>
        </pc:sldMkLst>
      </pc:sldChg>
      <pc:sldChg chg="del mod modShow">
        <pc:chgData name="Henrique Souza" userId="e16f5053fa474369" providerId="LiveId" clId="{B2BAD3FF-019C-4BA0-9ED9-2B6E623CF3FD}" dt="2024-11-10T01:40:39.756" v="14" actId="47"/>
        <pc:sldMkLst>
          <pc:docMk/>
          <pc:sldMk cId="0" sldId="263"/>
        </pc:sldMkLst>
      </pc:sldChg>
      <pc:sldChg chg="modSp mod">
        <pc:chgData name="Henrique Souza" userId="e16f5053fa474369" providerId="LiveId" clId="{B2BAD3FF-019C-4BA0-9ED9-2B6E623CF3FD}" dt="2024-11-10T01:50:34.806" v="174" actId="20577"/>
        <pc:sldMkLst>
          <pc:docMk/>
          <pc:sldMk cId="0" sldId="264"/>
        </pc:sldMkLst>
        <pc:spChg chg="mod">
          <ac:chgData name="Henrique Souza" userId="e16f5053fa474369" providerId="LiveId" clId="{B2BAD3FF-019C-4BA0-9ED9-2B6E623CF3FD}" dt="2024-11-10T01:41:47.107" v="51" actId="1037"/>
          <ac:spMkLst>
            <pc:docMk/>
            <pc:sldMk cId="0" sldId="264"/>
            <ac:spMk id="182" creationId="{00000000-0000-0000-0000-000000000000}"/>
          </ac:spMkLst>
        </pc:spChg>
        <pc:spChg chg="mod">
          <ac:chgData name="Henrique Souza" userId="e16f5053fa474369" providerId="LiveId" clId="{B2BAD3FF-019C-4BA0-9ED9-2B6E623CF3FD}" dt="2024-11-10T01:50:34.806" v="174" actId="20577"/>
          <ac:spMkLst>
            <pc:docMk/>
            <pc:sldMk cId="0" sldId="264"/>
            <ac:spMk id="184" creationId="{00000000-0000-0000-0000-000000000000}"/>
          </ac:spMkLst>
        </pc:spChg>
      </pc:sldChg>
      <pc:sldChg chg="modSp mod">
        <pc:chgData name="Henrique Souza" userId="e16f5053fa474369" providerId="LiveId" clId="{B2BAD3FF-019C-4BA0-9ED9-2B6E623CF3FD}" dt="2024-11-10T01:44:24.727" v="124" actId="20577"/>
        <pc:sldMkLst>
          <pc:docMk/>
          <pc:sldMk cId="0" sldId="265"/>
        </pc:sldMkLst>
        <pc:spChg chg="mod">
          <ac:chgData name="Henrique Souza" userId="e16f5053fa474369" providerId="LiveId" clId="{B2BAD3FF-019C-4BA0-9ED9-2B6E623CF3FD}" dt="2024-11-10T01:44:24.727" v="124" actId="20577"/>
          <ac:spMkLst>
            <pc:docMk/>
            <pc:sldMk cId="0" sldId="265"/>
            <ac:spMk id="194" creationId="{00000000-0000-0000-0000-000000000000}"/>
          </ac:spMkLst>
        </pc:spChg>
      </pc:sldChg>
      <pc:sldChg chg="add del">
        <pc:chgData name="Henrique Souza" userId="e16f5053fa474369" providerId="LiveId" clId="{B2BAD3FF-019C-4BA0-9ED9-2B6E623CF3FD}" dt="2024-11-10T02:07:13.365" v="233" actId="47"/>
        <pc:sldMkLst>
          <pc:docMk/>
          <pc:sldMk cId="431737623" sldId="267"/>
        </pc:sldMkLst>
      </pc:sldChg>
      <pc:sldChg chg="add del">
        <pc:chgData name="Henrique Souza" userId="e16f5053fa474369" providerId="LiveId" clId="{B2BAD3FF-019C-4BA0-9ED9-2B6E623CF3FD}" dt="2024-11-10T02:07:13.365" v="233" actId="47"/>
        <pc:sldMkLst>
          <pc:docMk/>
          <pc:sldMk cId="2403457311" sldId="268"/>
        </pc:sldMkLst>
      </pc:sldChg>
      <pc:sldChg chg="add del">
        <pc:chgData name="Henrique Souza" userId="e16f5053fa474369" providerId="LiveId" clId="{B2BAD3FF-019C-4BA0-9ED9-2B6E623CF3FD}" dt="2024-11-10T02:07:13.365" v="233" actId="47"/>
        <pc:sldMkLst>
          <pc:docMk/>
          <pc:sldMk cId="1585867685" sldId="270"/>
        </pc:sldMkLst>
      </pc:sldChg>
      <pc:sldChg chg="modSp mod">
        <pc:chgData name="Henrique Souza" userId="e16f5053fa474369" providerId="LiveId" clId="{B2BAD3FF-019C-4BA0-9ED9-2B6E623CF3FD}" dt="2024-11-09T17:46:09.560" v="5" actId="20577"/>
        <pc:sldMkLst>
          <pc:docMk/>
          <pc:sldMk cId="1393734078" sldId="276"/>
        </pc:sldMkLst>
        <pc:spChg chg="mod">
          <ac:chgData name="Henrique Souza" userId="e16f5053fa474369" providerId="LiveId" clId="{B2BAD3FF-019C-4BA0-9ED9-2B6E623CF3FD}" dt="2024-11-09T17:46:09.560" v="5" actId="20577"/>
          <ac:spMkLst>
            <pc:docMk/>
            <pc:sldMk cId="1393734078" sldId="276"/>
            <ac:spMk id="155" creationId="{00000000-0000-0000-0000-000000000000}"/>
          </ac:spMkLst>
        </pc:spChg>
      </pc:sldChg>
      <pc:sldChg chg="modSp mod">
        <pc:chgData name="Henrique Souza" userId="e16f5053fa474369" providerId="LiveId" clId="{B2BAD3FF-019C-4BA0-9ED9-2B6E623CF3FD}" dt="2024-11-10T01:40:28.862" v="12" actId="14100"/>
        <pc:sldMkLst>
          <pc:docMk/>
          <pc:sldMk cId="2315204132" sldId="277"/>
        </pc:sldMkLst>
        <pc:spChg chg="mod">
          <ac:chgData name="Henrique Souza" userId="e16f5053fa474369" providerId="LiveId" clId="{B2BAD3FF-019C-4BA0-9ED9-2B6E623CF3FD}" dt="2024-11-10T01:40:28.862" v="12" actId="14100"/>
          <ac:spMkLst>
            <pc:docMk/>
            <pc:sldMk cId="2315204132" sldId="277"/>
            <ac:spMk id="168" creationId="{00000000-0000-0000-0000-000000000000}"/>
          </ac:spMkLst>
        </pc:spChg>
      </pc:sldChg>
      <pc:sldChg chg="add del">
        <pc:chgData name="Henrique Souza" userId="e16f5053fa474369" providerId="LiveId" clId="{B2BAD3FF-019C-4BA0-9ED9-2B6E623CF3FD}" dt="2024-11-10T02:07:13.365" v="233" actId="47"/>
        <pc:sldMkLst>
          <pc:docMk/>
          <pc:sldMk cId="984356727" sldId="278"/>
        </pc:sldMkLst>
      </pc:sldChg>
      <pc:sldChg chg="add del">
        <pc:chgData name="Henrique Souza" userId="e16f5053fa474369" providerId="LiveId" clId="{B2BAD3FF-019C-4BA0-9ED9-2B6E623CF3FD}" dt="2024-11-10T02:07:13.365" v="233" actId="47"/>
        <pc:sldMkLst>
          <pc:docMk/>
          <pc:sldMk cId="3448223962" sldId="279"/>
        </pc:sldMkLst>
      </pc:sldChg>
      <pc:sldChg chg="modSp add mod modNotesTx">
        <pc:chgData name="Henrique Souza" userId="e16f5053fa474369" providerId="LiveId" clId="{B2BAD3FF-019C-4BA0-9ED9-2B6E623CF3FD}" dt="2024-11-10T02:08:52.959" v="247" actId="20577"/>
        <pc:sldMkLst>
          <pc:docMk/>
          <pc:sldMk cId="1468757721" sldId="282"/>
        </pc:sldMkLst>
        <pc:spChg chg="mod">
          <ac:chgData name="Henrique Souza" userId="e16f5053fa474369" providerId="LiveId" clId="{B2BAD3FF-019C-4BA0-9ED9-2B6E623CF3FD}" dt="2024-11-10T02:08:52.959" v="247" actId="20577"/>
          <ac:spMkLst>
            <pc:docMk/>
            <pc:sldMk cId="1468757721" sldId="282"/>
            <ac:spMk id="3" creationId="{88D77A7B-155B-2ED5-3C62-1DB7A61FC8AB}"/>
          </ac:spMkLst>
        </pc:spChg>
        <pc:spChg chg="mod">
          <ac:chgData name="Henrique Souza" userId="e16f5053fa474369" providerId="LiveId" clId="{B2BAD3FF-019C-4BA0-9ED9-2B6E623CF3FD}" dt="2024-11-10T02:08:39.324" v="240" actId="21"/>
          <ac:spMkLst>
            <pc:docMk/>
            <pc:sldMk cId="1468757721" sldId="282"/>
            <ac:spMk id="4" creationId="{9044587F-EB3F-C362-2330-AD9717DF1488}"/>
          </ac:spMkLst>
        </pc:spChg>
      </pc:sldChg>
      <pc:sldChg chg="add del">
        <pc:chgData name="Henrique Souza" userId="e16f5053fa474369" providerId="LiveId" clId="{B2BAD3FF-019C-4BA0-9ED9-2B6E623CF3FD}" dt="2024-11-10T02:07:13.365" v="233" actId="47"/>
        <pc:sldMkLst>
          <pc:docMk/>
          <pc:sldMk cId="3179099180" sldId="286"/>
        </pc:sldMkLst>
      </pc:sldChg>
      <pc:sldChg chg="mod modShow">
        <pc:chgData name="Henrique Souza" userId="e16f5053fa474369" providerId="LiveId" clId="{B2BAD3FF-019C-4BA0-9ED9-2B6E623CF3FD}" dt="2024-11-10T01:39:52.849" v="6" actId="729"/>
        <pc:sldMkLst>
          <pc:docMk/>
          <pc:sldMk cId="0" sldId="288"/>
        </pc:sldMkLst>
      </pc:sldChg>
      <pc:sldChg chg="add del">
        <pc:chgData name="Henrique Souza" userId="e16f5053fa474369" providerId="LiveId" clId="{B2BAD3FF-019C-4BA0-9ED9-2B6E623CF3FD}" dt="2024-11-10T02:07:13.365" v="233" actId="47"/>
        <pc:sldMkLst>
          <pc:docMk/>
          <pc:sldMk cId="405866196" sldId="289"/>
        </pc:sldMkLst>
      </pc:sldChg>
      <pc:sldChg chg="add del">
        <pc:chgData name="Henrique Souza" userId="e16f5053fa474369" providerId="LiveId" clId="{B2BAD3FF-019C-4BA0-9ED9-2B6E623CF3FD}" dt="2024-11-10T02:07:13.365" v="233" actId="47"/>
        <pc:sldMkLst>
          <pc:docMk/>
          <pc:sldMk cId="3931850751" sldId="290"/>
        </pc:sldMkLst>
      </pc:sldChg>
      <pc:sldChg chg="add del">
        <pc:chgData name="Henrique Souza" userId="e16f5053fa474369" providerId="LiveId" clId="{B2BAD3FF-019C-4BA0-9ED9-2B6E623CF3FD}" dt="2024-11-10T02:07:13.365" v="233" actId="47"/>
        <pc:sldMkLst>
          <pc:docMk/>
          <pc:sldMk cId="3333858292" sldId="291"/>
        </pc:sldMkLst>
      </pc:sldChg>
      <pc:sldChg chg="add del">
        <pc:chgData name="Henrique Souza" userId="e16f5053fa474369" providerId="LiveId" clId="{B2BAD3FF-019C-4BA0-9ED9-2B6E623CF3FD}" dt="2024-11-10T02:07:13.365" v="233" actId="47"/>
        <pc:sldMkLst>
          <pc:docMk/>
          <pc:sldMk cId="3895080296" sldId="292"/>
        </pc:sldMkLst>
      </pc:sldChg>
      <pc:sldChg chg="modSp mod ord">
        <pc:chgData name="Henrique Souza" userId="e16f5053fa474369" providerId="LiveId" clId="{B2BAD3FF-019C-4BA0-9ED9-2B6E623CF3FD}" dt="2024-11-10T02:06:37.686" v="230" actId="20577"/>
        <pc:sldMkLst>
          <pc:docMk/>
          <pc:sldMk cId="3159590825" sldId="293"/>
        </pc:sldMkLst>
        <pc:spChg chg="mod">
          <ac:chgData name="Henrique Souza" userId="e16f5053fa474369" providerId="LiveId" clId="{B2BAD3FF-019C-4BA0-9ED9-2B6E623CF3FD}" dt="2024-11-10T01:45:53.560" v="136" actId="20577"/>
          <ac:spMkLst>
            <pc:docMk/>
            <pc:sldMk cId="3159590825" sldId="293"/>
            <ac:spMk id="194" creationId="{75C03B17-F1E3-F164-B6D5-606D07ECC6D1}"/>
          </ac:spMkLst>
        </pc:spChg>
        <pc:spChg chg="mod">
          <ac:chgData name="Henrique Souza" userId="e16f5053fa474369" providerId="LiveId" clId="{B2BAD3FF-019C-4BA0-9ED9-2B6E623CF3FD}" dt="2024-11-10T02:06:37.686" v="230" actId="20577"/>
          <ac:spMkLst>
            <pc:docMk/>
            <pc:sldMk cId="3159590825" sldId="293"/>
            <ac:spMk id="196" creationId="{79FE3D90-9C05-E2C1-B806-DB1D4BF60DF1}"/>
          </ac:spMkLst>
        </pc:spChg>
      </pc:sldChg>
      <pc:sldChg chg="modSp mod ord">
        <pc:chgData name="Henrique Souza" userId="e16f5053fa474369" providerId="LiveId" clId="{B2BAD3FF-019C-4BA0-9ED9-2B6E623CF3FD}" dt="2024-11-10T01:47:23.240" v="147" actId="20577"/>
        <pc:sldMkLst>
          <pc:docMk/>
          <pc:sldMk cId="2927315938" sldId="294"/>
        </pc:sldMkLst>
        <pc:spChg chg="mod">
          <ac:chgData name="Henrique Souza" userId="e16f5053fa474369" providerId="LiveId" clId="{B2BAD3FF-019C-4BA0-9ED9-2B6E623CF3FD}" dt="2024-11-10T01:47:23.240" v="147" actId="20577"/>
          <ac:spMkLst>
            <pc:docMk/>
            <pc:sldMk cId="2927315938" sldId="294"/>
            <ac:spMk id="194" creationId="{80F3C55E-3F6F-1853-D530-F3084FC6AF4C}"/>
          </ac:spMkLst>
        </pc:spChg>
      </pc:sldChg>
      <pc:sldChg chg="add del">
        <pc:chgData name="Henrique Souza" userId="e16f5053fa474369" providerId="LiveId" clId="{B2BAD3FF-019C-4BA0-9ED9-2B6E623CF3FD}" dt="2024-11-10T02:07:13.365" v="233" actId="47"/>
        <pc:sldMkLst>
          <pc:docMk/>
          <pc:sldMk cId="2416163790" sldId="295"/>
        </pc:sldMkLst>
      </pc:sldChg>
      <pc:sldChg chg="add del">
        <pc:chgData name="Henrique Souza" userId="e16f5053fa474369" providerId="LiveId" clId="{B2BAD3FF-019C-4BA0-9ED9-2B6E623CF3FD}" dt="2024-11-10T02:07:13.365" v="233" actId="47"/>
        <pc:sldMkLst>
          <pc:docMk/>
          <pc:sldMk cId="1693527336" sldId="296"/>
        </pc:sldMkLst>
      </pc:sldChg>
      <pc:sldChg chg="add del">
        <pc:chgData name="Henrique Souza" userId="e16f5053fa474369" providerId="LiveId" clId="{B2BAD3FF-019C-4BA0-9ED9-2B6E623CF3FD}" dt="2024-11-10T02:07:13.365" v="233" actId="47"/>
        <pc:sldMkLst>
          <pc:docMk/>
          <pc:sldMk cId="2894745531" sldId="297"/>
        </pc:sldMkLst>
      </pc:sldChg>
      <pc:sldChg chg="add del">
        <pc:chgData name="Henrique Souza" userId="e16f5053fa474369" providerId="LiveId" clId="{B2BAD3FF-019C-4BA0-9ED9-2B6E623CF3FD}" dt="2024-11-10T02:07:13.365" v="233" actId="47"/>
        <pc:sldMkLst>
          <pc:docMk/>
          <pc:sldMk cId="4265525988" sldId="298"/>
        </pc:sldMkLst>
      </pc:sldChg>
      <pc:sldChg chg="add del">
        <pc:chgData name="Henrique Souza" userId="e16f5053fa474369" providerId="LiveId" clId="{B2BAD3FF-019C-4BA0-9ED9-2B6E623CF3FD}" dt="2024-11-10T02:07:13.365" v="233" actId="47"/>
        <pc:sldMkLst>
          <pc:docMk/>
          <pc:sldMk cId="3816713397" sldId="299"/>
        </pc:sldMkLst>
      </pc:sldChg>
      <pc:sldChg chg="modSp add mod">
        <pc:chgData name="Henrique Souza" userId="e16f5053fa474369" providerId="LiveId" clId="{B2BAD3FF-019C-4BA0-9ED9-2B6E623CF3FD}" dt="2024-11-10T02:08:32.691" v="239" actId="1076"/>
        <pc:sldMkLst>
          <pc:docMk/>
          <pc:sldMk cId="4195145980" sldId="299"/>
        </pc:sldMkLst>
        <pc:spChg chg="mod">
          <ac:chgData name="Henrique Souza" userId="e16f5053fa474369" providerId="LiveId" clId="{B2BAD3FF-019C-4BA0-9ED9-2B6E623CF3FD}" dt="2024-11-10T02:08:32.691" v="239" actId="1076"/>
          <ac:spMkLst>
            <pc:docMk/>
            <pc:sldMk cId="4195145980" sldId="299"/>
            <ac:spMk id="4" creationId="{B7D38E73-2109-66DD-E229-E7109681A5C3}"/>
          </ac:spMkLst>
        </pc:spChg>
      </pc:sldChg>
      <pc:sldChg chg="add del">
        <pc:chgData name="Henrique Souza" userId="e16f5053fa474369" providerId="LiveId" clId="{B2BAD3FF-019C-4BA0-9ED9-2B6E623CF3FD}" dt="2024-11-10T02:07:13.365" v="233" actId="47"/>
        <pc:sldMkLst>
          <pc:docMk/>
          <pc:sldMk cId="2599991606" sldId="300"/>
        </pc:sldMkLst>
      </pc:sldChg>
      <pc:sldChg chg="add del">
        <pc:chgData name="Henrique Souza" userId="e16f5053fa474369" providerId="LiveId" clId="{B2BAD3FF-019C-4BA0-9ED9-2B6E623CF3FD}" dt="2024-11-10T02:07:13.365" v="233" actId="47"/>
        <pc:sldMkLst>
          <pc:docMk/>
          <pc:sldMk cId="2742833662" sldId="301"/>
        </pc:sldMkLst>
      </pc:sldChg>
      <pc:sldChg chg="add del">
        <pc:chgData name="Henrique Souza" userId="e16f5053fa474369" providerId="LiveId" clId="{B2BAD3FF-019C-4BA0-9ED9-2B6E623CF3FD}" dt="2024-11-10T02:07:13.365" v="233" actId="47"/>
        <pc:sldMkLst>
          <pc:docMk/>
          <pc:sldMk cId="322303215" sldId="302"/>
        </pc:sldMkLst>
      </pc:sldChg>
      <pc:sldChg chg="add del">
        <pc:chgData name="Henrique Souza" userId="e16f5053fa474369" providerId="LiveId" clId="{B2BAD3FF-019C-4BA0-9ED9-2B6E623CF3FD}" dt="2024-11-10T02:07:13.365" v="233" actId="47"/>
        <pc:sldMkLst>
          <pc:docMk/>
          <pc:sldMk cId="2766862786" sldId="303"/>
        </pc:sldMkLst>
      </pc:sldChg>
      <pc:sldChg chg="add del">
        <pc:chgData name="Henrique Souza" userId="e16f5053fa474369" providerId="LiveId" clId="{B2BAD3FF-019C-4BA0-9ED9-2B6E623CF3FD}" dt="2024-11-10T02:07:13.365" v="233" actId="47"/>
        <pc:sldMkLst>
          <pc:docMk/>
          <pc:sldMk cId="1704244947" sldId="305"/>
        </pc:sldMkLst>
      </pc:sldChg>
      <pc:sldChg chg="add del">
        <pc:chgData name="Henrique Souza" userId="e16f5053fa474369" providerId="LiveId" clId="{B2BAD3FF-019C-4BA0-9ED9-2B6E623CF3FD}" dt="2024-11-10T02:07:13.365" v="233" actId="47"/>
        <pc:sldMkLst>
          <pc:docMk/>
          <pc:sldMk cId="1449874181" sldId="306"/>
        </pc:sldMkLst>
      </pc:sldChg>
      <pc:sldChg chg="add del">
        <pc:chgData name="Henrique Souza" userId="e16f5053fa474369" providerId="LiveId" clId="{B2BAD3FF-019C-4BA0-9ED9-2B6E623CF3FD}" dt="2024-11-10T02:07:13.365" v="233" actId="47"/>
        <pc:sldMkLst>
          <pc:docMk/>
          <pc:sldMk cId="1792121114" sldId="307"/>
        </pc:sldMkLst>
      </pc:sldChg>
      <pc:sldChg chg="add del">
        <pc:chgData name="Henrique Souza" userId="e16f5053fa474369" providerId="LiveId" clId="{B2BAD3FF-019C-4BA0-9ED9-2B6E623CF3FD}" dt="2024-11-10T02:07:13.365" v="233" actId="47"/>
        <pc:sldMkLst>
          <pc:docMk/>
          <pc:sldMk cId="1871014685" sldId="308"/>
        </pc:sldMkLst>
      </pc:sldChg>
      <pc:sldChg chg="add del">
        <pc:chgData name="Henrique Souza" userId="e16f5053fa474369" providerId="LiveId" clId="{B2BAD3FF-019C-4BA0-9ED9-2B6E623CF3FD}" dt="2024-11-10T02:07:13.365" v="233" actId="47"/>
        <pc:sldMkLst>
          <pc:docMk/>
          <pc:sldMk cId="3276043654" sldId="309"/>
        </pc:sldMkLst>
      </pc:sldChg>
      <pc:sldChg chg="add del">
        <pc:chgData name="Henrique Souza" userId="e16f5053fa474369" providerId="LiveId" clId="{B2BAD3FF-019C-4BA0-9ED9-2B6E623CF3FD}" dt="2024-11-10T02:07:13.365" v="233" actId="47"/>
        <pc:sldMkLst>
          <pc:docMk/>
          <pc:sldMk cId="1198860700" sldId="310"/>
        </pc:sldMkLst>
      </pc:sldChg>
      <pc:sldChg chg="add del">
        <pc:chgData name="Henrique Souza" userId="e16f5053fa474369" providerId="LiveId" clId="{B2BAD3FF-019C-4BA0-9ED9-2B6E623CF3FD}" dt="2024-11-10T02:07:13.365" v="233" actId="47"/>
        <pc:sldMkLst>
          <pc:docMk/>
          <pc:sldMk cId="1128317977" sldId="311"/>
        </pc:sldMkLst>
      </pc:sldChg>
      <pc:sldChg chg="add del">
        <pc:chgData name="Henrique Souza" userId="e16f5053fa474369" providerId="LiveId" clId="{B2BAD3FF-019C-4BA0-9ED9-2B6E623CF3FD}" dt="2024-11-10T02:07:13.365" v="233" actId="47"/>
        <pc:sldMkLst>
          <pc:docMk/>
          <pc:sldMk cId="1525068879" sldId="312"/>
        </pc:sldMkLst>
      </pc:sldChg>
      <pc:sldChg chg="add del">
        <pc:chgData name="Henrique Souza" userId="e16f5053fa474369" providerId="LiveId" clId="{B2BAD3FF-019C-4BA0-9ED9-2B6E623CF3FD}" dt="2024-11-10T02:07:13.365" v="233" actId="47"/>
        <pc:sldMkLst>
          <pc:docMk/>
          <pc:sldMk cId="2065847132" sldId="313"/>
        </pc:sldMkLst>
      </pc:sldChg>
      <pc:sldChg chg="add del">
        <pc:chgData name="Henrique Souza" userId="e16f5053fa474369" providerId="LiveId" clId="{B2BAD3FF-019C-4BA0-9ED9-2B6E623CF3FD}" dt="2024-11-10T02:07:13.365" v="233" actId="47"/>
        <pc:sldMkLst>
          <pc:docMk/>
          <pc:sldMk cId="786526744" sldId="314"/>
        </pc:sldMkLst>
      </pc:sldChg>
      <pc:sldChg chg="add del">
        <pc:chgData name="Henrique Souza" userId="e16f5053fa474369" providerId="LiveId" clId="{B2BAD3FF-019C-4BA0-9ED9-2B6E623CF3FD}" dt="2024-11-10T02:07:13.365" v="233" actId="47"/>
        <pc:sldMkLst>
          <pc:docMk/>
          <pc:sldMk cId="1886665125" sldId="315"/>
        </pc:sldMkLst>
      </pc:sldChg>
      <pc:sldChg chg="add del">
        <pc:chgData name="Henrique Souza" userId="e16f5053fa474369" providerId="LiveId" clId="{B2BAD3FF-019C-4BA0-9ED9-2B6E623CF3FD}" dt="2024-11-10T02:07:13.365" v="233" actId="47"/>
        <pc:sldMkLst>
          <pc:docMk/>
          <pc:sldMk cId="3259750672" sldId="316"/>
        </pc:sldMkLst>
      </pc:sldChg>
      <pc:sldChg chg="modSp mod">
        <pc:chgData name="Henrique Souza" userId="e16f5053fa474369" providerId="LiveId" clId="{B2BAD3FF-019C-4BA0-9ED9-2B6E623CF3FD}" dt="2024-11-10T02:07:43.828" v="236" actId="20577"/>
        <pc:sldMkLst>
          <pc:docMk/>
          <pc:sldMk cId="1370538157" sldId="317"/>
        </pc:sldMkLst>
        <pc:spChg chg="mod">
          <ac:chgData name="Henrique Souza" userId="e16f5053fa474369" providerId="LiveId" clId="{B2BAD3FF-019C-4BA0-9ED9-2B6E623CF3FD}" dt="2024-11-10T02:07:43.828" v="236" actId="20577"/>
          <ac:spMkLst>
            <pc:docMk/>
            <pc:sldMk cId="1370538157" sldId="317"/>
            <ac:spMk id="194" creationId="{A25507F4-58EB-46AC-F239-92D74B98F483}"/>
          </ac:spMkLst>
        </pc:spChg>
      </pc:sldChg>
      <pc:sldChg chg="modSp mod">
        <pc:chgData name="Henrique Souza" userId="e16f5053fa474369" providerId="LiveId" clId="{B2BAD3FF-019C-4BA0-9ED9-2B6E623CF3FD}" dt="2024-11-10T02:09:04.541" v="248" actId="1076"/>
        <pc:sldMkLst>
          <pc:docMk/>
          <pc:sldMk cId="1288457665" sldId="318"/>
        </pc:sldMkLst>
        <pc:spChg chg="mod">
          <ac:chgData name="Henrique Souza" userId="e16f5053fa474369" providerId="LiveId" clId="{B2BAD3FF-019C-4BA0-9ED9-2B6E623CF3FD}" dt="2024-11-10T02:09:04.541" v="248" actId="1076"/>
          <ac:spMkLst>
            <pc:docMk/>
            <pc:sldMk cId="1288457665" sldId="318"/>
            <ac:spMk id="4" creationId="{B7D38E73-2109-66DD-E229-E7109681A5C3}"/>
          </ac:spMkLst>
        </pc:spChg>
      </pc:sldChg>
      <pc:sldChg chg="modSp mod">
        <pc:chgData name="Henrique Souza" userId="e16f5053fa474369" providerId="LiveId" clId="{B2BAD3FF-019C-4BA0-9ED9-2B6E623CF3FD}" dt="2024-11-10T02:09:14.762" v="250" actId="14100"/>
        <pc:sldMkLst>
          <pc:docMk/>
          <pc:sldMk cId="3611906021" sldId="319"/>
        </pc:sldMkLst>
        <pc:spChg chg="mod">
          <ac:chgData name="Henrique Souza" userId="e16f5053fa474369" providerId="LiveId" clId="{B2BAD3FF-019C-4BA0-9ED9-2B6E623CF3FD}" dt="2024-11-10T02:09:14.762" v="250" actId="14100"/>
          <ac:spMkLst>
            <pc:docMk/>
            <pc:sldMk cId="3611906021" sldId="319"/>
            <ac:spMk id="3" creationId="{88D77A7B-155B-2ED5-3C62-1DB7A61FC8AB}"/>
          </ac:spMkLst>
        </pc:spChg>
      </pc:sldChg>
      <pc:sldChg chg="add">
        <pc:chgData name="Henrique Souza" userId="e16f5053fa474369" providerId="LiveId" clId="{B2BAD3FF-019C-4BA0-9ED9-2B6E623CF3FD}" dt="2024-11-10T01:44:55.955" v="125"/>
        <pc:sldMkLst>
          <pc:docMk/>
          <pc:sldMk cId="741701466" sldId="350"/>
        </pc:sldMkLst>
      </pc:sldChg>
      <pc:sldChg chg="add del">
        <pc:chgData name="Henrique Souza" userId="e16f5053fa474369" providerId="LiveId" clId="{B2BAD3FF-019C-4BA0-9ED9-2B6E623CF3FD}" dt="2024-11-10T02:04:10.015" v="199" actId="47"/>
        <pc:sldMkLst>
          <pc:docMk/>
          <pc:sldMk cId="2882348527" sldId="365"/>
        </pc:sldMkLst>
      </pc:sldChg>
      <pc:sldChg chg="modSp add mod">
        <pc:chgData name="Henrique Souza" userId="e16f5053fa474369" providerId="LiveId" clId="{B2BAD3FF-019C-4BA0-9ED9-2B6E623CF3FD}" dt="2024-11-10T02:04:02.270" v="196" actId="27636"/>
        <pc:sldMkLst>
          <pc:docMk/>
          <pc:sldMk cId="2365962193" sldId="366"/>
        </pc:sldMkLst>
        <pc:spChg chg="mod">
          <ac:chgData name="Henrique Souza" userId="e16f5053fa474369" providerId="LiveId" clId="{B2BAD3FF-019C-4BA0-9ED9-2B6E623CF3FD}" dt="2024-11-10T02:04:02.270" v="196" actId="27636"/>
          <ac:spMkLst>
            <pc:docMk/>
            <pc:sldMk cId="2365962193" sldId="366"/>
            <ac:spMk id="4" creationId="{33221971-E4B4-91FA-1DB9-F42D84D88189}"/>
          </ac:spMkLst>
        </pc:spChg>
      </pc:sldChg>
      <pc:sldChg chg="modSp add mod">
        <pc:chgData name="Henrique Souza" userId="e16f5053fa474369" providerId="LiveId" clId="{B2BAD3FF-019C-4BA0-9ED9-2B6E623CF3FD}" dt="2024-11-10T01:44:56.013" v="126" actId="27636"/>
        <pc:sldMkLst>
          <pc:docMk/>
          <pc:sldMk cId="1560431330" sldId="367"/>
        </pc:sldMkLst>
        <pc:spChg chg="mod">
          <ac:chgData name="Henrique Souza" userId="e16f5053fa474369" providerId="LiveId" clId="{B2BAD3FF-019C-4BA0-9ED9-2B6E623CF3FD}" dt="2024-11-10T01:44:56.013" v="126" actId="27636"/>
          <ac:spMkLst>
            <pc:docMk/>
            <pc:sldMk cId="1560431330" sldId="367"/>
            <ac:spMk id="4" creationId="{3CE354E9-D5E2-6C7B-9FDF-0AA6402C68E6}"/>
          </ac:spMkLst>
        </pc:spChg>
      </pc:sldChg>
      <pc:sldChg chg="add">
        <pc:chgData name="Henrique Souza" userId="e16f5053fa474369" providerId="LiveId" clId="{B2BAD3FF-019C-4BA0-9ED9-2B6E623CF3FD}" dt="2024-11-10T01:44:55.955" v="125"/>
        <pc:sldMkLst>
          <pc:docMk/>
          <pc:sldMk cId="1898600898" sldId="368"/>
        </pc:sldMkLst>
      </pc:sldChg>
      <pc:sldChg chg="add">
        <pc:chgData name="Henrique Souza" userId="e16f5053fa474369" providerId="LiveId" clId="{B2BAD3FF-019C-4BA0-9ED9-2B6E623CF3FD}" dt="2024-11-10T01:44:55.955" v="125"/>
        <pc:sldMkLst>
          <pc:docMk/>
          <pc:sldMk cId="1781571617" sldId="369"/>
        </pc:sldMkLst>
      </pc:sldChg>
      <pc:sldChg chg="modSp add mod">
        <pc:chgData name="Henrique Souza" userId="e16f5053fa474369" providerId="LiveId" clId="{B2BAD3FF-019C-4BA0-9ED9-2B6E623CF3FD}" dt="2024-11-10T01:44:56.036" v="127" actId="27636"/>
        <pc:sldMkLst>
          <pc:docMk/>
          <pc:sldMk cId="1814170234" sldId="370"/>
        </pc:sldMkLst>
        <pc:spChg chg="mod">
          <ac:chgData name="Henrique Souza" userId="e16f5053fa474369" providerId="LiveId" clId="{B2BAD3FF-019C-4BA0-9ED9-2B6E623CF3FD}" dt="2024-11-10T01:44:56.036" v="127" actId="27636"/>
          <ac:spMkLst>
            <pc:docMk/>
            <pc:sldMk cId="1814170234" sldId="370"/>
            <ac:spMk id="3" creationId="{47072614-F13C-8F1B-AB83-0EFB757B3898}"/>
          </ac:spMkLst>
        </pc:spChg>
      </pc:sldChg>
      <pc:sldChg chg="add">
        <pc:chgData name="Henrique Souza" userId="e16f5053fa474369" providerId="LiveId" clId="{B2BAD3FF-019C-4BA0-9ED9-2B6E623CF3FD}" dt="2024-11-10T01:44:55.955" v="125"/>
        <pc:sldMkLst>
          <pc:docMk/>
          <pc:sldMk cId="1149876663" sldId="371"/>
        </pc:sldMkLst>
      </pc:sldChg>
      <pc:sldChg chg="add">
        <pc:chgData name="Henrique Souza" userId="e16f5053fa474369" providerId="LiveId" clId="{B2BAD3FF-019C-4BA0-9ED9-2B6E623CF3FD}" dt="2024-11-10T01:44:55.955" v="125"/>
        <pc:sldMkLst>
          <pc:docMk/>
          <pc:sldMk cId="3099503565" sldId="372"/>
        </pc:sldMkLst>
      </pc:sldChg>
      <pc:sldChg chg="add">
        <pc:chgData name="Henrique Souza" userId="e16f5053fa474369" providerId="LiveId" clId="{B2BAD3FF-019C-4BA0-9ED9-2B6E623CF3FD}" dt="2024-11-10T01:45:18.585" v="128"/>
        <pc:sldMkLst>
          <pc:docMk/>
          <pc:sldMk cId="2736099607" sldId="373"/>
        </pc:sldMkLst>
      </pc:sldChg>
      <pc:sldChg chg="add">
        <pc:chgData name="Henrique Souza" userId="e16f5053fa474369" providerId="LiveId" clId="{B2BAD3FF-019C-4BA0-9ED9-2B6E623CF3FD}" dt="2024-11-10T01:47:44.847" v="148"/>
        <pc:sldMkLst>
          <pc:docMk/>
          <pc:sldMk cId="548682946" sldId="374"/>
        </pc:sldMkLst>
      </pc:sldChg>
      <pc:sldChg chg="add del setBg">
        <pc:chgData name="Henrique Souza" userId="e16f5053fa474369" providerId="LiveId" clId="{B2BAD3FF-019C-4BA0-9ED9-2B6E623CF3FD}" dt="2024-11-10T01:46:54.340" v="138"/>
        <pc:sldMkLst>
          <pc:docMk/>
          <pc:sldMk cId="4077662097" sldId="374"/>
        </pc:sldMkLst>
      </pc:sldChg>
      <pc:sldChg chg="modSp add mod">
        <pc:chgData name="Henrique Souza" userId="e16f5053fa474369" providerId="LiveId" clId="{B2BAD3FF-019C-4BA0-9ED9-2B6E623CF3FD}" dt="2024-11-10T01:48:47.856" v="157" actId="1076"/>
        <pc:sldMkLst>
          <pc:docMk/>
          <pc:sldMk cId="1539416313" sldId="375"/>
        </pc:sldMkLst>
        <pc:spChg chg="mod">
          <ac:chgData name="Henrique Souza" userId="e16f5053fa474369" providerId="LiveId" clId="{B2BAD3FF-019C-4BA0-9ED9-2B6E623CF3FD}" dt="2024-11-10T01:48:47.856" v="157" actId="1076"/>
          <ac:spMkLst>
            <pc:docMk/>
            <pc:sldMk cId="1539416313" sldId="375"/>
            <ac:spMk id="2" creationId="{A4E89054-E271-7156-342B-76687B128586}"/>
          </ac:spMkLst>
        </pc:spChg>
      </pc:sldChg>
      <pc:sldChg chg="modSp add mod">
        <pc:chgData name="Henrique Souza" userId="e16f5053fa474369" providerId="LiveId" clId="{B2BAD3FF-019C-4BA0-9ED9-2B6E623CF3FD}" dt="2024-11-10T01:48:22.950" v="156" actId="1076"/>
        <pc:sldMkLst>
          <pc:docMk/>
          <pc:sldMk cId="4177667943" sldId="376"/>
        </pc:sldMkLst>
        <pc:spChg chg="mod">
          <ac:chgData name="Henrique Souza" userId="e16f5053fa474369" providerId="LiveId" clId="{B2BAD3FF-019C-4BA0-9ED9-2B6E623CF3FD}" dt="2024-11-10T01:48:22.950" v="156" actId="1076"/>
          <ac:spMkLst>
            <pc:docMk/>
            <pc:sldMk cId="4177667943" sldId="376"/>
            <ac:spMk id="2" creationId="{AADF509E-6640-855A-9F32-787DEF617E09}"/>
          </ac:spMkLst>
        </pc:spChg>
        <pc:spChg chg="mod">
          <ac:chgData name="Henrique Souza" userId="e16f5053fa474369" providerId="LiveId" clId="{B2BAD3FF-019C-4BA0-9ED9-2B6E623CF3FD}" dt="2024-11-10T01:47:44.891" v="149" actId="27636"/>
          <ac:spMkLst>
            <pc:docMk/>
            <pc:sldMk cId="4177667943" sldId="376"/>
            <ac:spMk id="3" creationId="{1E1A9E79-9784-624F-8EED-EABF67B69A0F}"/>
          </ac:spMkLst>
        </pc:spChg>
      </pc:sldChg>
      <pc:sldChg chg="modSp add mod">
        <pc:chgData name="Henrique Souza" userId="e16f5053fa474369" providerId="LiveId" clId="{B2BAD3FF-019C-4BA0-9ED9-2B6E623CF3FD}" dt="2024-11-10T01:48:58.685" v="158" actId="1076"/>
        <pc:sldMkLst>
          <pc:docMk/>
          <pc:sldMk cId="2620984554" sldId="377"/>
        </pc:sldMkLst>
        <pc:spChg chg="mod">
          <ac:chgData name="Henrique Souza" userId="e16f5053fa474369" providerId="LiveId" clId="{B2BAD3FF-019C-4BA0-9ED9-2B6E623CF3FD}" dt="2024-11-10T01:48:58.685" v="158" actId="1076"/>
          <ac:spMkLst>
            <pc:docMk/>
            <pc:sldMk cId="2620984554" sldId="377"/>
            <ac:spMk id="2" creationId="{F22ABF13-A977-A560-C726-F2E9DD578661}"/>
          </ac:spMkLst>
        </pc:spChg>
        <pc:spChg chg="mod">
          <ac:chgData name="Henrique Souza" userId="e16f5053fa474369" providerId="LiveId" clId="{B2BAD3FF-019C-4BA0-9ED9-2B6E623CF3FD}" dt="2024-11-10T01:47:44.897" v="150" actId="27636"/>
          <ac:spMkLst>
            <pc:docMk/>
            <pc:sldMk cId="2620984554" sldId="377"/>
            <ac:spMk id="3" creationId="{07E31306-7AB9-C6EB-9187-2E2FF470F587}"/>
          </ac:spMkLst>
        </pc:spChg>
      </pc:sldChg>
      <pc:sldChg chg="modSp add mod">
        <pc:chgData name="Henrique Souza" userId="e16f5053fa474369" providerId="LiveId" clId="{B2BAD3FF-019C-4BA0-9ED9-2B6E623CF3FD}" dt="2024-11-10T01:47:44.899" v="151" actId="27636"/>
        <pc:sldMkLst>
          <pc:docMk/>
          <pc:sldMk cId="535353760" sldId="378"/>
        </pc:sldMkLst>
        <pc:spChg chg="mod">
          <ac:chgData name="Henrique Souza" userId="e16f5053fa474369" providerId="LiveId" clId="{B2BAD3FF-019C-4BA0-9ED9-2B6E623CF3FD}" dt="2024-11-10T01:47:44.899" v="151" actId="27636"/>
          <ac:spMkLst>
            <pc:docMk/>
            <pc:sldMk cId="535353760" sldId="378"/>
            <ac:spMk id="4" creationId="{7A082F9A-F659-CDFB-4B89-F7866B102DE0}"/>
          </ac:spMkLst>
        </pc:spChg>
      </pc:sldChg>
      <pc:sldChg chg="modSp add mod setBg">
        <pc:chgData name="Henrique Souza" userId="e16f5053fa474369" providerId="LiveId" clId="{B2BAD3FF-019C-4BA0-9ED9-2B6E623CF3FD}" dt="2024-11-10T01:50:14.778" v="164" actId="20577"/>
        <pc:sldMkLst>
          <pc:docMk/>
          <pc:sldMk cId="1501495195" sldId="379"/>
        </pc:sldMkLst>
        <pc:spChg chg="mod">
          <ac:chgData name="Henrique Souza" userId="e16f5053fa474369" providerId="LiveId" clId="{B2BAD3FF-019C-4BA0-9ED9-2B6E623CF3FD}" dt="2024-11-10T01:50:14.778" v="164" actId="20577"/>
          <ac:spMkLst>
            <pc:docMk/>
            <pc:sldMk cId="1501495195" sldId="379"/>
            <ac:spMk id="196" creationId="{53E23353-0E18-F277-185B-69FC4D96381B}"/>
          </ac:spMkLst>
        </pc:spChg>
      </pc:sldChg>
      <pc:sldChg chg="modSp add mod setBg">
        <pc:chgData name="Henrique Souza" userId="e16f5053fa474369" providerId="LiveId" clId="{B2BAD3FF-019C-4BA0-9ED9-2B6E623CF3FD}" dt="2024-11-10T02:03:34.703" v="191" actId="20577"/>
        <pc:sldMkLst>
          <pc:docMk/>
          <pc:sldMk cId="3853209465" sldId="380"/>
        </pc:sldMkLst>
        <pc:spChg chg="mod">
          <ac:chgData name="Henrique Souza" userId="e16f5053fa474369" providerId="LiveId" clId="{B2BAD3FF-019C-4BA0-9ED9-2B6E623CF3FD}" dt="2024-11-10T02:03:34.703" v="191" actId="20577"/>
          <ac:spMkLst>
            <pc:docMk/>
            <pc:sldMk cId="3853209465" sldId="380"/>
            <ac:spMk id="194" creationId="{BF506328-1693-E04A-663F-E98C7666F6E4}"/>
          </ac:spMkLst>
        </pc:spChg>
        <pc:spChg chg="mod">
          <ac:chgData name="Henrique Souza" userId="e16f5053fa474369" providerId="LiveId" clId="{B2BAD3FF-019C-4BA0-9ED9-2B6E623CF3FD}" dt="2024-11-10T01:52:25.207" v="176" actId="20577"/>
          <ac:spMkLst>
            <pc:docMk/>
            <pc:sldMk cId="3853209465" sldId="380"/>
            <ac:spMk id="196" creationId="{FAF0A056-0EE2-6FFD-89C2-7BFF935DABFA}"/>
          </ac:spMkLst>
        </pc:spChg>
      </pc:sldChg>
      <pc:sldChg chg="add">
        <pc:chgData name="Henrique Souza" userId="e16f5053fa474369" providerId="LiveId" clId="{B2BAD3FF-019C-4BA0-9ED9-2B6E623CF3FD}" dt="2024-11-10T01:53:07.303" v="178"/>
        <pc:sldMkLst>
          <pc:docMk/>
          <pc:sldMk cId="1207369420" sldId="381"/>
        </pc:sldMkLst>
      </pc:sldChg>
      <pc:sldChg chg="modSp add mod">
        <pc:chgData name="Henrique Souza" userId="e16f5053fa474369" providerId="LiveId" clId="{B2BAD3FF-019C-4BA0-9ED9-2B6E623CF3FD}" dt="2024-11-10T01:53:07.354" v="179" actId="27636"/>
        <pc:sldMkLst>
          <pc:docMk/>
          <pc:sldMk cId="2426563775" sldId="382"/>
        </pc:sldMkLst>
        <pc:spChg chg="mod">
          <ac:chgData name="Henrique Souza" userId="e16f5053fa474369" providerId="LiveId" clId="{B2BAD3FF-019C-4BA0-9ED9-2B6E623CF3FD}" dt="2024-11-10T01:53:07.354" v="179" actId="27636"/>
          <ac:spMkLst>
            <pc:docMk/>
            <pc:sldMk cId="2426563775" sldId="382"/>
            <ac:spMk id="5" creationId="{3150ACD5-162B-CF64-FB7D-19C3D15EAFE0}"/>
          </ac:spMkLst>
        </pc:spChg>
      </pc:sldChg>
      <pc:sldChg chg="add">
        <pc:chgData name="Henrique Souza" userId="e16f5053fa474369" providerId="LiveId" clId="{B2BAD3FF-019C-4BA0-9ED9-2B6E623CF3FD}" dt="2024-11-10T01:53:07.303" v="178"/>
        <pc:sldMkLst>
          <pc:docMk/>
          <pc:sldMk cId="2130999812" sldId="383"/>
        </pc:sldMkLst>
      </pc:sldChg>
      <pc:sldChg chg="add">
        <pc:chgData name="Henrique Souza" userId="e16f5053fa474369" providerId="LiveId" clId="{B2BAD3FF-019C-4BA0-9ED9-2B6E623CF3FD}" dt="2024-11-10T01:53:07.303" v="178"/>
        <pc:sldMkLst>
          <pc:docMk/>
          <pc:sldMk cId="2344504209" sldId="384"/>
        </pc:sldMkLst>
      </pc:sldChg>
      <pc:sldChg chg="modSp add mod">
        <pc:chgData name="Henrique Souza" userId="e16f5053fa474369" providerId="LiveId" clId="{B2BAD3FF-019C-4BA0-9ED9-2B6E623CF3FD}" dt="2024-11-10T01:53:07.359" v="180" actId="27636"/>
        <pc:sldMkLst>
          <pc:docMk/>
          <pc:sldMk cId="1779782726" sldId="385"/>
        </pc:sldMkLst>
        <pc:spChg chg="mod">
          <ac:chgData name="Henrique Souza" userId="e16f5053fa474369" providerId="LiveId" clId="{B2BAD3FF-019C-4BA0-9ED9-2B6E623CF3FD}" dt="2024-11-10T01:53:07.359" v="180" actId="27636"/>
          <ac:spMkLst>
            <pc:docMk/>
            <pc:sldMk cId="1779782726" sldId="385"/>
            <ac:spMk id="3" creationId="{8938748D-856F-9271-72EC-3B398849338D}"/>
          </ac:spMkLst>
        </pc:spChg>
      </pc:sldChg>
      <pc:sldChg chg="add">
        <pc:chgData name="Henrique Souza" userId="e16f5053fa474369" providerId="LiveId" clId="{B2BAD3FF-019C-4BA0-9ED9-2B6E623CF3FD}" dt="2024-11-10T01:53:30.732" v="186"/>
        <pc:sldMkLst>
          <pc:docMk/>
          <pc:sldMk cId="399237474" sldId="386"/>
        </pc:sldMkLst>
      </pc:sldChg>
      <pc:sldChg chg="add del">
        <pc:chgData name="Henrique Souza" userId="e16f5053fa474369" providerId="LiveId" clId="{B2BAD3FF-019C-4BA0-9ED9-2B6E623CF3FD}" dt="2024-11-10T01:53:25.269" v="185"/>
        <pc:sldMkLst>
          <pc:docMk/>
          <pc:sldMk cId="2764871360" sldId="386"/>
        </pc:sldMkLst>
      </pc:sldChg>
      <pc:sldChg chg="modSp add mod">
        <pc:chgData name="Henrique Souza" userId="e16f5053fa474369" providerId="LiveId" clId="{B2BAD3FF-019C-4BA0-9ED9-2B6E623CF3FD}" dt="2024-11-10T02:04:48.942" v="204" actId="1076"/>
        <pc:sldMkLst>
          <pc:docMk/>
          <pc:sldMk cId="1595776070" sldId="387"/>
        </pc:sldMkLst>
        <pc:spChg chg="mod">
          <ac:chgData name="Henrique Souza" userId="e16f5053fa474369" providerId="LiveId" clId="{B2BAD3FF-019C-4BA0-9ED9-2B6E623CF3FD}" dt="2024-11-10T02:04:48.942" v="204" actId="1076"/>
          <ac:spMkLst>
            <pc:docMk/>
            <pc:sldMk cId="1595776070" sldId="387"/>
            <ac:spMk id="3" creationId="{68ED440E-DB68-CC20-DBE4-780CA67260E3}"/>
          </ac:spMkLst>
        </pc:spChg>
      </pc:sldChg>
      <pc:sldChg chg="modSp add del mod">
        <pc:chgData name="Henrique Souza" userId="e16f5053fa474369" providerId="LiveId" clId="{B2BAD3FF-019C-4BA0-9ED9-2B6E623CF3FD}" dt="2024-11-10T01:53:25.269" v="185"/>
        <pc:sldMkLst>
          <pc:docMk/>
          <pc:sldMk cId="1883174655" sldId="387"/>
        </pc:sldMkLst>
        <pc:spChg chg="mod">
          <ac:chgData name="Henrique Souza" userId="e16f5053fa474369" providerId="LiveId" clId="{B2BAD3FF-019C-4BA0-9ED9-2B6E623CF3FD}" dt="2024-11-10T01:53:25.269" v="185"/>
          <ac:spMkLst>
            <pc:docMk/>
            <pc:sldMk cId="1883174655" sldId="387"/>
            <ac:spMk id="5" creationId="{3150ACD5-162B-CF64-FB7D-19C3D15EAFE0}"/>
          </ac:spMkLst>
        </pc:spChg>
      </pc:sldChg>
      <pc:sldChg chg="modSp add mod">
        <pc:chgData name="Henrique Souza" userId="e16f5053fa474369" providerId="LiveId" clId="{B2BAD3FF-019C-4BA0-9ED9-2B6E623CF3FD}" dt="2024-11-10T02:04:44.242" v="203" actId="1076"/>
        <pc:sldMkLst>
          <pc:docMk/>
          <pc:sldMk cId="1038936322" sldId="388"/>
        </pc:sldMkLst>
        <pc:spChg chg="mod">
          <ac:chgData name="Henrique Souza" userId="e16f5053fa474369" providerId="LiveId" clId="{B2BAD3FF-019C-4BA0-9ED9-2B6E623CF3FD}" dt="2024-11-10T02:04:44.242" v="203" actId="1076"/>
          <ac:spMkLst>
            <pc:docMk/>
            <pc:sldMk cId="1038936322" sldId="388"/>
            <ac:spMk id="2" creationId="{ABE957F6-059D-FF57-17CD-DEC70400ADFB}"/>
          </ac:spMkLst>
        </pc:spChg>
      </pc:sldChg>
      <pc:sldChg chg="add del">
        <pc:chgData name="Henrique Souza" userId="e16f5053fa474369" providerId="LiveId" clId="{B2BAD3FF-019C-4BA0-9ED9-2B6E623CF3FD}" dt="2024-11-10T01:53:25.269" v="185"/>
        <pc:sldMkLst>
          <pc:docMk/>
          <pc:sldMk cId="2963559420" sldId="388"/>
        </pc:sldMkLst>
      </pc:sldChg>
      <pc:sldChg chg="add del">
        <pc:chgData name="Henrique Souza" userId="e16f5053fa474369" providerId="LiveId" clId="{B2BAD3FF-019C-4BA0-9ED9-2B6E623CF3FD}" dt="2024-11-10T01:53:25.269" v="185"/>
        <pc:sldMkLst>
          <pc:docMk/>
          <pc:sldMk cId="1746788981" sldId="389"/>
        </pc:sldMkLst>
      </pc:sldChg>
      <pc:sldChg chg="modSp add del mod">
        <pc:chgData name="Henrique Souza" userId="e16f5053fa474369" providerId="LiveId" clId="{B2BAD3FF-019C-4BA0-9ED9-2B6E623CF3FD}" dt="2024-11-10T02:07:06.546" v="232" actId="47"/>
        <pc:sldMkLst>
          <pc:docMk/>
          <pc:sldMk cId="2449566630" sldId="389"/>
        </pc:sldMkLst>
        <pc:spChg chg="mod">
          <ac:chgData name="Henrique Souza" userId="e16f5053fa474369" providerId="LiveId" clId="{B2BAD3FF-019C-4BA0-9ED9-2B6E623CF3FD}" dt="2024-11-10T02:06:01.877" v="220" actId="1076"/>
          <ac:spMkLst>
            <pc:docMk/>
            <pc:sldMk cId="2449566630" sldId="389"/>
            <ac:spMk id="3" creationId="{714CD2EF-5F99-DA16-7DBA-91951BAD99B0}"/>
          </ac:spMkLst>
        </pc:spChg>
      </pc:sldChg>
      <pc:sldChg chg="add del">
        <pc:chgData name="Henrique Souza" userId="e16f5053fa474369" providerId="LiveId" clId="{B2BAD3FF-019C-4BA0-9ED9-2B6E623CF3FD}" dt="2024-11-10T02:04:38.690" v="202" actId="2696"/>
        <pc:sldMkLst>
          <pc:docMk/>
          <pc:sldMk cId="2817357946" sldId="389"/>
        </pc:sldMkLst>
      </pc:sldChg>
      <pc:sldChg chg="modSp add del mod">
        <pc:chgData name="Henrique Souza" userId="e16f5053fa474369" providerId="LiveId" clId="{B2BAD3FF-019C-4BA0-9ED9-2B6E623CF3FD}" dt="2024-11-10T01:53:25.269" v="185"/>
        <pc:sldMkLst>
          <pc:docMk/>
          <pc:sldMk cId="1816626773" sldId="390"/>
        </pc:sldMkLst>
        <pc:spChg chg="mod">
          <ac:chgData name="Henrique Souza" userId="e16f5053fa474369" providerId="LiveId" clId="{B2BAD3FF-019C-4BA0-9ED9-2B6E623CF3FD}" dt="2024-11-10T01:53:25.269" v="185"/>
          <ac:spMkLst>
            <pc:docMk/>
            <pc:sldMk cId="1816626773" sldId="390"/>
            <ac:spMk id="3" creationId="{8938748D-856F-9271-72EC-3B398849338D}"/>
          </ac:spMkLst>
        </pc:spChg>
      </pc:sldChg>
      <pc:sldChg chg="modSp add mod">
        <pc:chgData name="Henrique Souza" userId="e16f5053fa474369" providerId="LiveId" clId="{B2BAD3FF-019C-4BA0-9ED9-2B6E623CF3FD}" dt="2024-11-10T02:04:25.170" v="201" actId="14100"/>
        <pc:sldMkLst>
          <pc:docMk/>
          <pc:sldMk cId="1886870473" sldId="390"/>
        </pc:sldMkLst>
        <pc:spChg chg="mod">
          <ac:chgData name="Henrique Souza" userId="e16f5053fa474369" providerId="LiveId" clId="{B2BAD3FF-019C-4BA0-9ED9-2B6E623CF3FD}" dt="2024-11-10T02:04:25.170" v="201" actId="14100"/>
          <ac:spMkLst>
            <pc:docMk/>
            <pc:sldMk cId="1886870473" sldId="390"/>
            <ac:spMk id="5" creationId="{C50B75C5-11FB-3A54-90DD-ACF917222E6E}"/>
          </ac:spMkLst>
        </pc:spChg>
      </pc:sldChg>
      <pc:sldChg chg="modSp add mod">
        <pc:chgData name="Henrique Souza" userId="e16f5053fa474369" providerId="LiveId" clId="{B2BAD3FF-019C-4BA0-9ED9-2B6E623CF3FD}" dt="2024-11-10T02:05:02.495" v="210" actId="1076"/>
        <pc:sldMkLst>
          <pc:docMk/>
          <pc:sldMk cId="2921449308" sldId="391"/>
        </pc:sldMkLst>
        <pc:spChg chg="mod">
          <ac:chgData name="Henrique Souza" userId="e16f5053fa474369" providerId="LiveId" clId="{B2BAD3FF-019C-4BA0-9ED9-2B6E623CF3FD}" dt="2024-11-10T02:05:02.495" v="210" actId="1076"/>
          <ac:spMkLst>
            <pc:docMk/>
            <pc:sldMk cId="2921449308" sldId="391"/>
            <ac:spMk id="2" creationId="{7992B77A-2881-53B8-5718-45548B41FB2C}"/>
          </ac:spMkLst>
        </pc:spChg>
        <pc:spChg chg="mod">
          <ac:chgData name="Henrique Souza" userId="e16f5053fa474369" providerId="LiveId" clId="{B2BAD3FF-019C-4BA0-9ED9-2B6E623CF3FD}" dt="2024-11-10T02:04:02.260" v="194" actId="27636"/>
          <ac:spMkLst>
            <pc:docMk/>
            <pc:sldMk cId="2921449308" sldId="391"/>
            <ac:spMk id="3" creationId="{1FB263CE-084C-5C11-AAEA-97AB510C2B23}"/>
          </ac:spMkLst>
        </pc:spChg>
      </pc:sldChg>
      <pc:sldChg chg="modSp add mod">
        <pc:chgData name="Henrique Souza" userId="e16f5053fa474369" providerId="LiveId" clId="{B2BAD3FF-019C-4BA0-9ED9-2B6E623CF3FD}" dt="2024-11-10T02:05:09.298" v="212" actId="1076"/>
        <pc:sldMkLst>
          <pc:docMk/>
          <pc:sldMk cId="4015774779" sldId="392"/>
        </pc:sldMkLst>
        <pc:spChg chg="mod">
          <ac:chgData name="Henrique Souza" userId="e16f5053fa474369" providerId="LiveId" clId="{B2BAD3FF-019C-4BA0-9ED9-2B6E623CF3FD}" dt="2024-11-10T02:05:09.298" v="212" actId="1076"/>
          <ac:spMkLst>
            <pc:docMk/>
            <pc:sldMk cId="4015774779" sldId="392"/>
            <ac:spMk id="2" creationId="{6A4C3247-8AFB-E653-7F0F-753FC9083CA1}"/>
          </ac:spMkLst>
        </pc:spChg>
      </pc:sldChg>
      <pc:sldChg chg="modSp add mod setBg">
        <pc:chgData name="Henrique Souza" userId="e16f5053fa474369" providerId="LiveId" clId="{B2BAD3FF-019C-4BA0-9ED9-2B6E623CF3FD}" dt="2024-11-10T02:05:49.673" v="219" actId="20577"/>
        <pc:sldMkLst>
          <pc:docMk/>
          <pc:sldMk cId="3804407375" sldId="393"/>
        </pc:sldMkLst>
        <pc:spChg chg="mod">
          <ac:chgData name="Henrique Souza" userId="e16f5053fa474369" providerId="LiveId" clId="{B2BAD3FF-019C-4BA0-9ED9-2B6E623CF3FD}" dt="2024-11-10T02:05:49.673" v="219" actId="20577"/>
          <ac:spMkLst>
            <pc:docMk/>
            <pc:sldMk cId="3804407375" sldId="393"/>
            <ac:spMk id="194" creationId="{B75317EE-9715-3085-555F-D534D699396D}"/>
          </ac:spMkLst>
        </pc:spChg>
        <pc:spChg chg="mod">
          <ac:chgData name="Henrique Souza" userId="e16f5053fa474369" providerId="LiveId" clId="{B2BAD3FF-019C-4BA0-9ED9-2B6E623CF3FD}" dt="2024-11-10T02:05:36.653" v="216" actId="20577"/>
          <ac:spMkLst>
            <pc:docMk/>
            <pc:sldMk cId="3804407375" sldId="393"/>
            <ac:spMk id="196" creationId="{CC3CE1E9-72F4-D305-A7EC-59CEB10981D4}"/>
          </ac:spMkLst>
        </pc:spChg>
      </pc:sldChg>
      <pc:sldMasterChg chg="addSldLayout delSldLayout">
        <pc:chgData name="Henrique Souza" userId="e16f5053fa474369" providerId="LiveId" clId="{B2BAD3FF-019C-4BA0-9ED9-2B6E623CF3FD}" dt="2024-11-10T02:04:10.015" v="199" actId="47"/>
        <pc:sldMasterMkLst>
          <pc:docMk/>
          <pc:sldMasterMk cId="671348263" sldId="2147483661"/>
        </pc:sldMasterMkLst>
        <pc:sldLayoutChg chg="add del">
          <pc:chgData name="Henrique Souza" userId="e16f5053fa474369" providerId="LiveId" clId="{B2BAD3FF-019C-4BA0-9ED9-2B6E623CF3FD}" dt="2024-11-10T02:04:10.015" v="199" actId="47"/>
          <pc:sldLayoutMkLst>
            <pc:docMk/>
            <pc:sldMasterMk cId="671348263" sldId="2147483661"/>
            <pc:sldLayoutMk cId="1905187504"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7409C7-1C92-A9C6-2C93-52FF63F64A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EB7A2FE-D6CA-5CEC-A17F-767404FB6A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ACD89-84F2-4FCD-B408-91D27EC0AD04}" type="datetimeFigureOut">
              <a:rPr lang="pt-BR" smtClean="0"/>
              <a:t>26/11/2024</a:t>
            </a:fld>
            <a:endParaRPr lang="pt-BR"/>
          </a:p>
        </p:txBody>
      </p:sp>
      <p:sp>
        <p:nvSpPr>
          <p:cNvPr id="4" name="Espaço Reservado para Rodapé 3">
            <a:extLst>
              <a:ext uri="{FF2B5EF4-FFF2-40B4-BE49-F238E27FC236}">
                <a16:creationId xmlns:a16="http://schemas.microsoft.com/office/drawing/2014/main" id="{50A5BE6D-7DDB-63B4-1EA1-1FDE3D4E8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1F6A54-3B34-EBA4-DF79-AA25143DF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F4931-27AD-432E-872C-AD1087166D22}" type="slidenum">
              <a:rPr lang="pt-BR" smtClean="0"/>
              <a:t>‹nº›</a:t>
            </a:fld>
            <a:endParaRPr lang="pt-BR"/>
          </a:p>
        </p:txBody>
      </p:sp>
    </p:spTree>
    <p:extLst>
      <p:ext uri="{BB962C8B-B14F-4D97-AF65-F5344CB8AC3E}">
        <p14:creationId xmlns:p14="http://schemas.microsoft.com/office/powerpoint/2010/main" val="27857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rest/api/storageservices/copy-blob"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ocs.microsoft.com/en-us/rest/api/storageservices/get-blob-properties" TargetMode="External"/><Relationship Id="rId5" Type="http://schemas.openxmlformats.org/officeDocument/2006/relationships/hyperlink" Target="https://docs.microsoft.com/en-us/rest/api/storageservices/set-blob-tier" TargetMode="External"/><Relationship Id="rId4" Type="http://schemas.openxmlformats.org/officeDocument/2006/relationships/hyperlink" Target="https://docs.microsoft.com/en-us/rest/api/storageservices/copy-blob-from-ur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37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055F0FCF-8E0F-1A01-6BE7-98D524672A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63D10FC0-8B16-6476-9173-BC0E2582B7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59273FC-A8B5-58CA-1544-E3CC7892F73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4967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a:rPr>
              <a:t>As seguintes considerações se aplicam às diferentes camadas de acesso:</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 camada de acesso pode ser definida em um blob durante ou após o carregamento.</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 camada de acesso aos arquivos apenas pode ser definida no nível do blob.</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Os dados na camada de acesso aos arquivos são armazenados offline. A camada de acesso aos arquivos oferece os menores custos de armazenamento, mas também os maiores custos de acesso e latência.</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 camada de acesso aos arquivos dá suporte apenas a LRS, GRS e RA-GRS.</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Os limites de armazenamento de dados são definidos no nível da conta e não por camada de acesso. </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023459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r>
              <a:rPr lang="pt-BR" sz="1200" b="1" i="0" strike="noStrike" cap="none" spc="0" baseline="0">
                <a:solidFill>
                  <a:srgbClr val="171717"/>
                </a:solidFill>
                <a:effectLst/>
                <a:latin typeface="Segoe UI"/>
                <a:ea typeface="Segoe UI"/>
                <a:cs typeface="Segoe UI"/>
              </a:rPr>
              <a:t>Filtros de regras</a:t>
            </a: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blobTypes</a:t>
            </a:r>
            <a:endParaRPr lang="en-US" b="0" i="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prefixMatch</a:t>
            </a:r>
            <a:endParaRPr lang="en-US" b="0" i="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pt-BR" sz="1200" b="0" i="0" strike="noStrike" cap="none" spc="0" baseline="0">
                <a:solidFill>
                  <a:srgbClr val="171717"/>
                </a:solidFill>
                <a:effectLst/>
                <a:latin typeface="Segoe UI"/>
                <a:ea typeface="Segoe UI"/>
                <a:cs typeface="Segoe UI"/>
              </a:rPr>
              <a:t>blobIndexMatch</a:t>
            </a:r>
            <a:endParaRPr lang="en-US" b="0" i="0">
              <a:solidFill>
                <a:srgbClr val="171717"/>
              </a:solidFill>
              <a:effectLst/>
              <a:latin typeface="Segoe UI" panose="020B0502040204020203" pitchFamily="34" charset="0"/>
            </a:endParaRPr>
          </a:p>
          <a:p>
            <a:endParaRPr lang="en-US"/>
          </a:p>
          <a:p>
            <a:pPr marL="0" marR="0" lvl="0" indent="0" algn="l" defTabSz="914367" rtl="0" eaLnBrk="1" fontAlgn="auto" latinLnBrk="0" hangingPunct="1">
              <a:lnSpc>
                <a:spcPct val="90000"/>
              </a:lnSpc>
              <a:spcBef>
                <a:spcPct val="0"/>
              </a:spcBef>
              <a:spcAft>
                <a:spcPts val="333"/>
              </a:spcAft>
              <a:buClrTx/>
              <a:buSzTx/>
              <a:buFontTx/>
              <a:buNone/>
              <a:defRPr/>
            </a:pPr>
            <a:r>
              <a:rPr lang="pt-BR" sz="1200" b="1" i="0" strike="noStrike" cap="none" spc="0" baseline="0">
                <a:solidFill>
                  <a:srgbClr val="171717"/>
                </a:solidFill>
                <a:effectLst/>
                <a:latin typeface="Segoe UI"/>
                <a:ea typeface="Segoe UI"/>
                <a:cs typeface="Segoe UI"/>
              </a:rPr>
              <a:t>Ações de regras</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tierToCool</a:t>
            </a:r>
            <a:endParaRPr lang="en-US"/>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enableAutoTierToHotFromCool</a:t>
            </a:r>
            <a:endParaRPr lang="en-US"/>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tierToArchive	</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excluir</a:t>
            </a:r>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426001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0000"/>
                </a:solidFill>
                <a:effectLst/>
                <a:latin typeface="Aptos"/>
                <a:ea typeface="Aptos"/>
                <a:cs typeface="Aptos"/>
              </a:rPr>
              <a:t>Uma política deve incluir pelo menos uma regra. Você pode definir até 100 regras em uma política.</a:t>
            </a:r>
          </a:p>
          <a:p>
            <a:endParaRPr lang="en-US" dirty="0"/>
          </a:p>
          <a:p>
            <a:pPr rtl="0" eaLnBrk="1" fontAlgn="ctr" latinLnBrk="0" hangingPunct="1"/>
            <a:r>
              <a:rPr lang="pt-BR" sz="1200" b="0" i="0" strike="noStrike" cap="none" spc="0" baseline="0" dirty="0">
                <a:solidFill>
                  <a:srgbClr val="000000"/>
                </a:solidFill>
                <a:effectLst/>
                <a:latin typeface="Aptos"/>
                <a:ea typeface="Aptos"/>
                <a:cs typeface="Aptos"/>
              </a:rPr>
              <a:t>Um nome de regra pode incluir até 256 caracteres alfanuméricos, diferenciando maiúsculas de minúsculas. Ela deve ser exclusiva em uma política.</a:t>
            </a:r>
          </a:p>
          <a:p>
            <a:pPr rtl="0" eaLnBrk="1" fontAlgn="ctr" latinLnBrk="0" hangingPunct="1"/>
            <a:endParaRPr lang="en-US" sz="1200" b="0" i="0" u="none" strike="noStrike" kern="1200" dirty="0">
              <a:solidFill>
                <a:schemeClr val="tx1"/>
              </a:solidFill>
              <a:effectLst/>
              <a:latin typeface="+mn-lt"/>
              <a:ea typeface="+mn-ea"/>
              <a:cs typeface="+mn-cs"/>
            </a:endParaRPr>
          </a:p>
          <a:p>
            <a:pPr rtl="0" eaLnBrk="1" fontAlgn="ctr" latinLnBrk="0" hangingPunct="1"/>
            <a:r>
              <a:rPr lang="pt-BR" sz="1200" b="0" i="0" strike="noStrike" cap="none" spc="0" baseline="0" dirty="0">
                <a:solidFill>
                  <a:srgbClr val="000000"/>
                </a:solidFill>
                <a:effectLst/>
                <a:latin typeface="Aptos"/>
                <a:ea typeface="Aptos"/>
                <a:cs typeface="Aptos"/>
              </a:rPr>
              <a:t>Cada definição de regra é composta por um conjunto de filtros e um conjunto de ações.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1000411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a:rPr>
              <a:t>Você pode adicionar, editar ou remover uma política usando qualquer um dos seguintes métodos:</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Portal do Azure</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Azure PowerShell</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CLI do Azure</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APIs REST</a:t>
            </a:r>
          </a:p>
          <a:p>
            <a:endParaRPr lang="en-US" dirty="0"/>
          </a:p>
          <a:p>
            <a:pPr algn="l"/>
            <a:r>
              <a:rPr lang="pt-BR" sz="1200" b="1" i="0" strike="noStrike" cap="none" spc="0" baseline="0" dirty="0">
                <a:solidFill>
                  <a:srgbClr val="171717"/>
                </a:solidFill>
                <a:effectLst/>
                <a:latin typeface="Segoe UI"/>
                <a:ea typeface="Segoe UI"/>
                <a:cs typeface="Segoe UI"/>
              </a:rPr>
              <a:t>Portal do Azure</a:t>
            </a:r>
          </a:p>
          <a:p>
            <a:pPr algn="l"/>
            <a:r>
              <a:rPr lang="pt-BR" sz="1200" b="0" i="0" strike="noStrike" cap="none" spc="0" baseline="0" dirty="0">
                <a:solidFill>
                  <a:srgbClr val="171717"/>
                </a:solidFill>
                <a:effectLst/>
                <a:latin typeface="Segoe UI"/>
                <a:ea typeface="Segoe UI"/>
                <a:cs typeface="Segoe UI"/>
              </a:rPr>
              <a:t>Há duas maneiras de adicionar uma política por meio do portal do Azure: exibição de Lista do portal do Azure e exibição de Código do portal do Azure.</a:t>
            </a:r>
          </a:p>
          <a:p>
            <a:pPr algn="l"/>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39906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0" i="0" strike="noStrike" cap="none" spc="0" baseline="0" dirty="0">
                <a:solidFill>
                  <a:srgbClr val="171717"/>
                </a:solidFill>
                <a:effectLst/>
                <a:latin typeface="Segoe UI"/>
                <a:ea typeface="Segoe UI"/>
                <a:cs typeface="Segoe UI"/>
              </a:rPr>
              <a:t>Enquanto um blob estiver na camada de acesso aos arquivos, ele será considerado offline e não poderá ser lido nem alterado. Para ler ou modificar dados em um blob arquivado, primeiro você deve reidratar o blob para uma camada online, seja a camada frequente, esporádica ou fria. Há duas opções para reidratar um blob armazenado na camada de arquivos:</a:t>
            </a:r>
          </a:p>
          <a:p>
            <a:pPr algn="l"/>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Copiar um blob arquivado para uma camada online</a:t>
            </a:r>
            <a:r>
              <a:rPr lang="pt-BR" sz="1200" b="0" i="0" strike="noStrike" cap="none" spc="0" baseline="0" dirty="0">
                <a:solidFill>
                  <a:srgbClr val="171717"/>
                </a:solidFill>
                <a:effectLst/>
                <a:latin typeface="Segoe UI"/>
                <a:ea typeface="Segoe UI"/>
                <a:cs typeface="Segoe UI"/>
              </a:rPr>
              <a:t>: você pode reidratar um blob arquivado copiando-o para um novo blob na camada frequente, esporádica ou fria com a operação </a:t>
            </a:r>
            <a:r>
              <a:rPr lang="pt-BR" sz="1200" b="0" i="0" strike="noStrike" cap="none" spc="0" baseline="0" dirty="0">
                <a:solidFill>
                  <a:srgbClr val="171717"/>
                </a:solidFill>
                <a:effectLst/>
                <a:latin typeface="Segoe UI"/>
                <a:ea typeface="Segoe UI"/>
                <a:cs typeface="Segoe UI"/>
                <a:hlinkClick r:id="rId3" history="0"/>
              </a:rPr>
              <a:t>Copiar Blob</a:t>
            </a:r>
            <a:r>
              <a:rPr lang="pt-BR" sz="1200" b="0" i="0" strike="noStrike" cap="none" spc="0" baseline="0" dirty="0">
                <a:solidFill>
                  <a:srgbClr val="171717"/>
                </a:solidFill>
                <a:effectLst/>
                <a:latin typeface="Segoe UI"/>
                <a:ea typeface="Segoe UI"/>
                <a:cs typeface="Segoe UI"/>
              </a:rPr>
              <a:t> ou </a:t>
            </a:r>
            <a:r>
              <a:rPr lang="pt-BR" sz="1200" b="0" i="0" strike="noStrike" cap="none" spc="0" baseline="0" dirty="0">
                <a:solidFill>
                  <a:srgbClr val="171717"/>
                </a:solidFill>
                <a:effectLst/>
                <a:latin typeface="Segoe UI"/>
                <a:ea typeface="Segoe UI"/>
                <a:cs typeface="Segoe UI"/>
                <a:hlinkClick r:id="rId4" history="0"/>
              </a:rPr>
              <a:t>Copiar Blob da URL</a:t>
            </a:r>
            <a:r>
              <a:rPr lang="pt-BR" sz="1200" b="0" i="0" strike="noStrike" cap="none" spc="0" baseline="0" dirty="0">
                <a:solidFill>
                  <a:srgbClr val="171717"/>
                </a:solidFill>
                <a:effectLst/>
                <a:latin typeface="Segoe UI"/>
                <a:ea typeface="Segoe UI"/>
                <a:cs typeface="Segoe UI"/>
              </a:rPr>
              <a:t>. A Microsoft recomenda essa opção para a maioria dos cenários.</a:t>
            </a:r>
          </a:p>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Altere a camada de acesso de um blob para uma camada online</a:t>
            </a:r>
            <a:r>
              <a:rPr lang="pt-BR" sz="1200" b="0" i="0" strike="noStrike" cap="none" spc="0" baseline="0" dirty="0">
                <a:solidFill>
                  <a:srgbClr val="171717"/>
                </a:solidFill>
                <a:effectLst/>
                <a:latin typeface="Segoe UI"/>
                <a:ea typeface="Segoe UI"/>
                <a:cs typeface="Segoe UI"/>
              </a:rPr>
              <a:t>: você pode reidratar um blob de arquivos na camada quente ou na fria alterando a camada dele usando a operação </a:t>
            </a:r>
            <a:r>
              <a:rPr lang="pt-BR" sz="1200" b="0" i="0" strike="noStrike" cap="none" spc="0" baseline="0" dirty="0">
                <a:solidFill>
                  <a:srgbClr val="171717"/>
                </a:solidFill>
                <a:effectLst/>
                <a:latin typeface="Segoe UI"/>
                <a:ea typeface="Segoe UI"/>
                <a:cs typeface="Segoe UI"/>
                <a:hlinkClick r:id="rId5" history="0"/>
              </a:rPr>
              <a:t>Set Blob Tier</a:t>
            </a:r>
            <a:r>
              <a:rPr lang="pt-BR" sz="1200" b="0" i="0" strike="noStrike" cap="none" spc="0" baseline="0" dirty="0">
                <a:solidFill>
                  <a:srgbClr val="171717"/>
                </a:solidFill>
                <a:effectLst/>
                <a:latin typeface="Segoe UI"/>
                <a:ea typeface="Segoe UI"/>
                <a:cs typeface="Segoe UI"/>
              </a:rPr>
              <a:t>.</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pt-BR" sz="1200" b="0" i="0" strike="noStrike" cap="none" spc="0" baseline="0" dirty="0">
                <a:solidFill>
                  <a:srgbClr val="171717"/>
                </a:solidFill>
                <a:effectLst/>
                <a:latin typeface="Segoe UI"/>
                <a:ea typeface="Segoe UI"/>
                <a:cs typeface="Segoe UI"/>
              </a:rPr>
              <a:t>A reidratação de um blob da camada de arquivos pode levar várias horas para ser concluída. A Microsoft recomenda reidratar blobs maiores para um desempenho ideal. Reidratar vários blobs pequenos simultaneamente pode exigir um tempo adicional.</a:t>
            </a:r>
          </a:p>
          <a:p>
            <a:pPr algn="l"/>
            <a:endParaRPr lang="en-US" dirty="0"/>
          </a:p>
          <a:p>
            <a:pPr algn="l"/>
            <a:r>
              <a:rPr lang="pt-BR" sz="1200" b="1" i="0" strike="noStrike" cap="none" spc="0" baseline="0" dirty="0">
                <a:solidFill>
                  <a:srgbClr val="171717"/>
                </a:solidFill>
                <a:effectLst/>
                <a:latin typeface="Segoe UI"/>
                <a:ea typeface="Segoe UI"/>
                <a:cs typeface="Segoe UI"/>
              </a:rPr>
              <a:t>Prioridade de reidratação</a:t>
            </a:r>
          </a:p>
          <a:p>
            <a:pPr algn="l"/>
            <a:r>
              <a:rPr lang="pt-BR" sz="1200" b="0" i="0" strike="noStrike" cap="none" spc="0" baseline="0" dirty="0">
                <a:solidFill>
                  <a:srgbClr val="171717"/>
                </a:solidFill>
                <a:effectLst/>
                <a:latin typeface="Segoe UI"/>
                <a:ea typeface="Segoe UI"/>
                <a:cs typeface="Segoe UI"/>
              </a:rPr>
              <a:t>Ao reidratar um blob, você pode definir a prioridade para a operação de reidratação por meio do cabeçalho opcional x-ms-rehydrate-priority em uma operação </a:t>
            </a:r>
            <a:r>
              <a:rPr lang="pt-BR" sz="1200" b="0" i="0" strike="noStrike" cap="none" spc="0" baseline="0" dirty="0">
                <a:solidFill>
                  <a:srgbClr val="171717"/>
                </a:solidFill>
                <a:effectLst/>
                <a:latin typeface="Segoe UI"/>
                <a:ea typeface="Segoe UI"/>
                <a:cs typeface="Segoe UI"/>
                <a:hlinkClick r:id="rId5" history="0"/>
              </a:rPr>
              <a:t>Definir Camada de Blob</a:t>
            </a:r>
            <a:r>
              <a:rPr lang="pt-BR" sz="1200" b="0" i="0" strike="noStrike" cap="none" spc="0" baseline="0" dirty="0">
                <a:solidFill>
                  <a:srgbClr val="171717"/>
                </a:solidFill>
                <a:effectLst/>
                <a:latin typeface="Segoe UI"/>
                <a:ea typeface="Segoe UI"/>
                <a:cs typeface="Segoe UI"/>
              </a:rPr>
              <a:t> ou </a:t>
            </a:r>
            <a:r>
              <a:rPr lang="pt-BR" sz="1200" b="1" i="0" strike="noStrike" cap="none" spc="0" baseline="0" dirty="0">
                <a:solidFill>
                  <a:srgbClr val="171717"/>
                </a:solidFill>
                <a:effectLst/>
                <a:latin typeface="Segoe UI"/>
                <a:ea typeface="Segoe UI"/>
                <a:cs typeface="Segoe UI"/>
              </a:rPr>
              <a:t>Copiar Blob/Copiar Blob do URL</a:t>
            </a:r>
            <a:r>
              <a:rPr lang="pt-BR" sz="1200" b="0" i="0" strike="noStrike" cap="none" spc="0" baseline="0" dirty="0">
                <a:solidFill>
                  <a:srgbClr val="171717"/>
                </a:solidFill>
                <a:effectLst/>
                <a:latin typeface="Segoe UI"/>
                <a:ea typeface="Segoe UI"/>
                <a:cs typeface="Segoe UI"/>
              </a:rPr>
              <a:t>. As opções de prioridade de reidratação incluem:</a:t>
            </a:r>
          </a:p>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Prioridade padrão</a:t>
            </a:r>
            <a:r>
              <a:rPr lang="pt-BR" sz="1200" b="0" i="0" strike="noStrike" cap="none" spc="0" baseline="0" dirty="0">
                <a:solidFill>
                  <a:srgbClr val="171717"/>
                </a:solidFill>
                <a:effectLst/>
                <a:latin typeface="Segoe UI"/>
                <a:ea typeface="Segoe UI"/>
                <a:cs typeface="Segoe UI"/>
              </a:rPr>
              <a:t>: a solicitação de reidratação será processada na ordem em que foi recebida e pode levar até 15 horas.</a:t>
            </a:r>
          </a:p>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Prioridade alta</a:t>
            </a:r>
            <a:r>
              <a:rPr lang="pt-BR" sz="1200" b="0" i="0" strike="noStrike" cap="none" spc="0" baseline="0" dirty="0">
                <a:solidFill>
                  <a:srgbClr val="171717"/>
                </a:solidFill>
                <a:effectLst/>
                <a:latin typeface="Segoe UI"/>
                <a:ea typeface="Segoe UI"/>
                <a:cs typeface="Segoe UI"/>
              </a:rPr>
              <a:t>: a solicitação de reidratação será priorizada em relação às solicitações padrão e poderá ser concluída em menos de uma hora para objetos com até 10 GB.</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pt-BR" sz="1200" b="0" i="0" strike="noStrike" cap="none" spc="0" baseline="0" dirty="0">
                <a:solidFill>
                  <a:srgbClr val="171717"/>
                </a:solidFill>
                <a:effectLst/>
                <a:latin typeface="Segoe UI"/>
                <a:ea typeface="Segoe UI"/>
                <a:cs typeface="Segoe UI"/>
              </a:rPr>
              <a:t>Para verificar a prioridade de reidratação enquanto a operação de reidratação está em andamento, chame </a:t>
            </a:r>
            <a:r>
              <a:rPr lang="pt-BR" sz="1200" b="0" i="0" strike="noStrike" cap="none" spc="0" baseline="0" dirty="0">
                <a:solidFill>
                  <a:srgbClr val="171717"/>
                </a:solidFill>
                <a:effectLst/>
                <a:latin typeface="Segoe UI"/>
                <a:ea typeface="Segoe UI"/>
                <a:cs typeface="Segoe UI"/>
                <a:hlinkClick r:id="rId6" history="0"/>
              </a:rPr>
              <a:t>Obter Propriedades do Blob</a:t>
            </a:r>
            <a:r>
              <a:rPr lang="pt-BR" sz="1200" b="0" i="0" strike="noStrike" cap="none" spc="0" baseline="0" dirty="0">
                <a:solidFill>
                  <a:srgbClr val="171717"/>
                </a:solidFill>
                <a:effectLst/>
                <a:latin typeface="Segoe UI"/>
                <a:ea typeface="Segoe UI"/>
                <a:cs typeface="Segoe UI"/>
              </a:rPr>
              <a:t> para retornar o valor do cabeçalho x-ms-rehydrate-priority. A propriedade de prioridade de reidratação retorna </a:t>
            </a:r>
            <a:r>
              <a:rPr lang="pt-BR" sz="1200" b="0" i="1" strike="noStrike" cap="none" spc="0" baseline="0" dirty="0">
                <a:solidFill>
                  <a:srgbClr val="171717"/>
                </a:solidFill>
                <a:effectLst/>
                <a:latin typeface="Segoe UI"/>
                <a:ea typeface="Segoe UI"/>
                <a:cs typeface="Segoe UI"/>
              </a:rPr>
              <a:t>Standard</a:t>
            </a:r>
            <a:r>
              <a:rPr lang="pt-BR" sz="1200" b="0" i="0" strike="noStrike" cap="none" spc="0" baseline="0" dirty="0">
                <a:solidFill>
                  <a:srgbClr val="171717"/>
                </a:solidFill>
                <a:effectLst/>
                <a:latin typeface="Segoe UI"/>
                <a:ea typeface="Segoe UI"/>
                <a:cs typeface="Segoe UI"/>
              </a:rPr>
              <a:t> ou </a:t>
            </a:r>
            <a:r>
              <a:rPr lang="pt-BR" sz="1200" b="0" i="1" strike="noStrike" cap="none" spc="0" baseline="0" dirty="0">
                <a:solidFill>
                  <a:srgbClr val="171717"/>
                </a:solidFill>
                <a:effectLst/>
                <a:latin typeface="Segoe UI"/>
                <a:ea typeface="Segoe UI"/>
                <a:cs typeface="Segoe UI"/>
              </a:rPr>
              <a:t>High</a:t>
            </a:r>
            <a:r>
              <a:rPr lang="pt-BR" sz="1200" b="0" i="0" strike="noStrike" cap="none" spc="0" baseline="0" dirty="0">
                <a:solidFill>
                  <a:srgbClr val="171717"/>
                </a:solidFill>
                <a:effectLst/>
                <a:latin typeface="Segoe UI"/>
                <a:ea typeface="Segoe UI"/>
                <a:cs typeface="Segoe UI"/>
              </a:rPr>
              <a:t>.</a:t>
            </a:r>
          </a:p>
          <a:p>
            <a:pPr algn="l"/>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20</a:t>
            </a:fld>
            <a:endParaRPr lang="en-US"/>
          </a:p>
        </p:txBody>
      </p:sp>
    </p:spTree>
    <p:extLst>
      <p:ext uri="{BB962C8B-B14F-4D97-AF65-F5344CB8AC3E}">
        <p14:creationId xmlns:p14="http://schemas.microsoft.com/office/powerpoint/2010/main" val="1379392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pt-BR" sz="1200" b="0" i="0" strike="noStrike" cap="none" spc="0" baseline="0">
                <a:solidFill>
                  <a:srgbClr val="D4D4D4"/>
                </a:solidFill>
                <a:effectLst/>
                <a:latin typeface="Consolas"/>
                <a:ea typeface="Consolas"/>
                <a:cs typeface="Consolas"/>
              </a:rPr>
              <a:t>Os blobs na camada de arquivos devem ser reidratados para a camada quente ou fria para serem lidos ou modificados.</a:t>
            </a:r>
          </a:p>
          <a:p>
            <a:pPr marL="228600" indent="-228600">
              <a:buAutoNum type="arabicPeriod"/>
            </a:pPr>
            <a:r>
              <a:rPr lang="pt-BR" sz="1200" b="0" i="0" strike="noStrike" cap="none" spc="0" baseline="0">
                <a:solidFill>
                  <a:srgbClr val="D4D4D4"/>
                </a:solidFill>
                <a:effectLst/>
                <a:latin typeface="Consolas"/>
                <a:ea typeface="Consolas"/>
                <a:cs typeface="Consolas"/>
              </a:rPr>
              <a:t>Uso geral v2. O gerenciamento do ciclo de vida do Armazenamento de Blobs do Azure oferece uma política avançada baseada em regras para contas de armazenamento de Blobs e Uso Geral v2.</a:t>
            </a:r>
          </a:p>
          <a:p>
            <a:endParaRPr lang="en-US" b="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endParaRPr lang="en-US" b="0">
              <a:solidFill>
                <a:srgbClr val="D4D4D4"/>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3530326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2B38E626-5850-8063-53A4-00BD94B43CFA}"/>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047E7E10-83BD-A070-9BE0-A8923F7343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09436C5-E3B9-F778-7567-74DC6B83C6E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108514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Propriedades do sistema</a:t>
            </a:r>
            <a:r>
              <a:rPr lang="pt-BR" sz="1200" b="0" i="0" strike="noStrike" cap="none" spc="0" baseline="0" dirty="0">
                <a:solidFill>
                  <a:srgbClr val="171717"/>
                </a:solidFill>
                <a:effectLst/>
                <a:latin typeface="Segoe UI"/>
                <a:ea typeface="Segoe UI"/>
                <a:cs typeface="Segoe UI"/>
              </a:rPr>
              <a:t>: existem propriedades do sistema em cada recurso de armazenamento de Blob. Algumas podem ser lidas ou definidas, enquanto outras são de somente leitura. Internamente, algumas propriedades do sistema correspondem a certos cabeçalhos HTTP padrão. A biblioteca de clientes do Armazenamento do Microsoft Azure para .NET mantém essas propriedades para você.</a:t>
            </a:r>
          </a:p>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Metadados definidos pelo usuário</a:t>
            </a:r>
            <a:r>
              <a:rPr lang="pt-BR" sz="1200" b="0" i="0" strike="noStrike" cap="none" spc="0" baseline="0" dirty="0">
                <a:solidFill>
                  <a:srgbClr val="171717"/>
                </a:solidFill>
                <a:effectLst/>
                <a:latin typeface="Segoe UI"/>
                <a:ea typeface="Segoe UI"/>
                <a:cs typeface="Segoe UI"/>
              </a:rPr>
              <a:t>: os metadados definidos pelo usuário consistem em um ou mais pares nome-valor que você especifica para um recurso de armazenamento de Blob. É possível usar os metadados para armazenar valores adicionais com o recurso. Os valores de metadados são apenas para suas próprias finalidades e não afetam o comportamento do recurso.</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115652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1" i="0" strike="noStrike" cap="none" spc="0" baseline="0">
                <a:solidFill>
                  <a:srgbClr val="171717"/>
                </a:solidFill>
                <a:effectLst/>
                <a:latin typeface="Segoe UI Light"/>
                <a:ea typeface="Segoe UI Light"/>
                <a:cs typeface="Segoe UI Light"/>
              </a:rPr>
              <a:t>Operações em metadados</a:t>
            </a:r>
          </a:p>
          <a:p>
            <a:pPr algn="l"/>
            <a:r>
              <a:rPr lang="pt-BR" sz="1200" b="0" i="0" strike="noStrike" cap="none" spc="0" baseline="0" dirty="0">
                <a:solidFill>
                  <a:srgbClr val="171717"/>
                </a:solidFill>
                <a:effectLst/>
                <a:latin typeface="Segoe UI Light"/>
                <a:ea typeface="Segoe UI Light"/>
                <a:cs typeface="Segoe UI Light"/>
              </a:rPr>
              <a:t>Os metadados em um recurso de </a:t>
            </a:r>
            <a:r>
              <a:rPr lang="pt-BR" sz="1200" b="0" i="0" strike="noStrike" cap="none" spc="0" baseline="0" dirty="0" err="1">
                <a:solidFill>
                  <a:srgbClr val="171717"/>
                </a:solidFill>
                <a:effectLst/>
                <a:latin typeface="Segoe UI Light"/>
                <a:ea typeface="Segoe UI Light"/>
                <a:cs typeface="Segoe UI Light"/>
              </a:rPr>
              <a:t>blob</a:t>
            </a:r>
            <a:r>
              <a:rPr lang="pt-BR" sz="1200" b="0" i="0" strike="noStrike" cap="none" spc="0" baseline="0" dirty="0">
                <a:solidFill>
                  <a:srgbClr val="171717"/>
                </a:solidFill>
                <a:effectLst/>
                <a:latin typeface="Segoe UI Light"/>
                <a:ea typeface="Segoe UI Light"/>
                <a:cs typeface="Segoe UI Light"/>
              </a:rPr>
              <a:t> ou contêiner podem ser recuperados ou definidos diretamente, sem retornar nem alterar o conteúdo do recurso.</a:t>
            </a:r>
          </a:p>
          <a:p>
            <a:pPr algn="l"/>
            <a:r>
              <a:rPr lang="pt-BR" sz="1200" b="0" i="0" strike="noStrike" cap="none" spc="0" baseline="0" dirty="0">
                <a:solidFill>
                  <a:srgbClr val="171717"/>
                </a:solidFill>
                <a:effectLst/>
                <a:latin typeface="Segoe UI Light"/>
                <a:ea typeface="Segoe UI Light"/>
                <a:cs typeface="Segoe UI Light"/>
              </a:rPr>
              <a:t>Observe que os valores de metadados somente podem ser lidos ou gravados completamente; não há suporte para atualizações parciais. A definição de metadados em um recurso substitui todos os valores de metadados existentes para esse recurso.</a:t>
            </a:r>
          </a:p>
          <a:p>
            <a:pPr algn="l"/>
            <a:endParaRPr lang="en-US" b="0" i="0" dirty="0">
              <a:solidFill>
                <a:srgbClr val="171717"/>
              </a:solidFill>
              <a:effectLst/>
              <a:latin typeface="Segoe UI Light" pitchFamily="34" charset="0"/>
              <a:cs typeface="Segoe UI Light" panose="020B0502040204020203" pitchFamily="34" charset="0"/>
            </a:endParaRPr>
          </a:p>
          <a:p>
            <a:pPr algn="l"/>
            <a:r>
              <a:rPr lang="pt-BR" sz="1200" b="1" i="0" strike="noStrike" cap="none" spc="0" baseline="0" dirty="0">
                <a:solidFill>
                  <a:srgbClr val="171717"/>
                </a:solidFill>
                <a:effectLst/>
                <a:latin typeface="Segoe UI Light"/>
                <a:ea typeface="Segoe UI Light"/>
                <a:cs typeface="Segoe UI Light"/>
              </a:rPr>
              <a:t>Recuperar propriedades e metadados</a:t>
            </a:r>
          </a:p>
          <a:p>
            <a:pPr algn="l"/>
            <a:r>
              <a:rPr lang="pt-BR" sz="1200" b="0" i="0" strike="noStrike" cap="none" spc="0" baseline="0" dirty="0">
                <a:solidFill>
                  <a:srgbClr val="171717"/>
                </a:solidFill>
                <a:effectLst/>
                <a:latin typeface="Segoe UI Light"/>
                <a:ea typeface="Segoe UI Light"/>
                <a:cs typeface="Segoe UI Light"/>
              </a:rPr>
              <a:t>As operações GET e de HEAD recuperam cabeçalhos de metadados para o contêiner ou o </a:t>
            </a:r>
            <a:r>
              <a:rPr lang="pt-BR" sz="1200" b="0" i="0" strike="noStrike" cap="none" spc="0" baseline="0" dirty="0" err="1">
                <a:solidFill>
                  <a:srgbClr val="171717"/>
                </a:solidFill>
                <a:effectLst/>
                <a:latin typeface="Segoe UI Light"/>
                <a:ea typeface="Segoe UI Light"/>
                <a:cs typeface="Segoe UI Light"/>
              </a:rPr>
              <a:t>blob</a:t>
            </a:r>
            <a:r>
              <a:rPr lang="pt-BR" sz="1200" b="0" i="0" strike="noStrike" cap="none" spc="0" baseline="0" dirty="0">
                <a:solidFill>
                  <a:srgbClr val="171717"/>
                </a:solidFill>
                <a:effectLst/>
                <a:latin typeface="Segoe UI Light"/>
                <a:ea typeface="Segoe UI Light"/>
                <a:cs typeface="Segoe UI Light"/>
              </a:rPr>
              <a:t> especificado. Essas operações só retornam cabeçalhos; elas não retornam o corpo de uma resposta. A sintaxe de URI para recuperar cabeçalhos de metadados em um contêiner é a seguinte:</a:t>
            </a:r>
          </a:p>
          <a:p>
            <a:pPr algn="l"/>
            <a:r>
              <a:rPr lang="pt-BR" sz="1200" b="1" i="0" strike="noStrike" cap="none" spc="0" baseline="0" dirty="0">
                <a:solidFill>
                  <a:srgbClr val="000000"/>
                </a:solidFill>
                <a:effectLst/>
                <a:latin typeface="Segoe UI Light"/>
                <a:ea typeface="Segoe UI Light"/>
                <a:cs typeface="Segoe UI Light"/>
              </a:rPr>
              <a:t>GET/HEAD https://myaccount.blob.core.windows.net/mycontainer?restype=container </a:t>
            </a:r>
          </a:p>
          <a:p>
            <a:pPr algn="l"/>
            <a:endParaRPr lang="en-US" b="0" i="0" dirty="0">
              <a:solidFill>
                <a:srgbClr val="171717"/>
              </a:solidFill>
              <a:effectLst/>
              <a:latin typeface="Segoe UI Light" pitchFamily="34" charset="0"/>
              <a:cs typeface="Segoe UI Light" panose="020B0502040204020203" pitchFamily="34" charset="0"/>
            </a:endParaRPr>
          </a:p>
          <a:p>
            <a:pPr algn="l"/>
            <a:r>
              <a:rPr lang="pt-BR" sz="1200" b="0" i="0" strike="noStrike" cap="none" spc="0" baseline="0" dirty="0">
                <a:solidFill>
                  <a:srgbClr val="171717"/>
                </a:solidFill>
                <a:effectLst/>
                <a:latin typeface="Segoe UI Light"/>
                <a:ea typeface="Segoe UI Light"/>
                <a:cs typeface="Segoe UI Light"/>
              </a:rPr>
              <a:t>A sintaxe de URI para recuperar cabeçalhos de metadados em um </a:t>
            </a:r>
            <a:r>
              <a:rPr lang="pt-BR" sz="1200" b="0" i="0" strike="noStrike" cap="none" spc="0" baseline="0" dirty="0" err="1">
                <a:solidFill>
                  <a:srgbClr val="171717"/>
                </a:solidFill>
                <a:effectLst/>
                <a:latin typeface="Segoe UI Light"/>
                <a:ea typeface="Segoe UI Light"/>
                <a:cs typeface="Segoe UI Light"/>
              </a:rPr>
              <a:t>blob</a:t>
            </a:r>
            <a:r>
              <a:rPr lang="pt-BR" sz="1200" b="0" i="0" strike="noStrike" cap="none" spc="0" baseline="0" dirty="0">
                <a:solidFill>
                  <a:srgbClr val="171717"/>
                </a:solidFill>
                <a:effectLst/>
                <a:latin typeface="Segoe UI Light"/>
                <a:ea typeface="Segoe UI Light"/>
                <a:cs typeface="Segoe UI Light"/>
              </a:rPr>
              <a:t> é a seguinte:</a:t>
            </a:r>
          </a:p>
          <a:p>
            <a:pPr algn="l"/>
            <a:r>
              <a:rPr lang="pt-BR" sz="1200" b="1" i="0" strike="noStrike" cap="none" spc="0" baseline="0" dirty="0">
                <a:solidFill>
                  <a:srgbClr val="000000"/>
                </a:solidFill>
                <a:effectLst/>
                <a:latin typeface="Segoe UI Light"/>
                <a:ea typeface="Segoe UI Light"/>
                <a:cs typeface="Segoe UI"/>
              </a:rPr>
              <a:t>GET/HEAD https://myaccount.blob.core.windows.net/mycontainer/myblob?comp=metadata </a:t>
            </a:r>
          </a:p>
          <a:p>
            <a:pPr algn="l"/>
            <a:endParaRPr lang="en-US" dirty="0">
              <a:latin typeface="Segoe UI Light" pitchFamily="34" charset="0"/>
              <a:cs typeface="Segoe UI Light" panose="020B0502040204020203" pitchFamily="34" charset="0"/>
            </a:endParaRPr>
          </a:p>
          <a:p>
            <a:pPr algn="l"/>
            <a:r>
              <a:rPr lang="pt-BR" sz="1200" b="1" i="0" strike="noStrike" cap="none" spc="0" baseline="0" dirty="0">
                <a:solidFill>
                  <a:srgbClr val="171717"/>
                </a:solidFill>
                <a:effectLst/>
                <a:latin typeface="Segoe UI Light"/>
                <a:ea typeface="Segoe UI Light"/>
                <a:cs typeface="Segoe UI Light"/>
              </a:rPr>
              <a:t>Definição de Cabeçalhos de Metadados</a:t>
            </a:r>
          </a:p>
          <a:p>
            <a:pPr algn="l"/>
            <a:r>
              <a:rPr lang="pt-BR" sz="1200" b="0" i="0" strike="noStrike" cap="none" spc="0" baseline="0" dirty="0">
                <a:solidFill>
                  <a:srgbClr val="171717"/>
                </a:solidFill>
                <a:effectLst/>
                <a:latin typeface="Segoe UI Light"/>
                <a:ea typeface="Segoe UI Light"/>
                <a:cs typeface="Segoe UI Light"/>
              </a:rPr>
              <a:t>A operação PUT define cabeçalhos de metadados no contêiner ou no </a:t>
            </a:r>
            <a:r>
              <a:rPr lang="pt-BR" sz="1200" b="0" i="0" strike="noStrike" cap="none" spc="0" baseline="0" dirty="0" err="1">
                <a:solidFill>
                  <a:srgbClr val="171717"/>
                </a:solidFill>
                <a:effectLst/>
                <a:latin typeface="Segoe UI Light"/>
                <a:ea typeface="Segoe UI Light"/>
                <a:cs typeface="Segoe UI Light"/>
              </a:rPr>
              <a:t>blob</a:t>
            </a:r>
            <a:r>
              <a:rPr lang="pt-BR" sz="1200" b="0" i="0" strike="noStrike" cap="none" spc="0" baseline="0" dirty="0">
                <a:solidFill>
                  <a:srgbClr val="171717"/>
                </a:solidFill>
                <a:effectLst/>
                <a:latin typeface="Segoe UI Light"/>
                <a:ea typeface="Segoe UI Light"/>
                <a:cs typeface="Segoe UI Light"/>
              </a:rPr>
              <a:t> especificado, substituindo alguns metadados existentes no recurso. Se você chamar PUT sem nenhum cabeçalho na solicitação, todos os metadados existentes no recurso serão limpos.</a:t>
            </a:r>
          </a:p>
          <a:p>
            <a:pPr algn="l"/>
            <a:r>
              <a:rPr lang="pt-BR" sz="1200" b="0" i="0" strike="noStrike" cap="none" spc="0" baseline="0" dirty="0">
                <a:solidFill>
                  <a:srgbClr val="171717"/>
                </a:solidFill>
                <a:effectLst/>
                <a:latin typeface="Segoe UI Light"/>
                <a:ea typeface="Segoe UI Light"/>
                <a:cs typeface="Segoe UI Light"/>
              </a:rPr>
              <a:t>A sintaxe de URI para definir cabeçalhos de metadados em um contêiner é a seguinte:</a:t>
            </a:r>
          </a:p>
          <a:p>
            <a:pPr algn="l"/>
            <a:r>
              <a:rPr lang="pt-BR" sz="1200" b="1" i="0" strike="noStrike" cap="none" spc="0" baseline="0" dirty="0">
                <a:solidFill>
                  <a:srgbClr val="000000"/>
                </a:solidFill>
                <a:effectLst/>
                <a:latin typeface="Segoe UI Light"/>
                <a:ea typeface="Segoe UI Light"/>
                <a:cs typeface="Segoe UI Light"/>
              </a:rPr>
              <a:t>PUT https://myaccount.blob.core.windows.net/mycontainer?comp=metadata?restype=container </a:t>
            </a:r>
          </a:p>
          <a:p>
            <a:pPr algn="l"/>
            <a:endParaRPr lang="en-US" b="0" i="0" dirty="0">
              <a:solidFill>
                <a:srgbClr val="171717"/>
              </a:solidFill>
              <a:effectLst/>
              <a:latin typeface="Segoe UI Light" pitchFamily="34" charset="0"/>
              <a:cs typeface="Segoe UI Light" panose="020B0502040204020203" pitchFamily="34" charset="0"/>
            </a:endParaRPr>
          </a:p>
          <a:p>
            <a:pPr algn="l"/>
            <a:r>
              <a:rPr lang="pt-BR" sz="1200" b="0" i="0" strike="noStrike" cap="none" spc="0" baseline="0" dirty="0">
                <a:solidFill>
                  <a:srgbClr val="171717"/>
                </a:solidFill>
                <a:effectLst/>
                <a:latin typeface="Segoe UI Light"/>
                <a:ea typeface="Segoe UI Light"/>
                <a:cs typeface="Segoe UI Light"/>
              </a:rPr>
              <a:t>A sintaxe de URI para definir cabeçalhos de metadados em um </a:t>
            </a:r>
            <a:r>
              <a:rPr lang="pt-BR" sz="1200" b="0" i="0" strike="noStrike" cap="none" spc="0" baseline="0" dirty="0" err="1">
                <a:solidFill>
                  <a:srgbClr val="171717"/>
                </a:solidFill>
                <a:effectLst/>
                <a:latin typeface="Segoe UI Light"/>
                <a:ea typeface="Segoe UI Light"/>
                <a:cs typeface="Segoe UI Light"/>
              </a:rPr>
              <a:t>blob</a:t>
            </a:r>
            <a:r>
              <a:rPr lang="pt-BR" sz="1200" b="0" i="0" strike="noStrike" cap="none" spc="0" baseline="0" dirty="0">
                <a:solidFill>
                  <a:srgbClr val="171717"/>
                </a:solidFill>
                <a:effectLst/>
                <a:latin typeface="Segoe UI Light"/>
                <a:ea typeface="Segoe UI Light"/>
                <a:cs typeface="Segoe UI Light"/>
              </a:rPr>
              <a:t> é a seguinte:</a:t>
            </a:r>
          </a:p>
          <a:p>
            <a:r>
              <a:rPr lang="pt-BR" sz="1200" b="1" i="0" strike="noStrike" cap="none" spc="0" baseline="0" dirty="0">
                <a:solidFill>
                  <a:srgbClr val="000000"/>
                </a:solidFill>
                <a:effectLst/>
                <a:latin typeface="Segoe UI Light"/>
                <a:ea typeface="Segoe UI Light"/>
                <a:cs typeface="Segoe UI Light"/>
              </a:rPr>
              <a:t>PUT https://myaccount.blob.core.windows.net/mycontainer/myblob?comp=metadata</a:t>
            </a:r>
            <a:endParaRPr lang="en-US" b="1" i="0" dirty="0">
              <a:solidFill>
                <a:srgbClr val="171717"/>
              </a:solidFill>
              <a:effectLst/>
              <a:latin typeface="Segoe UI Light" pitchFamily="34" charset="0"/>
              <a:cs typeface="Segoe UI Light" panose="020B0502040204020203" pitchFamily="34" charset="0"/>
            </a:endParaRPr>
          </a:p>
          <a:p>
            <a:pPr algn="l"/>
            <a:endParaRPr lang="en-US" b="1" i="0" dirty="0">
              <a:solidFill>
                <a:srgbClr val="171717"/>
              </a:solidFill>
              <a:effectLst/>
              <a:latin typeface="Segoe UI Light" pitchFamily="34" charset="0"/>
              <a:cs typeface="Segoe UI Light" panose="020B0502040204020203" pitchFamily="34" charset="0"/>
            </a:endParaRPr>
          </a:p>
          <a:p>
            <a:pPr algn="l"/>
            <a:r>
              <a:rPr lang="pt-BR" sz="1200" b="1" i="0" strike="noStrike" cap="none" spc="0" baseline="0" dirty="0">
                <a:solidFill>
                  <a:srgbClr val="171717"/>
                </a:solidFill>
                <a:effectLst/>
                <a:latin typeface="Segoe UI Light"/>
                <a:ea typeface="Segoe UI Light"/>
                <a:cs typeface="Segoe UI Light"/>
              </a:rPr>
              <a:t>Propriedades HTTP padrão para contêineres e </a:t>
            </a:r>
            <a:r>
              <a:rPr lang="pt-BR" sz="1200" b="1" i="0" strike="noStrike" cap="none" spc="0" baseline="0" dirty="0" err="1">
                <a:solidFill>
                  <a:srgbClr val="171717"/>
                </a:solidFill>
                <a:effectLst/>
                <a:latin typeface="Segoe UI Light"/>
                <a:ea typeface="Segoe UI Light"/>
                <a:cs typeface="Segoe UI Light"/>
              </a:rPr>
              <a:t>blobs</a:t>
            </a:r>
            <a:endParaRPr lang="pt-BR" sz="1200" b="1" i="0" strike="noStrike" cap="none" spc="0" baseline="0" dirty="0">
              <a:solidFill>
                <a:srgbClr val="171717"/>
              </a:solidFill>
              <a:effectLst/>
              <a:latin typeface="Segoe UI Light"/>
              <a:ea typeface="Segoe UI Light"/>
              <a:cs typeface="Segoe UI Light"/>
            </a:endParaRPr>
          </a:p>
          <a:p>
            <a:pPr algn="l"/>
            <a:r>
              <a:rPr lang="pt-BR" sz="1200" b="0" i="0" strike="noStrike" cap="none" spc="0" baseline="0" dirty="0">
                <a:solidFill>
                  <a:srgbClr val="171717"/>
                </a:solidFill>
                <a:effectLst/>
                <a:latin typeface="Segoe UI Light"/>
                <a:ea typeface="Segoe UI Light"/>
                <a:cs typeface="Segoe UI Light"/>
              </a:rPr>
              <a:t>Os contêineres e os </a:t>
            </a:r>
            <a:r>
              <a:rPr lang="pt-BR" sz="1200" b="0" i="0" strike="noStrike" cap="none" spc="0" baseline="0" dirty="0" err="1">
                <a:solidFill>
                  <a:srgbClr val="171717"/>
                </a:solidFill>
                <a:effectLst/>
                <a:latin typeface="Segoe UI Light"/>
                <a:ea typeface="Segoe UI Light"/>
                <a:cs typeface="Segoe UI Light"/>
              </a:rPr>
              <a:t>blobs</a:t>
            </a:r>
            <a:r>
              <a:rPr lang="pt-BR" sz="1200" b="0" i="0" strike="noStrike" cap="none" spc="0" baseline="0" dirty="0">
                <a:solidFill>
                  <a:srgbClr val="171717"/>
                </a:solidFill>
                <a:effectLst/>
                <a:latin typeface="Segoe UI Light"/>
                <a:ea typeface="Segoe UI Light"/>
                <a:cs typeface="Segoe UI Light"/>
              </a:rPr>
              <a:t> também dão suporte a certas propriedades HTTP padrão. As propriedades e os metadados são representados como cabeçalhos HTTP padrão; a diferença entre eles consiste na denominação dos cabeçalhos. Os cabeçalhos de metadados são denominados com o prefixo de cabeçalho x-</a:t>
            </a:r>
            <a:r>
              <a:rPr lang="pt-BR" sz="1200" b="0" i="0" strike="noStrike" cap="none" spc="0" baseline="0" dirty="0" err="1">
                <a:solidFill>
                  <a:srgbClr val="171717"/>
                </a:solidFill>
                <a:effectLst/>
                <a:latin typeface="Segoe UI Light"/>
                <a:ea typeface="Segoe UI Light"/>
                <a:cs typeface="Segoe UI Light"/>
              </a:rPr>
              <a:t>ms</a:t>
            </a:r>
            <a:r>
              <a:rPr lang="pt-BR" sz="1200" b="0" i="0" strike="noStrike" cap="none" spc="0" baseline="0" dirty="0">
                <a:solidFill>
                  <a:srgbClr val="171717"/>
                </a:solidFill>
                <a:effectLst/>
                <a:latin typeface="Segoe UI Light"/>
                <a:ea typeface="Segoe UI Light"/>
                <a:cs typeface="Segoe UI Light"/>
              </a:rPr>
              <a:t>-</a:t>
            </a:r>
            <a:r>
              <a:rPr lang="pt-BR" sz="1200" b="0" i="0" strike="noStrike" cap="none" spc="0" baseline="0" dirty="0" err="1">
                <a:solidFill>
                  <a:srgbClr val="171717"/>
                </a:solidFill>
                <a:effectLst/>
                <a:latin typeface="Segoe UI Light"/>
                <a:ea typeface="Segoe UI Light"/>
                <a:cs typeface="Segoe UI Light"/>
              </a:rPr>
              <a:t>meta-e</a:t>
            </a:r>
            <a:r>
              <a:rPr lang="pt-BR" sz="1200" b="0" i="0" strike="noStrike" cap="none" spc="0" baseline="0" dirty="0">
                <a:solidFill>
                  <a:srgbClr val="171717"/>
                </a:solidFill>
                <a:effectLst/>
                <a:latin typeface="Segoe UI Light"/>
                <a:ea typeface="Segoe UI Light"/>
                <a:cs typeface="Segoe UI Light"/>
              </a:rPr>
              <a:t> um nome personalizado. Os cabeçalhos de propriedade usam nomes de cabeçalho HTTP padrão, como especificado na seção 14, Definições de campos de cabeçalho, da Especificação do protocolo HTTP/1.1.</a:t>
            </a:r>
          </a:p>
          <a:p>
            <a:pPr algn="l"/>
            <a:r>
              <a:rPr lang="pt-BR" sz="1200" b="0" i="0" strike="noStrike" cap="none" spc="0" baseline="0" dirty="0">
                <a:solidFill>
                  <a:srgbClr val="171717"/>
                </a:solidFill>
                <a:effectLst/>
                <a:latin typeface="Segoe UI Light"/>
                <a:ea typeface="Segoe UI Light"/>
                <a:cs typeface="Segoe UI Light"/>
              </a:rPr>
              <a:t>Os cabeçalhos HTTP padrão com suporte em contêineres incluem:</a:t>
            </a:r>
          </a:p>
          <a:p>
            <a:pPr marL="171450" indent="-171450" algn="l">
              <a:buFont typeface="Arial" panose="020B0604020202020204" pitchFamily="34" charset="0"/>
              <a:buChar char="•"/>
            </a:pPr>
            <a:r>
              <a:rPr lang="pt-BR" sz="1200" b="0" i="0" strike="noStrike" cap="none" spc="0" baseline="0" dirty="0" err="1">
                <a:solidFill>
                  <a:srgbClr val="171717"/>
                </a:solidFill>
                <a:effectLst/>
                <a:latin typeface="Segoe UI Light"/>
                <a:ea typeface="Segoe UI Light"/>
                <a:cs typeface="Segoe UI Light"/>
              </a:rPr>
              <a:t>ETag</a:t>
            </a:r>
            <a:endParaRPr lang="pt-BR" sz="1200" b="0" i="0" strike="noStrike" cap="none" spc="0" baseline="0" dirty="0">
              <a:solidFill>
                <a:srgbClr val="171717"/>
              </a:solidFill>
              <a:effectLst/>
              <a:latin typeface="Segoe UI Light"/>
              <a:ea typeface="Segoe UI Light"/>
              <a:cs typeface="Segoe UI Light"/>
            </a:endParaRPr>
          </a:p>
          <a:p>
            <a:pPr marL="171450" indent="-171450" algn="l">
              <a:buFont typeface="Arial" panose="020B0604020202020204" pitchFamily="34" charset="0"/>
              <a:buChar char="•"/>
            </a:pPr>
            <a:r>
              <a:rPr lang="pt-BR" sz="1200" b="0" i="0" strike="noStrike" cap="none" spc="0" baseline="0" dirty="0" err="1">
                <a:solidFill>
                  <a:srgbClr val="171717"/>
                </a:solidFill>
                <a:effectLst/>
                <a:latin typeface="Segoe UI Light"/>
                <a:ea typeface="Segoe UI Light"/>
                <a:cs typeface="Segoe UI Light"/>
              </a:rPr>
              <a:t>Last-Modified</a:t>
            </a:r>
            <a:endParaRPr lang="pt-BR" sz="1200" b="0" i="0" strike="noStrike" cap="none" spc="0" baseline="0" dirty="0">
              <a:solidFill>
                <a:srgbClr val="171717"/>
              </a:solidFill>
              <a:effectLst/>
              <a:latin typeface="Segoe UI Light"/>
              <a:ea typeface="Segoe UI Light"/>
              <a:cs typeface="Segoe UI Light"/>
            </a:endParaRPr>
          </a:p>
          <a:p>
            <a:pPr algn="l"/>
            <a:r>
              <a:rPr lang="pt-BR" sz="1200" b="0" i="0" strike="noStrike" cap="none" spc="0" baseline="0" dirty="0">
                <a:solidFill>
                  <a:srgbClr val="171717"/>
                </a:solidFill>
                <a:effectLst/>
                <a:latin typeface="Segoe UI Light"/>
                <a:ea typeface="Segoe UI Light"/>
                <a:cs typeface="Segoe UI Light"/>
              </a:rPr>
              <a:t>Os cabeçalhos HTTP padrão com suporte em </a:t>
            </a:r>
            <a:r>
              <a:rPr lang="pt-BR" sz="1200" b="0" i="0" strike="noStrike" cap="none" spc="0" baseline="0" dirty="0" err="1">
                <a:solidFill>
                  <a:srgbClr val="171717"/>
                </a:solidFill>
                <a:effectLst/>
                <a:latin typeface="Segoe UI Light"/>
                <a:ea typeface="Segoe UI Light"/>
                <a:cs typeface="Segoe UI Light"/>
              </a:rPr>
              <a:t>blobs</a:t>
            </a:r>
            <a:r>
              <a:rPr lang="pt-BR" sz="1200" b="0" i="0" strike="noStrike" cap="none" spc="0" baseline="0" dirty="0">
                <a:solidFill>
                  <a:srgbClr val="171717"/>
                </a:solidFill>
                <a:effectLst/>
                <a:latin typeface="Segoe UI Light"/>
                <a:ea typeface="Segoe UI Light"/>
                <a:cs typeface="Segoe UI Light"/>
              </a:rPr>
              <a:t> incluem:</a:t>
            </a:r>
          </a:p>
          <a:p>
            <a:pPr marL="171450" indent="-171450" algn="l">
              <a:buFont typeface="Arial" panose="020B0604020202020204" pitchFamily="34" charset="0"/>
              <a:buChar char="•"/>
            </a:pPr>
            <a:r>
              <a:rPr lang="pt-BR" sz="1200" b="0" i="0" strike="noStrike" cap="none" spc="0" baseline="0" dirty="0" err="1">
                <a:solidFill>
                  <a:srgbClr val="171717"/>
                </a:solidFill>
                <a:effectLst/>
                <a:latin typeface="Segoe UI Light"/>
                <a:ea typeface="Segoe UI Light"/>
                <a:cs typeface="Segoe UI Light"/>
              </a:rPr>
              <a:t>ETag</a:t>
            </a:r>
            <a:endParaRPr lang="pt-BR" sz="1200" b="0" i="0" strike="noStrike" cap="none" spc="0" baseline="0" dirty="0">
              <a:solidFill>
                <a:srgbClr val="171717"/>
              </a:solidFill>
              <a:effectLst/>
              <a:latin typeface="Segoe UI Light"/>
              <a:ea typeface="Segoe UI Light"/>
              <a:cs typeface="Segoe UI Light"/>
            </a:endParaRPr>
          </a:p>
          <a:p>
            <a:pPr marL="171450" indent="-171450" algn="l">
              <a:buFont typeface="Arial" panose="020B0604020202020204" pitchFamily="34" charset="0"/>
              <a:buChar char="•"/>
            </a:pPr>
            <a:r>
              <a:rPr lang="pt-BR" sz="1200" b="0" i="0" strike="noStrike" cap="none" spc="0" baseline="0" dirty="0" err="1">
                <a:solidFill>
                  <a:srgbClr val="171717"/>
                </a:solidFill>
                <a:effectLst/>
                <a:latin typeface="Segoe UI Light"/>
                <a:ea typeface="Segoe UI Light"/>
                <a:cs typeface="Segoe UI Light"/>
              </a:rPr>
              <a:t>Last-Modified</a:t>
            </a:r>
            <a:endParaRPr lang="pt-BR" sz="1200" b="0" i="0" strike="noStrike" cap="none" spc="0" baseline="0" dirty="0">
              <a:solidFill>
                <a:srgbClr val="171717"/>
              </a:solidFill>
              <a:effectLst/>
              <a:latin typeface="Segoe UI Light"/>
              <a:ea typeface="Segoe UI Light"/>
              <a:cs typeface="Segoe UI Light"/>
            </a:endParaRPr>
          </a:p>
          <a:p>
            <a:pPr marL="171450" indent="-171450" algn="l">
              <a:buFont typeface="Arial" panose="020B0604020202020204" pitchFamily="34" charset="0"/>
              <a:buChar char="•"/>
            </a:pPr>
            <a:r>
              <a:rPr lang="pt-BR" sz="1200" b="0" i="0" strike="noStrike" cap="none" spc="0" baseline="0" dirty="0" err="1">
                <a:solidFill>
                  <a:srgbClr val="171717"/>
                </a:solidFill>
                <a:effectLst/>
                <a:latin typeface="Segoe UI Light"/>
                <a:ea typeface="Segoe UI Light"/>
                <a:cs typeface="Segoe UI Light"/>
              </a:rPr>
              <a:t>Content-Length</a:t>
            </a:r>
            <a:endParaRPr lang="pt-BR" sz="1200" b="0" i="0" strike="noStrike" cap="none" spc="0" baseline="0" dirty="0">
              <a:solidFill>
                <a:srgbClr val="171717"/>
              </a:solidFill>
              <a:effectLst/>
              <a:latin typeface="Segoe UI Light"/>
              <a:ea typeface="Segoe UI Light"/>
              <a:cs typeface="Segoe UI Light"/>
            </a:endParaRPr>
          </a:p>
          <a:p>
            <a:pPr marL="171450" indent="-171450" algn="l">
              <a:buFont typeface="Arial" panose="020B0604020202020204" pitchFamily="34" charset="0"/>
              <a:buChar char="•"/>
            </a:pPr>
            <a:r>
              <a:rPr lang="pt-BR" sz="1200" b="0" i="0" strike="noStrike" cap="none" spc="0" baseline="0" dirty="0" err="1">
                <a:solidFill>
                  <a:srgbClr val="171717"/>
                </a:solidFill>
                <a:effectLst/>
                <a:latin typeface="Segoe UI Light"/>
                <a:ea typeface="Segoe UI Light"/>
                <a:cs typeface="Segoe UI Light"/>
              </a:rPr>
              <a:t>Content-Type</a:t>
            </a:r>
            <a:endParaRPr lang="pt-BR" sz="1200" b="0" i="0" strike="noStrike" cap="none" spc="0" baseline="0" dirty="0">
              <a:solidFill>
                <a:srgbClr val="171717"/>
              </a:solidFill>
              <a:effectLst/>
              <a:latin typeface="Segoe UI Light"/>
              <a:ea typeface="Segoe UI Light"/>
              <a:cs typeface="Segoe UI Light"/>
            </a:endParaRP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Light"/>
                <a:ea typeface="Segoe UI Light"/>
                <a:cs typeface="Segoe UI Light"/>
              </a:rPr>
              <a:t>Content-MD5</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Light"/>
                <a:ea typeface="Segoe UI Light"/>
                <a:cs typeface="Segoe UI Light"/>
              </a:rPr>
              <a:t>Codificação de conteúdo</a:t>
            </a:r>
          </a:p>
          <a:p>
            <a:pPr marL="171450" indent="-171450" algn="l">
              <a:buFont typeface="Arial" panose="020B0604020202020204" pitchFamily="34" charset="0"/>
              <a:buChar char="•"/>
            </a:pPr>
            <a:r>
              <a:rPr lang="pt-BR" sz="1200" b="0" i="0" strike="noStrike" cap="none" spc="0" baseline="0" dirty="0" err="1">
                <a:solidFill>
                  <a:srgbClr val="171717"/>
                </a:solidFill>
                <a:effectLst/>
                <a:latin typeface="Segoe UI Light"/>
                <a:ea typeface="Segoe UI Light"/>
                <a:cs typeface="Segoe UI Light"/>
              </a:rPr>
              <a:t>Content-Language</a:t>
            </a:r>
            <a:endParaRPr lang="pt-BR" sz="1200" b="0" i="0" strike="noStrike" cap="none" spc="0" baseline="0" dirty="0">
              <a:solidFill>
                <a:srgbClr val="171717"/>
              </a:solidFill>
              <a:effectLst/>
              <a:latin typeface="Segoe UI Light"/>
              <a:ea typeface="Segoe UI Light"/>
              <a:cs typeface="Segoe UI Light"/>
            </a:endParaRP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Light"/>
                <a:ea typeface="Segoe UI Light"/>
                <a:cs typeface="Segoe UI Light"/>
              </a:rPr>
              <a:t>Cache-</a:t>
            </a:r>
            <a:r>
              <a:rPr lang="pt-BR" sz="1200" b="0" i="0" strike="noStrike" cap="none" spc="0" baseline="0" dirty="0" err="1">
                <a:solidFill>
                  <a:srgbClr val="171717"/>
                </a:solidFill>
                <a:effectLst/>
                <a:latin typeface="Segoe UI Light"/>
                <a:ea typeface="Segoe UI Light"/>
                <a:cs typeface="Segoe UI Light"/>
              </a:rPr>
              <a:t>Control</a:t>
            </a:r>
            <a:endParaRPr lang="pt-BR" sz="1200" b="0" i="0" strike="noStrike" cap="none" spc="0" baseline="0" dirty="0">
              <a:solidFill>
                <a:srgbClr val="171717"/>
              </a:solidFill>
              <a:effectLst/>
              <a:latin typeface="Segoe UI Light"/>
              <a:ea typeface="Segoe UI Light"/>
              <a:cs typeface="Segoe UI Light"/>
            </a:endParaRP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Light"/>
                <a:ea typeface="Segoe UI Light"/>
                <a:cs typeface="Segoe UI Semibold" charset="0"/>
              </a:rPr>
              <a:t>Origem</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Light"/>
                <a:ea typeface="Segoe UI Light"/>
                <a:cs typeface="Segoe UI Light"/>
              </a:rPr>
              <a:t>Intervalo</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4276181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a:solidFill>
                  <a:srgbClr val="D4D4D4"/>
                </a:solidFill>
                <a:effectLst/>
                <a:latin typeface="Consolas"/>
                <a:ea typeface="Consolas"/>
                <a:cs typeface="Consolas"/>
              </a:rPr>
              <a:t>Há suporte para Last-Modified em contêineres e em blobs.</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a:solidFill>
                  <a:srgbClr val="D4D4D4"/>
                </a:solidFill>
                <a:effectLst/>
                <a:latin typeface="Consolas"/>
                <a:ea typeface="Consolas"/>
                <a:cs typeface="Segoe UI"/>
              </a:rPr>
              <a:t>A opção BlobContainerClient pode ser usada para manipular contêineres e blobs.</a:t>
            </a:r>
          </a:p>
          <a:p>
            <a:endParaRPr lang="en-US" b="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endParaRPr lang="en-US" b="0">
              <a:solidFill>
                <a:srgbClr val="D4D4D4"/>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28</a:t>
            </a:fld>
            <a:endParaRPr lang="en-US"/>
          </a:p>
        </p:txBody>
      </p:sp>
    </p:spTree>
    <p:extLst>
      <p:ext uri="{BB962C8B-B14F-4D97-AF65-F5344CB8AC3E}">
        <p14:creationId xmlns:p14="http://schemas.microsoft.com/office/powerpoint/2010/main" val="2495616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8AEDA17-3975-56B4-CF33-D2A8D50484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432C737-E67A-0323-B167-E09F22F729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7C878789-3DE9-A835-B207-FCA37FB3F9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19204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https://learn.microsoft.com/training/modules/work-azure-blob-storage/4-develop-blob-storage-dotnet</a:t>
            </a:r>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1009329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EBEE664-3517-073E-21EC-B3153DD57BEE}"/>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1007A884-55AE-1F64-3833-E7BFACFF8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0C6D80D-7C92-68C0-AB9E-0F7DBFFED3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07758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pt-BR" sz="1100" dirty="0">
                <a:solidFill>
                  <a:srgbClr val="000000"/>
                </a:solidFill>
                <a:latin typeface="Segoe UI"/>
                <a:ea typeface="Segoe UI"/>
                <a:cs typeface="Segoe UI"/>
                <a:hlinkClick r:id="rId3" history="0"/>
              </a:rPr>
              <a:t>http://aka.ms/az204labs</a:t>
            </a:r>
            <a:endParaRPr lang="en-US" sz="1100" dirty="0"/>
          </a:p>
          <a:p>
            <a:endParaRPr lang="pt-BR" dirty="0"/>
          </a:p>
        </p:txBody>
      </p:sp>
    </p:spTree>
    <p:extLst>
      <p:ext uri="{BB962C8B-B14F-4D97-AF65-F5344CB8AC3E}">
        <p14:creationId xmlns:p14="http://schemas.microsoft.com/office/powerpoint/2010/main" val="3184705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E3E3E3"/>
                </a:solidFill>
                <a:effectLst/>
                <a:latin typeface="Segoe UI"/>
                <a:ea typeface="Segoe UI"/>
                <a:cs typeface="Segoe UI"/>
              </a:rPr>
              <a:t>Uma conta de armazenamento do Azure contém todos os seus objetos de dados do Armazenamento do Azure: blobs, arquivos, filas, tabelas e discos. Uma conta de armazenamento fornece um namespace exclusivo para os dados do Armazenamento do Microsoft Azure que podem ser acessados de qualquer lugar do mundo por HTTP ou HTTPS. Os dados na conta de armazenamento do Azure são duráveis e altamente disponíveis, seguros e massivamente escalonáveis.</a:t>
            </a:r>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834314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pt-BR" sz="1200" b="1" i="0" strike="noStrike" cap="none" spc="0" baseline="0" dirty="0">
                <a:solidFill>
                  <a:srgbClr val="171717"/>
                </a:solidFill>
                <a:effectLst/>
                <a:latin typeface="Segoe UI"/>
                <a:ea typeface="Segoe UI"/>
                <a:cs typeface="Segoe UI"/>
              </a:rPr>
              <a:t>Dois níveis de desempenho</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Standard</a:t>
            </a:r>
          </a:p>
          <a:p>
            <a:pPr marL="171450" indent="-171450" algn="l">
              <a:buFont typeface="Arial" panose="020B0604020202020204" pitchFamily="34" charset="0"/>
              <a:buChar char="•"/>
            </a:pPr>
            <a:r>
              <a:rPr lang="pt-BR" sz="1200" b="0" i="0" strike="noStrike" cap="none" spc="0" baseline="0" dirty="0">
                <a:solidFill>
                  <a:srgbClr val="171717"/>
                </a:solidFill>
                <a:effectLst/>
                <a:latin typeface="Segoe UI"/>
                <a:ea typeface="Segoe UI"/>
                <a:cs typeface="Segoe UI"/>
              </a:rPr>
              <a:t>Premium</a:t>
            </a:r>
          </a:p>
          <a:p>
            <a:pPr algn="l"/>
            <a:endParaRPr lang="en-US" b="1" i="0" dirty="0">
              <a:solidFill>
                <a:srgbClr val="171717"/>
              </a:solidFill>
              <a:effectLst/>
              <a:latin typeface="Segoe UI" panose="020B0502040204020203" pitchFamily="34" charset="0"/>
            </a:endParaRPr>
          </a:p>
          <a:p>
            <a:pPr algn="l"/>
            <a:r>
              <a:rPr lang="pt-BR" sz="1200" b="1" i="0" strike="noStrike" cap="none" spc="0" baseline="0" dirty="0">
                <a:solidFill>
                  <a:srgbClr val="171717"/>
                </a:solidFill>
                <a:effectLst/>
                <a:latin typeface="Segoe UI"/>
                <a:ea typeface="Segoe UI"/>
                <a:cs typeface="Segoe UI"/>
              </a:rPr>
              <a:t>Tipos de contas de armazenamento</a:t>
            </a:r>
          </a:p>
          <a:p>
            <a:pPr algn="l"/>
            <a:r>
              <a:rPr lang="pt-BR" sz="1200" b="0" i="0" strike="noStrike" cap="none" spc="0" baseline="0" dirty="0">
                <a:solidFill>
                  <a:srgbClr val="171717"/>
                </a:solidFill>
                <a:effectLst/>
                <a:latin typeface="Segoe UI"/>
                <a:ea typeface="Segoe UI"/>
                <a:cs typeface="Segoe UI"/>
              </a:rPr>
              <a:t>O Armazenamento do Azure oferece diversos tipos de contas de armazenamento. Cada tipo é compatível com recursos diferentes e tem um modelo de preços próprio.</a:t>
            </a:r>
          </a:p>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Contas de uso geral v2</a:t>
            </a:r>
            <a:r>
              <a:rPr lang="pt-BR" sz="1200" b="0" i="0" strike="noStrike" cap="none" spc="0" baseline="0" dirty="0">
                <a:solidFill>
                  <a:srgbClr val="171717"/>
                </a:solidFill>
                <a:effectLst/>
                <a:latin typeface="Segoe UI"/>
                <a:ea typeface="Segoe UI"/>
                <a:cs typeface="Segoe UI"/>
              </a:rPr>
              <a:t>: tipo de conta de armazenamento básico para blobs, arquivos, filas e tabelas. Recomendado para a maioria dos cenários que usam o Armazenamento do Azure.</a:t>
            </a:r>
          </a:p>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Contas de Armazenamento de Blobs de blocos Premium</a:t>
            </a:r>
            <a:r>
              <a:rPr lang="pt-BR" sz="1200" b="0" i="0" strike="noStrike" cap="none" spc="0" baseline="0" dirty="0">
                <a:solidFill>
                  <a:srgbClr val="171717"/>
                </a:solidFill>
                <a:effectLst/>
                <a:latin typeface="Segoe UI"/>
                <a:ea typeface="Segoe UI"/>
                <a:cs typeface="Segoe UI"/>
              </a:rPr>
              <a:t>: contas de armazenamento somente de blobs com características de desempenho Premium. Recomendadas para cenários com altas taxas de transações que usam objetos menores ou exigem latência de armazenamento sempre baixa.</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1" i="0" strike="noStrike" cap="none" spc="0" baseline="0" dirty="0">
                <a:solidFill>
                  <a:srgbClr val="171717"/>
                </a:solidFill>
                <a:effectLst/>
                <a:latin typeface="Segoe UI"/>
                <a:ea typeface="Segoe UI"/>
                <a:cs typeface="Segoe UI"/>
              </a:rPr>
              <a:t>Blobs de páginas Premium:</a:t>
            </a:r>
            <a:r>
              <a:rPr lang="pt-BR" sz="1200" b="0" i="0" strike="noStrike" cap="none" spc="0" baseline="0" dirty="0">
                <a:solidFill>
                  <a:srgbClr val="171717"/>
                </a:solidFill>
                <a:effectLst/>
                <a:latin typeface="Segoe UI"/>
                <a:ea typeface="Segoe UI"/>
                <a:cs typeface="Segoe UI"/>
              </a:rPr>
              <a:t> </a:t>
            </a:r>
            <a:r>
              <a:rPr lang="pt-BR" sz="1200" b="0" i="0" strike="noStrike" cap="none" spc="0" baseline="0" dirty="0">
                <a:solidFill>
                  <a:srgbClr val="000000"/>
                </a:solidFill>
                <a:effectLst/>
                <a:latin typeface="Aptos"/>
                <a:ea typeface="Aptos"/>
                <a:cs typeface="Aptos"/>
              </a:rPr>
              <a:t>tipo de conta de armazenamento Premium somente para blobs de páginas.</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endParaRPr lang="en-US" sz="1200" dirty="0">
              <a:solidFill>
                <a:schemeClr val="tx1"/>
              </a:solidFill>
            </a:endParaRPr>
          </a:p>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r>
              <a:rPr lang="pt-BR" sz="1200" b="1" i="0" strike="noStrike" cap="none" spc="0" baseline="0" dirty="0">
                <a:solidFill>
                  <a:srgbClr val="000000"/>
                </a:solidFill>
                <a:effectLst/>
                <a:latin typeface="Aptos"/>
                <a:ea typeface="Aptos"/>
                <a:cs typeface="Aptos"/>
              </a:rPr>
              <a:t>Não listado no gráfico</a:t>
            </a:r>
          </a:p>
          <a:p>
            <a:pPr marL="171450" marR="0" lvl="0" indent="-171450" algn="l" defTabSz="914367" rtl="0" eaLnBrk="1" fontAlgn="auto" latinLnBrk="0" hangingPunct="1">
              <a:lnSpc>
                <a:spcPct val="90000"/>
              </a:lnSpc>
              <a:spcBef>
                <a:spcPct val="0"/>
              </a:spcBef>
              <a:spcAft>
                <a:spcPts val="333"/>
              </a:spcAft>
              <a:buClrTx/>
              <a:buSzTx/>
              <a:buFont typeface="Arial" panose="020B0604020202020204" pitchFamily="34" charset="0"/>
              <a:buChar char="•"/>
              <a:defRPr/>
            </a:pPr>
            <a:r>
              <a:rPr lang="pt-BR" sz="1200" b="1" i="0" strike="noStrike" cap="none" spc="0" baseline="0" dirty="0">
                <a:solidFill>
                  <a:srgbClr val="171717"/>
                </a:solidFill>
                <a:effectLst/>
                <a:latin typeface="Segoe UI"/>
                <a:ea typeface="Segoe UI"/>
                <a:cs typeface="Segoe UI"/>
              </a:rPr>
              <a:t>Contas de uso geral v1</a:t>
            </a:r>
            <a:r>
              <a:rPr lang="pt-BR" sz="1200" b="0" i="0" strike="noStrike" cap="none" spc="0" baseline="0" dirty="0">
                <a:solidFill>
                  <a:srgbClr val="171717"/>
                </a:solidFill>
                <a:effectLst/>
                <a:latin typeface="Segoe UI"/>
                <a:ea typeface="Segoe UI"/>
                <a:cs typeface="Segoe UI"/>
              </a:rPr>
              <a:t>: tipo de conta herdada para blobs, arquivos, filas e tabelas. Use contas de uso geral v2 em vez desta opção, quando possível.</a:t>
            </a:r>
          </a:p>
          <a:p>
            <a:pPr marL="171450" indent="-171450" algn="l">
              <a:buFont typeface="Arial" panose="020B0604020202020204" pitchFamily="34" charset="0"/>
              <a:buChar char="•"/>
            </a:pPr>
            <a:r>
              <a:rPr lang="pt-BR" sz="1200" b="1" i="0" strike="noStrike" cap="none" spc="0" baseline="0" dirty="0">
                <a:solidFill>
                  <a:srgbClr val="171717"/>
                </a:solidFill>
                <a:effectLst/>
                <a:latin typeface="Segoe UI"/>
                <a:ea typeface="Segoe UI"/>
                <a:cs typeface="Segoe UI"/>
              </a:rPr>
              <a:t>Contas de armazenamento Premium FileStorage</a:t>
            </a:r>
            <a:r>
              <a:rPr lang="pt-BR" sz="1200" b="0" i="0" strike="noStrike" cap="none" spc="0" baseline="0" dirty="0">
                <a:solidFill>
                  <a:srgbClr val="171717"/>
                </a:solidFill>
                <a:effectLst/>
                <a:latin typeface="Segoe UI"/>
                <a:ea typeface="Segoe UI"/>
                <a:cs typeface="Segoe UI"/>
              </a:rPr>
              <a:t>: contas de armazenamento somente de arquivos com características de desempenho Premium. Recomendadas para aplicações de escala empresarial ou de alto desempenho.</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1942210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Segoe UI Light"/>
                <a:ea typeface="Segoe UI Light"/>
                <a:cs typeface="Segoe UI Light"/>
              </a:rPr>
              <a:t>O Armazenamento de Blobs do Azure permite acesso a dados armazenados por meio de seus recursos. O Armazenamento de Blobs do Azure contém os seguintes componentes:</a:t>
            </a:r>
          </a:p>
          <a:p>
            <a:pPr marL="0" marR="0" indent="0" algn="l" defTabSz="914367" rtl="0" eaLnBrk="1" fontAlgn="auto" latinLnBrk="0" hangingPunct="1">
              <a:lnSpc>
                <a:spcPct val="90000"/>
              </a:lnSpc>
              <a:spcBef>
                <a:spcPct val="0"/>
              </a:spcBef>
              <a:spcAft>
                <a:spcPts val="333"/>
              </a:spcAft>
              <a:buClrTx/>
              <a:buSzTx/>
              <a:buFontTx/>
              <a:buNone/>
              <a:defRPr/>
            </a:pPr>
            <a:endParaRPr lang="en-US" sz="1200"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ct val="0"/>
              </a:spcBef>
              <a:spcAft>
                <a:spcPts val="333"/>
              </a:spcAft>
              <a:buClrTx/>
              <a:buSzTx/>
              <a:buFontTx/>
              <a:buNone/>
              <a:defRPr/>
            </a:pPr>
            <a:r>
              <a:rPr lang="pt-BR" sz="1200" b="1" i="0" strike="noStrike" cap="none" spc="0" baseline="0" dirty="0">
                <a:solidFill>
                  <a:srgbClr val="000000"/>
                </a:solidFill>
                <a:effectLst/>
                <a:latin typeface="Segoe UI Light"/>
                <a:ea typeface="Segoe UI Light"/>
                <a:cs typeface="Segoe UI Light"/>
              </a:rPr>
              <a:t>Conta de armazenamento</a:t>
            </a:r>
            <a:r>
              <a:rPr lang="pt-BR" sz="1200" b="0" i="0" strike="noStrike" cap="none" spc="0" baseline="0" dirty="0">
                <a:solidFill>
                  <a:srgbClr val="000000"/>
                </a:solidFill>
                <a:effectLst/>
                <a:latin typeface="Segoe UI Light"/>
                <a:ea typeface="Segoe UI Light"/>
                <a:cs typeface="Segoe UI Light"/>
              </a:rPr>
              <a:t>: refere-se a uma conta que você pode usar para acessar o Armazenamento do Azure. Em termos de hierarquia, é a conta pai dos recursos de contêiner e blob.</a:t>
            </a:r>
            <a:endParaRPr lang="en-IN" sz="1200"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ct val="0"/>
              </a:spcBef>
              <a:spcAft>
                <a:spcPts val="333"/>
              </a:spcAft>
              <a:buClrTx/>
              <a:buSzTx/>
              <a:buFontTx/>
              <a:buNone/>
              <a:defRPr/>
            </a:pPr>
            <a:r>
              <a:rPr lang="pt-BR" sz="1200" b="1" i="0" strike="noStrike" cap="none" spc="0" baseline="0" dirty="0">
                <a:solidFill>
                  <a:srgbClr val="000000"/>
                </a:solidFill>
                <a:effectLst/>
                <a:latin typeface="Segoe UI Light"/>
                <a:ea typeface="Segoe UI Light"/>
                <a:cs typeface="Segoe UI Light"/>
              </a:rPr>
              <a:t>Contêiner</a:t>
            </a:r>
            <a:r>
              <a:rPr lang="pt-BR" sz="1200" b="0" i="0" strike="noStrike" cap="none" spc="0" baseline="0" dirty="0">
                <a:solidFill>
                  <a:srgbClr val="000000"/>
                </a:solidFill>
                <a:effectLst/>
                <a:latin typeface="Segoe UI Light"/>
                <a:ea typeface="Segoe UI Light"/>
                <a:cs typeface="Segoe UI Light"/>
              </a:rPr>
              <a:t>: refere-se a uma coleção de objetos que são agrupados e acessados usando o mesmo URI (Uniform Resource Identifier) base. </a:t>
            </a:r>
            <a:endParaRPr lang="en-IN" sz="1200" kern="1200" dirty="0">
              <a:solidFill>
                <a:schemeClr val="tx1"/>
              </a:solidFill>
              <a:effectLst/>
              <a:latin typeface="Segoe UI Light" pitchFamily="34" charset="0"/>
              <a:ea typeface="+mn-ea"/>
              <a:cs typeface="+mn-cs"/>
            </a:endParaRPr>
          </a:p>
          <a:p>
            <a:r>
              <a:rPr lang="pt-BR" sz="1200" b="1" i="0" strike="noStrike" cap="none" spc="0" baseline="0" dirty="0">
                <a:solidFill>
                  <a:srgbClr val="000000"/>
                </a:solidFill>
                <a:effectLst/>
                <a:latin typeface="Segoe UI Light"/>
                <a:ea typeface="Segoe UI Light"/>
                <a:cs typeface="Segoe UI Light"/>
              </a:rPr>
              <a:t>Blob</a:t>
            </a:r>
            <a:r>
              <a:rPr lang="pt-BR" sz="1200" b="0" i="0" strike="noStrike" cap="none" spc="0" baseline="0" dirty="0">
                <a:solidFill>
                  <a:srgbClr val="000000"/>
                </a:solidFill>
                <a:effectLst/>
                <a:latin typeface="Segoe UI Light"/>
                <a:ea typeface="Segoe UI Light"/>
                <a:cs typeface="Segoe UI Light"/>
              </a:rPr>
              <a:t>: refere-se a um objeto, normalmente um arquivo de mídia ou um disco, que é armazenado no contêiner.</a:t>
            </a:r>
            <a:endParaRPr lang="en-IN" sz="12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321407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dirty="0">
                <a:solidFill>
                  <a:srgbClr val="D4D4D4"/>
                </a:solidFill>
                <a:effectLst/>
                <a:latin typeface="Consolas"/>
                <a:ea typeface="Consolas"/>
                <a:cs typeface="Consolas"/>
              </a:rPr>
              <a:t>Os blobs de páginas armazenam arquivos de acesso aleatório de até 8 TB e são usados para armazenar arquivos de VHD (disco rígido virtual) e funcionam como discos para máquinas virtuais do Azure.</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r>
              <a:rPr lang="pt-BR" sz="1200" b="0" i="0" strike="noStrike" cap="none" spc="0" baseline="0" dirty="0">
                <a:solidFill>
                  <a:srgbClr val="D4D4D4"/>
                </a:solidFill>
                <a:effectLst/>
                <a:latin typeface="Consolas"/>
                <a:ea typeface="Consolas"/>
                <a:cs typeface="Consolas"/>
              </a:rPr>
              <a:t>Uso geral v2. Essa opção dá suporte a blobs, arquivos, filas e tabelas. Essa opção é recomendável para a maioria dos cenários que usa o Armazenamento do Microsoft Azure.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254520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296391"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526795"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4852450"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12867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4397605"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319958"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5986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900" y="926307"/>
            <a:ext cx="8416529" cy="3612356"/>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87528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342900" y="748903"/>
            <a:ext cx="8416529" cy="319088"/>
          </a:xfrm>
        </p:spPr>
        <p:txBody>
          <a:bodyPr/>
          <a:lstStyle>
            <a:lvl1pPr marL="0" indent="0">
              <a:buNone/>
              <a:defRPr lang="en-US" sz="1683" kern="1200" spc="0" baseline="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342900" y="1129564"/>
            <a:ext cx="8416529" cy="3393281"/>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18160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11/26/2024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3">
            <a:extLst>
              <a:ext uri="{FF2B5EF4-FFF2-40B4-BE49-F238E27FC236}">
                <a16:creationId xmlns:a16="http://schemas.microsoft.com/office/drawing/2014/main" id="{BDB8B0A1-A571-32CE-6715-3BA4DEA7B3A5}"/>
              </a:ext>
            </a:extLst>
          </p:cNvPr>
          <p:cNvPicPr>
            <a:picLocks noChangeAspect="1"/>
          </p:cNvPicPr>
          <p:nvPr userDrawn="1"/>
        </p:nvPicPr>
        <p:blipFill>
          <a:blip r:embed="rId18"/>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5" r:id="rId13"/>
    <p:sldLayoutId id="2147483676" r:id="rId14"/>
    <p:sldLayoutId id="2147483677" r:id="rId15"/>
    <p:sldLayoutId id="214748367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2761842"/>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rgbClr val="040A24"/>
                </a:solidFill>
                <a:latin typeface="Calibri"/>
                <a:ea typeface="Calibri"/>
                <a:cs typeface="Calibri"/>
                <a:sym typeface="Calibri"/>
              </a:rPr>
              <a:t>Henrique Eduardo Souza</a:t>
            </a:r>
            <a:endParaRPr sz="1600"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dirty="0" err="1">
                <a:solidFill>
                  <a:srgbClr val="040A24"/>
                </a:solidFill>
                <a:latin typeface="Calibri"/>
                <a:ea typeface="Calibri"/>
                <a:cs typeface="Calibri"/>
                <a:sym typeface="Calibri"/>
              </a:rPr>
              <a:t>Gerente</a:t>
            </a:r>
            <a:r>
              <a:rPr lang="en-US" sz="2400" dirty="0">
                <a:solidFill>
                  <a:srgbClr val="040A24"/>
                </a:solidFill>
                <a:latin typeface="Calibri"/>
                <a:ea typeface="Calibri"/>
                <a:cs typeface="Calibri"/>
                <a:sym typeface="Calibri"/>
              </a:rPr>
              <a:t> de </a:t>
            </a:r>
            <a:r>
              <a:rPr lang="en-US" sz="2400" dirty="0" err="1">
                <a:solidFill>
                  <a:srgbClr val="040A24"/>
                </a:solidFill>
                <a:latin typeface="Calibri"/>
                <a:ea typeface="Calibri"/>
                <a:cs typeface="Calibri"/>
                <a:sym typeface="Calibri"/>
              </a:rPr>
              <a:t>Arquitetura</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na</a:t>
            </a:r>
            <a:r>
              <a:rPr lang="en-US" sz="2400" dirty="0">
                <a:solidFill>
                  <a:srgbClr val="040A24"/>
                </a:solidFill>
                <a:latin typeface="Calibri"/>
                <a:ea typeface="Calibri"/>
                <a:cs typeface="Calibri"/>
                <a:sym typeface="Calibri"/>
              </a:rPr>
              <a:t> Vivo</a:t>
            </a:r>
            <a:endParaRPr sz="24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400" b="1" i="0" u="none" strike="noStrike" cap="none" dirty="0">
                <a:solidFill>
                  <a:srgbClr val="040A24"/>
                </a:solidFill>
                <a:latin typeface="Calibri"/>
                <a:ea typeface="Calibri"/>
                <a:cs typeface="Calibri"/>
                <a:sym typeface="Calibri"/>
              </a:rPr>
              <a:t>@hsouzaeduardo81</a:t>
            </a:r>
          </a:p>
          <a:p>
            <a:pPr marL="0" marR="0" lvl="0" indent="0" algn="l" rtl="0">
              <a:lnSpc>
                <a:spcPct val="100000"/>
              </a:lnSpc>
              <a:spcBef>
                <a:spcPts val="1000"/>
              </a:spcBef>
              <a:spcAft>
                <a:spcPts val="0"/>
              </a:spcAft>
              <a:buClr>
                <a:srgbClr val="000000"/>
              </a:buClr>
              <a:buSzPts val="1600"/>
              <a:buFont typeface="Arial"/>
              <a:buNone/>
            </a:pPr>
            <a:r>
              <a:rPr lang="pt-BR" sz="2400" b="1" i="0" u="none" strike="noStrike" cap="none" dirty="0">
                <a:solidFill>
                  <a:srgbClr val="040A24"/>
                </a:solidFill>
                <a:latin typeface="Calibri"/>
                <a:ea typeface="Calibri"/>
                <a:cs typeface="Calibri"/>
                <a:sym typeface="Calibri"/>
              </a:rPr>
              <a:t>linkedin.com/in/</a:t>
            </a:r>
            <a:r>
              <a:rPr lang="pt-BR" sz="2400" b="1" i="0" u="none" strike="noStrike" cap="none" dirty="0" err="1">
                <a:solidFill>
                  <a:srgbClr val="040A24"/>
                </a:solidFill>
                <a:latin typeface="Calibri"/>
                <a:ea typeface="Calibri"/>
                <a:cs typeface="Calibri"/>
                <a:sym typeface="Calibri"/>
              </a:rPr>
              <a:t>hsouzaeduardo</a:t>
            </a:r>
            <a:r>
              <a:rPr lang="pt-BR" sz="2400" b="1" i="0" u="none" strike="noStrike" cap="none" dirty="0">
                <a:solidFill>
                  <a:srgbClr val="040A24"/>
                </a:solidFill>
                <a:latin typeface="Calibri"/>
                <a:ea typeface="Calibri"/>
                <a:cs typeface="Calibri"/>
                <a:sym typeface="Calibri"/>
              </a:rPr>
              <a:t>/</a:t>
            </a:r>
            <a:endParaRPr lang="en-US" sz="2400" b="1"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dirty="0">
              <a:solidFill>
                <a:srgbClr val="040A24"/>
              </a:solidFill>
              <a:latin typeface="Calibri"/>
              <a:ea typeface="Calibri"/>
              <a:cs typeface="Calibri"/>
              <a:sym typeface="Calibri"/>
            </a:endParaRPr>
          </a:p>
        </p:txBody>
      </p:sp>
      <p:sp>
        <p:nvSpPr>
          <p:cNvPr id="155" name="Google Shape;155;p2"/>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5000" b="1" dirty="0">
                <a:solidFill>
                  <a:srgbClr val="EA4E60"/>
                </a:solidFill>
                <a:latin typeface="Century Gothic"/>
                <a:ea typeface="Century Gothic"/>
                <a:cs typeface="Century Gothic"/>
              </a:rPr>
              <a:t>AZ-204</a:t>
            </a:r>
          </a:p>
          <a:p>
            <a:pPr>
              <a:lnSpc>
                <a:spcPct val="115000"/>
              </a:lnSpc>
              <a:buSzPts val="3200"/>
            </a:pPr>
            <a:r>
              <a:rPr lang="pt-BR" sz="2800" spc="-50" dirty="0">
                <a:solidFill>
                  <a:srgbClr val="FF0000"/>
                </a:solidFill>
                <a:latin typeface="Segoe UI"/>
                <a:cs typeface="Segoe UI"/>
              </a:rPr>
              <a:t>Desenvolver soluções que usem o Armazenamento de </a:t>
            </a:r>
            <a:r>
              <a:rPr lang="pt-BR" sz="2800" spc="-50" dirty="0" err="1">
                <a:solidFill>
                  <a:srgbClr val="FF0000"/>
                </a:solidFill>
                <a:latin typeface="Segoe UI"/>
                <a:cs typeface="Segoe UI"/>
              </a:rPr>
              <a:t>Blobs</a:t>
            </a:r>
            <a:endParaRPr lang="en-US" sz="2800" spc="-50" dirty="0" err="1">
              <a:solidFill>
                <a:srgbClr val="FF0000"/>
              </a:solidFill>
              <a:latin typeface="Segoe UI"/>
              <a:cs typeface="Segoe UI"/>
            </a:endParaRPr>
          </a:p>
        </p:txBody>
      </p:sp>
      <p:pic>
        <p:nvPicPr>
          <p:cNvPr id="2" name="Imagem 3">
            <a:extLst>
              <a:ext uri="{FF2B5EF4-FFF2-40B4-BE49-F238E27FC236}">
                <a16:creationId xmlns:a16="http://schemas.microsoft.com/office/drawing/2014/main" id="{7267946B-816C-7DBD-856A-A6DFF888B904}"/>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15DC3995-1D71-2F0E-80F5-9E86BD7EB0BA}"/>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spTree>
    <p:extLst>
      <p:ext uri="{BB962C8B-B14F-4D97-AF65-F5344CB8AC3E}">
        <p14:creationId xmlns:p14="http://schemas.microsoft.com/office/powerpoint/2010/main" val="139373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F868-C2BA-B270-8C43-E8BAA27C3A90}"/>
              </a:ext>
            </a:extLst>
          </p:cNvPr>
          <p:cNvSpPr>
            <a:spLocks noGrp="1"/>
          </p:cNvSpPr>
          <p:nvPr>
            <p:ph type="title"/>
          </p:nvPr>
        </p:nvSpPr>
        <p:spPr>
          <a:xfrm>
            <a:off x="342000" y="0"/>
            <a:ext cx="7886700" cy="994172"/>
          </a:xfrm>
        </p:spPr>
        <p:txBody>
          <a:bodyPr/>
          <a:lstStyle/>
          <a:p>
            <a:r>
              <a:rPr lang="pt-BR" sz="2250" dirty="0">
                <a:solidFill>
                  <a:srgbClr val="000000"/>
                </a:solidFill>
                <a:latin typeface="Segoe UI Semibold"/>
                <a:ea typeface="Segoe UI Semibold"/>
                <a:cs typeface="Segoe UI Semibold" charset="0"/>
              </a:rPr>
              <a:t>Explorar os recursos de segurança do Armazenamento do Azure</a:t>
            </a:r>
          </a:p>
        </p:txBody>
      </p:sp>
      <p:sp>
        <p:nvSpPr>
          <p:cNvPr id="3" name="Content Placeholder 2">
            <a:extLst>
              <a:ext uri="{FF2B5EF4-FFF2-40B4-BE49-F238E27FC236}">
                <a16:creationId xmlns:a16="http://schemas.microsoft.com/office/drawing/2014/main" id="{F0CE8AC7-81C0-7CE9-16D7-AC5AF5F26E8D}"/>
              </a:ext>
            </a:extLst>
          </p:cNvPr>
          <p:cNvSpPr>
            <a:spLocks noGrp="1"/>
          </p:cNvSpPr>
          <p:nvPr>
            <p:ph sz="quarter" idx="10"/>
          </p:nvPr>
        </p:nvSpPr>
        <p:spPr>
          <a:xfrm>
            <a:off x="342901" y="926307"/>
            <a:ext cx="4106825" cy="3612356"/>
          </a:xfrm>
        </p:spPr>
        <p:txBody>
          <a:bodyPr/>
          <a:lstStyle/>
          <a:p>
            <a:pPr marL="0" indent="0">
              <a:spcAft>
                <a:spcPts val="900"/>
              </a:spcAft>
              <a:buNone/>
            </a:pPr>
            <a:r>
              <a:rPr lang="pt-BR" sz="1425" dirty="0">
                <a:solidFill>
                  <a:srgbClr val="000000"/>
                </a:solidFill>
                <a:latin typeface="Segoe UI Semibold"/>
                <a:ea typeface="Segoe UI Semibold"/>
                <a:cs typeface="Segoe UI Semibold" charset="0"/>
              </a:rPr>
              <a:t>O Armazenamento do Azure fornece um conjunto abrangente de funcionalidades de segurança:</a:t>
            </a:r>
          </a:p>
          <a:p>
            <a:pPr>
              <a:spcAft>
                <a:spcPts val="450"/>
              </a:spcAft>
            </a:pPr>
            <a:r>
              <a:rPr lang="pt-BR" sz="1425" dirty="0">
                <a:solidFill>
                  <a:srgbClr val="000000"/>
                </a:solidFill>
                <a:latin typeface="Segoe UI"/>
                <a:ea typeface="Segoe UI"/>
                <a:cs typeface="Segoe UI"/>
              </a:rPr>
              <a:t>A Microsoft Entra ID e o RBAC (Controle de Acesso Baseado em Função) são compatíveis com o Armazenamento do Azure</a:t>
            </a:r>
          </a:p>
          <a:p>
            <a:pPr>
              <a:spcAft>
                <a:spcPts val="450"/>
              </a:spcAft>
            </a:pPr>
            <a:r>
              <a:rPr lang="pt-BR" sz="1425" dirty="0">
                <a:solidFill>
                  <a:srgbClr val="000000"/>
                </a:solidFill>
                <a:latin typeface="Segoe UI"/>
                <a:ea typeface="Segoe UI"/>
                <a:cs typeface="Segoe UI"/>
              </a:rPr>
              <a:t>Os dados podem ser protegidos em trânsito entre um aplicativo e o Azure </a:t>
            </a:r>
          </a:p>
          <a:p>
            <a:pPr>
              <a:spcAft>
                <a:spcPts val="450"/>
              </a:spcAft>
            </a:pPr>
            <a:r>
              <a:rPr lang="pt-BR" sz="1425" dirty="0">
                <a:solidFill>
                  <a:srgbClr val="000000"/>
                </a:solidFill>
                <a:latin typeface="Segoe UI"/>
                <a:ea typeface="Segoe UI"/>
                <a:cs typeface="Segoe UI"/>
              </a:rPr>
              <a:t>O acesso delegado aos objetos de dados no Armazenamento do Azure pode ser concedido usando uma Assinatura de Acesso Compartilhado.</a:t>
            </a:r>
          </a:p>
          <a:p>
            <a:endParaRPr lang="en-US" sz="1500" dirty="0"/>
          </a:p>
        </p:txBody>
      </p:sp>
      <p:sp>
        <p:nvSpPr>
          <p:cNvPr id="4" name="Content Placeholder 2">
            <a:extLst>
              <a:ext uri="{FF2B5EF4-FFF2-40B4-BE49-F238E27FC236}">
                <a16:creationId xmlns:a16="http://schemas.microsoft.com/office/drawing/2014/main" id="{C256BB0F-BFB3-0E97-1FF6-9C5A6C62D71C}"/>
              </a:ext>
            </a:extLst>
          </p:cNvPr>
          <p:cNvSpPr txBox="1"/>
          <p:nvPr/>
        </p:nvSpPr>
        <p:spPr>
          <a:xfrm>
            <a:off x="4760728" y="926306"/>
            <a:ext cx="4106825" cy="4108831"/>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425" dirty="0">
                <a:solidFill>
                  <a:srgbClr val="000000"/>
                </a:solidFill>
                <a:latin typeface="Segoe UI Semibold"/>
                <a:ea typeface="Segoe UI Semibold"/>
                <a:cs typeface="Segoe UI Semibold" charset="0"/>
              </a:rPr>
              <a:t>Criptografia do Armazenamento do Azure </a:t>
            </a:r>
            <a:br>
              <a:rPr lang="pt-BR" sz="1425" dirty="0">
                <a:solidFill>
                  <a:srgbClr val="000000"/>
                </a:solidFill>
                <a:latin typeface="Segoe UI Semibold"/>
                <a:ea typeface="Segoe UI Semibold"/>
                <a:cs typeface="Segoe UI Semibold" charset="0"/>
              </a:rPr>
            </a:br>
            <a:r>
              <a:rPr lang="pt-BR" sz="1425" dirty="0">
                <a:solidFill>
                  <a:srgbClr val="000000"/>
                </a:solidFill>
                <a:latin typeface="Segoe UI Semibold"/>
                <a:ea typeface="Segoe UI Semibold"/>
                <a:cs typeface="Segoe UI Semibold" charset="0"/>
              </a:rPr>
              <a:t>para dados em repouso</a:t>
            </a:r>
          </a:p>
          <a:p>
            <a:pPr>
              <a:spcAft>
                <a:spcPts val="450"/>
              </a:spcAft>
            </a:pPr>
            <a:r>
              <a:rPr lang="pt-BR" sz="1425" dirty="0">
                <a:solidFill>
                  <a:srgbClr val="000000"/>
                </a:solidFill>
                <a:latin typeface="Segoe UI"/>
                <a:ea typeface="Segoe UI"/>
                <a:cs typeface="Segoe UI"/>
              </a:rPr>
              <a:t>A criptografia do Armazenamento do Azure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está habilitada para todas as contas de armazenamento novas e existentes, não pode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ser desabilitada e não afeta o desempenho do Armazenamento do Azure. </a:t>
            </a:r>
          </a:p>
          <a:p>
            <a:pPr>
              <a:spcAft>
                <a:spcPts val="450"/>
              </a:spcAft>
            </a:pPr>
            <a:r>
              <a:rPr lang="pt-BR" sz="1425" dirty="0">
                <a:solidFill>
                  <a:srgbClr val="000000"/>
                </a:solidFill>
                <a:latin typeface="Segoe UI"/>
                <a:ea typeface="Segoe UI"/>
                <a:cs typeface="Segoe UI"/>
              </a:rPr>
              <a:t>Pode usar uma chave </a:t>
            </a:r>
            <a:r>
              <a:rPr lang="pt-BR" sz="1425" i="1" dirty="0">
                <a:solidFill>
                  <a:srgbClr val="000000"/>
                </a:solidFill>
                <a:latin typeface="Segoe UI"/>
                <a:ea typeface="Segoe UI"/>
                <a:cs typeface="Segoe UI"/>
              </a:rPr>
              <a:t>gerenciada pela Microsoft</a:t>
            </a:r>
            <a:r>
              <a:rPr lang="pt-BR" sz="1425" dirty="0">
                <a:solidFill>
                  <a:srgbClr val="000000"/>
                </a:solidFill>
                <a:latin typeface="Segoe UI"/>
                <a:ea typeface="Segoe UI"/>
                <a:cs typeface="Segoe UI"/>
              </a:rPr>
              <a:t> para criptografia ou suas próprias chaves. </a:t>
            </a:r>
          </a:p>
          <a:p>
            <a:pPr>
              <a:spcAft>
                <a:spcPts val="450"/>
              </a:spcAft>
            </a:pPr>
            <a:r>
              <a:rPr lang="pt-BR" sz="1425" dirty="0">
                <a:solidFill>
                  <a:srgbClr val="000000"/>
                </a:solidFill>
                <a:latin typeface="Segoe UI"/>
                <a:ea typeface="Segoe UI"/>
                <a:cs typeface="Segoe UI"/>
              </a:rPr>
              <a:t>Duas opções para usar suas próprias chaves: </a:t>
            </a:r>
          </a:p>
          <a:p>
            <a:pPr lvl="1">
              <a:spcAft>
                <a:spcPts val="450"/>
              </a:spcAft>
            </a:pPr>
            <a:r>
              <a:rPr lang="pt-BR" sz="1125" dirty="0">
                <a:solidFill>
                  <a:srgbClr val="000000"/>
                </a:solidFill>
                <a:latin typeface="Segoe UI"/>
                <a:ea typeface="Segoe UI"/>
                <a:cs typeface="Segoe UI"/>
              </a:rPr>
              <a:t>Uma chave </a:t>
            </a:r>
            <a:r>
              <a:rPr lang="pt-BR" sz="1125" i="1" dirty="0">
                <a:solidFill>
                  <a:srgbClr val="000000"/>
                </a:solidFill>
                <a:latin typeface="Segoe UI"/>
                <a:ea typeface="Segoe UI"/>
                <a:cs typeface="Segoe UI"/>
              </a:rPr>
              <a:t>gerenciada pelo cliente</a:t>
            </a:r>
            <a:r>
              <a:rPr lang="pt-BR" sz="1125" dirty="0">
                <a:solidFill>
                  <a:srgbClr val="000000"/>
                </a:solidFill>
                <a:latin typeface="Segoe UI"/>
                <a:ea typeface="Segoe UI"/>
                <a:cs typeface="Segoe UI"/>
              </a:rPr>
              <a:t> é usada para criptografar todos os dados na conta de armazenamento.</a:t>
            </a:r>
          </a:p>
          <a:p>
            <a:pPr lvl="1">
              <a:spcAft>
                <a:spcPts val="450"/>
              </a:spcAft>
            </a:pPr>
            <a:r>
              <a:rPr lang="pt-BR" sz="1125" dirty="0">
                <a:solidFill>
                  <a:srgbClr val="000000"/>
                </a:solidFill>
                <a:latin typeface="Segoe UI"/>
                <a:ea typeface="Segoe UI"/>
                <a:cs typeface="Segoe UI"/>
              </a:rPr>
              <a:t>Uma chave </a:t>
            </a:r>
            <a:r>
              <a:rPr lang="pt-BR" sz="1125" i="1" dirty="0">
                <a:solidFill>
                  <a:srgbClr val="000000"/>
                </a:solidFill>
                <a:latin typeface="Segoe UI"/>
                <a:ea typeface="Segoe UI"/>
                <a:cs typeface="Segoe UI"/>
              </a:rPr>
              <a:t>fornecida pelo cliente</a:t>
            </a:r>
            <a:r>
              <a:rPr lang="pt-BR" sz="1125" dirty="0">
                <a:solidFill>
                  <a:srgbClr val="000000"/>
                </a:solidFill>
                <a:latin typeface="Segoe UI"/>
                <a:ea typeface="Segoe UI"/>
                <a:cs typeface="Segoe UI"/>
              </a:rPr>
              <a:t> é usada </a:t>
            </a:r>
            <a:br>
              <a:rPr lang="pt-BR" sz="1125" dirty="0">
                <a:solidFill>
                  <a:srgbClr val="000000"/>
                </a:solidFill>
                <a:latin typeface="Segoe UI"/>
                <a:ea typeface="Segoe UI"/>
                <a:cs typeface="Segoe UI"/>
              </a:rPr>
            </a:br>
            <a:r>
              <a:rPr lang="pt-BR" sz="1125" dirty="0">
                <a:solidFill>
                  <a:srgbClr val="000000"/>
                </a:solidFill>
                <a:latin typeface="Segoe UI"/>
                <a:ea typeface="Segoe UI"/>
                <a:cs typeface="Segoe UI"/>
              </a:rPr>
              <a:t>durante operações de leitura/gravação </a:t>
            </a:r>
            <a:br>
              <a:rPr lang="pt-BR" sz="1125" dirty="0">
                <a:solidFill>
                  <a:srgbClr val="000000"/>
                </a:solidFill>
                <a:latin typeface="Segoe UI"/>
                <a:ea typeface="Segoe UI"/>
                <a:cs typeface="Segoe UI"/>
              </a:rPr>
            </a:br>
            <a:r>
              <a:rPr lang="pt-BR" sz="1125" dirty="0">
                <a:solidFill>
                  <a:srgbClr val="000000"/>
                </a:solidFill>
                <a:latin typeface="Segoe UI"/>
                <a:ea typeface="Segoe UI"/>
                <a:cs typeface="Segoe UI"/>
              </a:rPr>
              <a:t>e permite controle granular sobre </a:t>
            </a:r>
            <a:br>
              <a:rPr lang="pt-BR" sz="1125" dirty="0">
                <a:solidFill>
                  <a:srgbClr val="000000"/>
                </a:solidFill>
                <a:latin typeface="Segoe UI"/>
                <a:ea typeface="Segoe UI"/>
                <a:cs typeface="Segoe UI"/>
              </a:rPr>
            </a:br>
            <a:r>
              <a:rPr lang="pt-BR" sz="1125" dirty="0">
                <a:solidFill>
                  <a:srgbClr val="000000"/>
                </a:solidFill>
                <a:latin typeface="Segoe UI"/>
                <a:ea typeface="Segoe UI"/>
                <a:cs typeface="Segoe UI"/>
              </a:rPr>
              <a:t>como os dados de </a:t>
            </a:r>
            <a:r>
              <a:rPr lang="pt-BR" sz="1125" dirty="0" err="1">
                <a:solidFill>
                  <a:srgbClr val="000000"/>
                </a:solidFill>
                <a:latin typeface="Segoe UI"/>
                <a:ea typeface="Segoe UI"/>
                <a:cs typeface="Segoe UI"/>
              </a:rPr>
              <a:t>blob</a:t>
            </a:r>
            <a:r>
              <a:rPr lang="pt-BR" sz="1125" dirty="0">
                <a:solidFill>
                  <a:srgbClr val="000000"/>
                </a:solidFill>
                <a:latin typeface="Segoe UI"/>
                <a:ea typeface="Segoe UI"/>
                <a:cs typeface="Segoe UI"/>
              </a:rPr>
              <a:t> são</a:t>
            </a:r>
            <a:br>
              <a:rPr lang="pt-BR" sz="1125" dirty="0">
                <a:solidFill>
                  <a:srgbClr val="000000"/>
                </a:solidFill>
                <a:latin typeface="Segoe UI"/>
                <a:ea typeface="Segoe UI"/>
                <a:cs typeface="Segoe UI"/>
              </a:rPr>
            </a:br>
            <a:r>
              <a:rPr lang="pt-BR" sz="1125" dirty="0">
                <a:solidFill>
                  <a:srgbClr val="000000"/>
                </a:solidFill>
                <a:latin typeface="Segoe UI"/>
                <a:ea typeface="Segoe UI"/>
                <a:cs typeface="Segoe UI"/>
              </a:rPr>
              <a:t>criptografados/descriptografados.</a:t>
            </a:r>
          </a:p>
          <a:p>
            <a:endParaRPr lang="en-US" sz="1500" dirty="0"/>
          </a:p>
        </p:txBody>
      </p:sp>
    </p:spTree>
    <p:extLst>
      <p:ext uri="{BB962C8B-B14F-4D97-AF65-F5344CB8AC3E}">
        <p14:creationId xmlns:p14="http://schemas.microsoft.com/office/powerpoint/2010/main" val="21745140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F868-C2BA-B270-8C43-E8BAA27C3A90}"/>
              </a:ext>
            </a:extLst>
          </p:cNvPr>
          <p:cNvSpPr>
            <a:spLocks noGrp="1"/>
          </p:cNvSpPr>
          <p:nvPr>
            <p:ph type="title"/>
          </p:nvPr>
        </p:nvSpPr>
        <p:spPr>
          <a:xfrm>
            <a:off x="342000" y="0"/>
            <a:ext cx="8596424" cy="990104"/>
          </a:xfrm>
        </p:spPr>
        <p:txBody>
          <a:bodyPr>
            <a:normAutofit/>
          </a:bodyPr>
          <a:lstStyle/>
          <a:p>
            <a:r>
              <a:rPr lang="pt-BR" sz="2400" dirty="0">
                <a:solidFill>
                  <a:srgbClr val="000000"/>
                </a:solidFill>
                <a:latin typeface="Segoe UI Semibold"/>
                <a:ea typeface="Segoe UI Semibold"/>
                <a:cs typeface="Segoe UI Semibold" charset="0"/>
              </a:rPr>
              <a:t>Descobrir a hospedagem de site estático no Armazenamento do Azure</a:t>
            </a:r>
          </a:p>
        </p:txBody>
      </p:sp>
      <p:sp>
        <p:nvSpPr>
          <p:cNvPr id="3" name="Content Placeholder 2">
            <a:extLst>
              <a:ext uri="{FF2B5EF4-FFF2-40B4-BE49-F238E27FC236}">
                <a16:creationId xmlns:a16="http://schemas.microsoft.com/office/drawing/2014/main" id="{F0CE8AC7-81C0-7CE9-16D7-AC5AF5F26E8D}"/>
              </a:ext>
            </a:extLst>
          </p:cNvPr>
          <p:cNvSpPr>
            <a:spLocks noGrp="1"/>
          </p:cNvSpPr>
          <p:nvPr>
            <p:ph sz="quarter" idx="10"/>
          </p:nvPr>
        </p:nvSpPr>
        <p:spPr>
          <a:xfrm>
            <a:off x="342901" y="990103"/>
            <a:ext cx="4106825" cy="3612356"/>
          </a:xfrm>
        </p:spPr>
        <p:txBody>
          <a:bodyPr/>
          <a:lstStyle/>
          <a:p>
            <a:pPr marL="0" indent="0">
              <a:spcAft>
                <a:spcPts val="900"/>
              </a:spcAft>
              <a:buNone/>
            </a:pPr>
            <a:r>
              <a:rPr lang="pt-BR" sz="1800" dirty="0">
                <a:solidFill>
                  <a:srgbClr val="000000"/>
                </a:solidFill>
                <a:latin typeface="Segoe UI Semibold"/>
                <a:ea typeface="Segoe UI Semibold"/>
                <a:cs typeface="Segoe UI Semibold" charset="0"/>
              </a:rPr>
              <a:t>Recursos</a:t>
            </a:r>
          </a:p>
          <a:p>
            <a:pPr>
              <a:spcAft>
                <a:spcPts val="450"/>
              </a:spcAft>
            </a:pPr>
            <a:r>
              <a:rPr lang="pt-BR" sz="1500" dirty="0">
                <a:solidFill>
                  <a:srgbClr val="000000"/>
                </a:solidFill>
                <a:latin typeface="Segoe UI"/>
                <a:ea typeface="Segoe UI"/>
                <a:cs typeface="Segoe UI"/>
              </a:rPr>
              <a:t>Veicule conteúdo estático diretamente de um nome de contêiner de armazenamento </a:t>
            </a:r>
            <a:r>
              <a:rPr lang="pt-BR" sz="1500" i="1" dirty="0">
                <a:solidFill>
                  <a:srgbClr val="000000"/>
                </a:solidFill>
                <a:latin typeface="Segoe UI"/>
                <a:ea typeface="Segoe UI"/>
                <a:cs typeface="Segoe UI"/>
              </a:rPr>
              <a:t>$web</a:t>
            </a:r>
            <a:r>
              <a:rPr lang="pt-BR" sz="1500" dirty="0">
                <a:solidFill>
                  <a:srgbClr val="000000"/>
                </a:solidFill>
                <a:latin typeface="Segoe UI"/>
                <a:ea typeface="Segoe UI"/>
                <a:cs typeface="Segoe UI"/>
              </a:rPr>
              <a:t>.</a:t>
            </a:r>
          </a:p>
          <a:p>
            <a:pPr>
              <a:spcAft>
                <a:spcPts val="450"/>
              </a:spcAft>
            </a:pPr>
            <a:r>
              <a:rPr lang="pt-BR" sz="1500" dirty="0">
                <a:solidFill>
                  <a:srgbClr val="000000"/>
                </a:solidFill>
                <a:latin typeface="Segoe UI"/>
                <a:ea typeface="Segoe UI"/>
                <a:cs typeface="Segoe UI"/>
              </a:rPr>
              <a:t>Permite que você use arquiteturas sem servidor que incluem o Azure Functions.</a:t>
            </a:r>
          </a:p>
          <a:p>
            <a:pPr>
              <a:spcAft>
                <a:spcPts val="450"/>
              </a:spcAft>
            </a:pPr>
            <a:r>
              <a:rPr lang="pt-BR" sz="1500" dirty="0">
                <a:solidFill>
                  <a:srgbClr val="000000"/>
                </a:solidFill>
                <a:latin typeface="Segoe UI"/>
                <a:ea typeface="Segoe UI"/>
                <a:cs typeface="Segoe UI"/>
              </a:rPr>
              <a:t>Pode ser disponibilizado através de um domínio personalizado.</a:t>
            </a:r>
          </a:p>
          <a:p>
            <a:pPr>
              <a:spcAft>
                <a:spcPts val="450"/>
              </a:spcAft>
            </a:pPr>
            <a:r>
              <a:rPr lang="pt-BR" sz="1500" dirty="0">
                <a:solidFill>
                  <a:srgbClr val="000000"/>
                </a:solidFill>
                <a:latin typeface="Segoe UI"/>
                <a:ea typeface="Segoe UI"/>
                <a:cs typeface="Segoe UI"/>
              </a:rPr>
              <a:t>Ativado na seção </a:t>
            </a:r>
            <a:r>
              <a:rPr lang="pt-BR" sz="1500" b="1" dirty="0">
                <a:solidFill>
                  <a:srgbClr val="000000"/>
                </a:solidFill>
                <a:latin typeface="Segoe UI"/>
                <a:ea typeface="Segoe UI"/>
                <a:cs typeface="Segoe UI"/>
              </a:rPr>
              <a:t>Site estático</a:t>
            </a:r>
            <a:r>
              <a:rPr lang="pt-BR" sz="1500" dirty="0">
                <a:solidFill>
                  <a:srgbClr val="000000"/>
                </a:solidFill>
                <a:latin typeface="Segoe UI"/>
                <a:ea typeface="Segoe UI"/>
                <a:cs typeface="Segoe UI"/>
              </a:rPr>
              <a:t> da barra de navegação da conta de armazenamento.</a:t>
            </a:r>
          </a:p>
          <a:p>
            <a:endParaRPr lang="en-US" sz="1800" dirty="0"/>
          </a:p>
        </p:txBody>
      </p:sp>
      <p:sp>
        <p:nvSpPr>
          <p:cNvPr id="4" name="Content Placeholder 2">
            <a:extLst>
              <a:ext uri="{FF2B5EF4-FFF2-40B4-BE49-F238E27FC236}">
                <a16:creationId xmlns:a16="http://schemas.microsoft.com/office/drawing/2014/main" id="{C256BB0F-BFB3-0E97-1FF6-9C5A6C62D71C}"/>
              </a:ext>
            </a:extLst>
          </p:cNvPr>
          <p:cNvSpPr txBox="1"/>
          <p:nvPr/>
        </p:nvSpPr>
        <p:spPr>
          <a:xfrm>
            <a:off x="4760728" y="990103"/>
            <a:ext cx="4106825"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800" dirty="0">
                <a:solidFill>
                  <a:srgbClr val="000000"/>
                </a:solidFill>
                <a:latin typeface="Segoe UI Semibold"/>
                <a:ea typeface="Segoe UI Semibold"/>
                <a:cs typeface="Segoe UI Semibold" charset="0"/>
              </a:rPr>
              <a:t>Limitações</a:t>
            </a:r>
          </a:p>
          <a:p>
            <a:pPr>
              <a:spcAft>
                <a:spcPts val="450"/>
              </a:spcAft>
            </a:pPr>
            <a:r>
              <a:rPr lang="pt-BR" sz="1500" dirty="0">
                <a:solidFill>
                  <a:srgbClr val="000000"/>
                </a:solidFill>
                <a:latin typeface="Segoe UI"/>
                <a:ea typeface="Segoe UI"/>
                <a:cs typeface="Segoe UI"/>
              </a:rPr>
              <a:t>Não há como configurar cabeçalhos como parte do recurso de site estático.</a:t>
            </a:r>
          </a:p>
          <a:p>
            <a:pPr>
              <a:spcAft>
                <a:spcPts val="450"/>
              </a:spcAft>
            </a:pPr>
            <a:r>
              <a:rPr lang="pt-BR" sz="1500" dirty="0">
                <a:solidFill>
                  <a:srgbClr val="000000"/>
                </a:solidFill>
                <a:latin typeface="Segoe UI"/>
                <a:ea typeface="Segoe UI"/>
                <a:cs typeface="Segoe UI"/>
              </a:rPr>
              <a:t>AuthN e AuthZ não são compatíveis.</a:t>
            </a:r>
          </a:p>
          <a:p>
            <a:endParaRPr lang="en-US" sz="1800" dirty="0"/>
          </a:p>
        </p:txBody>
      </p:sp>
    </p:spTree>
    <p:extLst>
      <p:ext uri="{BB962C8B-B14F-4D97-AF65-F5344CB8AC3E}">
        <p14:creationId xmlns:p14="http://schemas.microsoft.com/office/powerpoint/2010/main" val="17863742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373180" cy="2821781"/>
          </a:xfrm>
        </p:spPr>
        <p:txBody>
          <a:bodyPr>
            <a:normAutofit fontScale="92500"/>
          </a:bodyPr>
          <a:lstStyle/>
          <a:p>
            <a:pPr marL="0" indent="0">
              <a:spcAft>
                <a:spcPts val="900"/>
              </a:spcAft>
              <a:buNone/>
            </a:pPr>
            <a:r>
              <a:rPr lang="pt-BR" sz="1800" dirty="0">
                <a:solidFill>
                  <a:srgbClr val="000000"/>
                </a:solidFill>
                <a:latin typeface="Segoe UI"/>
                <a:ea typeface="Segoe UI"/>
                <a:cs typeface="Segoe UI"/>
              </a:rPr>
              <a:t>Neste módulo, você aprendeu a:</a:t>
            </a:r>
          </a:p>
          <a:p>
            <a:pPr marL="175022" indent="-175022" defTabSz="342900">
              <a:spcAft>
                <a:spcPts val="450"/>
              </a:spcAft>
              <a:tabLst>
                <a:tab pos="0" algn="l"/>
              </a:tabLst>
            </a:pPr>
            <a:r>
              <a:rPr lang="pt-BR" sz="1650" dirty="0">
                <a:solidFill>
                  <a:srgbClr val="000000"/>
                </a:solidFill>
                <a:latin typeface="Segoe UI"/>
                <a:ea typeface="Segoe UI"/>
                <a:cs typeface="Segoe UI"/>
              </a:rPr>
              <a:t>Identificar os diferentes tipos de contas de armazenamento </a:t>
            </a:r>
            <a:br>
              <a:rPr lang="pt-BR" sz="1650" dirty="0">
                <a:solidFill>
                  <a:srgbClr val="000000"/>
                </a:solidFill>
                <a:latin typeface="Segoe UI"/>
                <a:ea typeface="Segoe UI"/>
                <a:cs typeface="Segoe UI"/>
              </a:rPr>
            </a:br>
            <a:r>
              <a:rPr lang="pt-BR" sz="1650" dirty="0">
                <a:solidFill>
                  <a:srgbClr val="000000"/>
                </a:solidFill>
                <a:latin typeface="Segoe UI"/>
                <a:ea typeface="Segoe UI"/>
                <a:cs typeface="Segoe UI"/>
              </a:rPr>
              <a:t>e a hierarquia de recursos do Armazenamento de Blobs.</a:t>
            </a:r>
          </a:p>
          <a:p>
            <a:pPr marL="175022" indent="-175022" defTabSz="342900">
              <a:spcAft>
                <a:spcPts val="450"/>
              </a:spcAft>
              <a:tabLst>
                <a:tab pos="0" algn="l"/>
              </a:tabLst>
            </a:pPr>
            <a:r>
              <a:rPr lang="pt-BR" sz="1650" dirty="0">
                <a:solidFill>
                  <a:srgbClr val="000000"/>
                </a:solidFill>
                <a:latin typeface="Segoe UI"/>
                <a:ea typeface="Segoe UI"/>
                <a:cs typeface="Segoe UI"/>
              </a:rPr>
              <a:t>Explique como os dados são armazenados com segurança.</a:t>
            </a:r>
          </a:p>
          <a:p>
            <a:pPr marL="175022" indent="-175022" defTabSz="342900">
              <a:spcAft>
                <a:spcPts val="450"/>
              </a:spcAft>
              <a:tabLst>
                <a:tab pos="0" algn="l"/>
              </a:tabLst>
            </a:pPr>
            <a:r>
              <a:rPr lang="pt-BR" sz="1650" dirty="0">
                <a:solidFill>
                  <a:srgbClr val="000000"/>
                </a:solidFill>
                <a:latin typeface="Segoe UI"/>
                <a:ea typeface="Segoe UI"/>
                <a:cs typeface="Segoe UI"/>
              </a:rPr>
              <a:t>Habilite uma conta de armazenamento para hospedagem de site estático.</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3"/>
            <a:ext cx="3504330" cy="539102"/>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Quais tipos de blobs são usados para armazenar arquivos de disco rígido virtual?</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491626"/>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491626"/>
            <a:ext cx="3504330"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Quais tipos de contas de armazenamento são recomendados para a maioria dos cenários que usam o Armazenamento do Azure?</a:t>
            </a:r>
          </a:p>
        </p:txBody>
      </p:sp>
    </p:spTree>
    <p:extLst>
      <p:ext uri="{BB962C8B-B14F-4D97-AF65-F5344CB8AC3E}">
        <p14:creationId xmlns:p14="http://schemas.microsoft.com/office/powerpoint/2010/main" val="24034573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CFBF5975-AFC7-1F36-53D3-74B8B9E764F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80F3C55E-3F6F-1853-D530-F3084FC6AF4C}"/>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Gerenciar o ciclo de vida do Armazenamento de </a:t>
            </a:r>
            <a:r>
              <a:rPr lang="pt-BR" sz="2400" dirty="0" err="1">
                <a:solidFill>
                  <a:srgbClr val="A5A5A5"/>
                </a:solidFill>
                <a:latin typeface="Calibri"/>
                <a:ea typeface="Calibri"/>
                <a:cs typeface="Calibri"/>
              </a:rPr>
              <a:t>Blobs</a:t>
            </a:r>
            <a:r>
              <a:rPr lang="pt-BR" sz="2400" dirty="0">
                <a:solidFill>
                  <a:srgbClr val="A5A5A5"/>
                </a:solidFill>
                <a:latin typeface="Calibri"/>
                <a:ea typeface="Calibri"/>
                <a:cs typeface="Calibri"/>
              </a:rPr>
              <a:t> do Azure </a:t>
            </a:r>
          </a:p>
          <a:p>
            <a:pPr>
              <a:buSzPts val="2400"/>
            </a:pP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B6743C65-4A07-D983-3514-2423CCDCB0A5}"/>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2</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AD3813C7-BDC9-FEE2-19C6-BD58C98636E3}"/>
              </a:ext>
            </a:extLst>
          </p:cNvPr>
          <p:cNvSpPr>
            <a:spLocks noGrp="1"/>
          </p:cNvSpPr>
          <p:nvPr>
            <p:ph type="sldNum" idx="12"/>
          </p:nvPr>
        </p:nvSpPr>
        <p:spPr/>
        <p:txBody>
          <a:bodyPr/>
          <a:lstStyle/>
          <a:p>
            <a:r>
              <a:rPr lang="en-US"/>
              <a:t>[</a:t>
            </a:r>
            <a:fld id="{00000000-1234-1234-1234-123412341234}" type="slidenum">
              <a:rPr lang="en-US">
                <a:solidFill>
                  <a:srgbClr val="EA4E60"/>
                </a:solidFill>
              </a:rPr>
              <a:t>13</a:t>
            </a:fld>
            <a:r>
              <a:rPr lang="en-US"/>
              <a:t>]</a:t>
            </a:r>
            <a:endParaRPr lang="pt-BR"/>
          </a:p>
        </p:txBody>
      </p:sp>
      <p:pic>
        <p:nvPicPr>
          <p:cNvPr id="2" name="Imagem 1">
            <a:extLst>
              <a:ext uri="{FF2B5EF4-FFF2-40B4-BE49-F238E27FC236}">
                <a16:creationId xmlns:a16="http://schemas.microsoft.com/office/drawing/2014/main" id="{E33A1BCA-92E5-3A68-DCD3-AA58FA94FC16}"/>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2927315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normAutofit/>
          </a:bodyPr>
          <a:lstStyle/>
          <a:p>
            <a:pPr marL="257175" indent="-257175">
              <a:spcAft>
                <a:spcPts val="900"/>
              </a:spcAft>
            </a:pPr>
            <a:r>
              <a:rPr lang="pt-BR" sz="1800" dirty="0">
                <a:solidFill>
                  <a:srgbClr val="000000"/>
                </a:solidFill>
                <a:latin typeface="Segoe UI"/>
                <a:ea typeface="Segoe UI"/>
                <a:cs typeface="Segoe UI"/>
              </a:rPr>
              <a:t>Os dados armazenados na nuvem aumentam em ritmo exponencial.</a:t>
            </a:r>
          </a:p>
          <a:p>
            <a:pPr marL="257175" indent="-257175">
              <a:spcAft>
                <a:spcPts val="900"/>
              </a:spcAft>
            </a:pPr>
            <a:r>
              <a:rPr lang="pt-BR" sz="1800" dirty="0">
                <a:solidFill>
                  <a:srgbClr val="000000"/>
                </a:solidFill>
                <a:latin typeface="Segoe UI"/>
                <a:ea typeface="Segoe UI"/>
                <a:cs typeface="Segoe UI"/>
              </a:rPr>
              <a:t>A necessidade de acesso pode cair drasticamente à medida que os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dados envelhecem.</a:t>
            </a:r>
          </a:p>
          <a:p>
            <a:pPr marL="257175" indent="-257175">
              <a:spcAft>
                <a:spcPts val="900"/>
              </a:spcAft>
            </a:pPr>
            <a:r>
              <a:rPr lang="pt-BR" sz="1800" dirty="0">
                <a:solidFill>
                  <a:srgbClr val="000000"/>
                </a:solidFill>
                <a:latin typeface="Segoe UI"/>
                <a:ea typeface="Segoe UI"/>
                <a:cs typeface="Segoe UI"/>
              </a:rPr>
              <a:t>Pode ser útil organizar seus dados com base na frequência com que eles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serão acessados e por quanto tempo eles serão retidos para gerenciamento.</a:t>
            </a:r>
          </a:p>
        </p:txBody>
      </p:sp>
    </p:spTree>
    <p:extLst>
      <p:ext uri="{BB962C8B-B14F-4D97-AF65-F5344CB8AC3E}">
        <p14:creationId xmlns:p14="http://schemas.microsoft.com/office/powerpoint/2010/main" val="158586768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5437-BDCF-96E4-22AF-A04E04625FBA}"/>
              </a:ext>
            </a:extLst>
          </p:cNvPr>
          <p:cNvSpPr>
            <a:spLocks noGrp="1"/>
          </p:cNvSpPr>
          <p:nvPr>
            <p:ph type="title"/>
          </p:nvPr>
        </p:nvSpPr>
        <p:spPr>
          <a:xfrm>
            <a:off x="342000" y="-5065"/>
            <a:ext cx="8157830" cy="954548"/>
          </a:xfrm>
        </p:spPr>
        <p:txBody>
          <a:bodyPr>
            <a:noAutofit/>
          </a:bodyPr>
          <a:lstStyle/>
          <a:p>
            <a:pPr>
              <a:lnSpc>
                <a:spcPct val="100000"/>
              </a:lnSpc>
            </a:pPr>
            <a:r>
              <a:rPr lang="pt-BR" sz="2400" dirty="0">
                <a:solidFill>
                  <a:srgbClr val="000000"/>
                </a:solidFill>
                <a:latin typeface="Segoe UI Semibold"/>
                <a:ea typeface="Segoe UI Semibold"/>
                <a:cs typeface="Segoe UI Semibold" charset="0"/>
              </a:rPr>
              <a:t>Explorar o ciclo de vida do Armazenamento de Blobs do Azure (1 de 2)</a:t>
            </a:r>
          </a:p>
        </p:txBody>
      </p:sp>
      <p:sp>
        <p:nvSpPr>
          <p:cNvPr id="18" name="Text Placeholder 2">
            <a:extLst>
              <a:ext uri="{FF2B5EF4-FFF2-40B4-BE49-F238E27FC236}">
                <a16:creationId xmlns:a16="http://schemas.microsoft.com/office/drawing/2014/main" id="{DC11F29B-01D0-5116-8A56-B382EECCB07F}"/>
              </a:ext>
            </a:extLst>
          </p:cNvPr>
          <p:cNvSpPr txBox="1"/>
          <p:nvPr/>
        </p:nvSpPr>
        <p:spPr>
          <a:xfrm>
            <a:off x="3236230" y="876937"/>
            <a:ext cx="2086457" cy="41654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pt-BR" sz="2100" dirty="0">
                <a:gradFill>
                  <a:gsLst>
                    <a:gs pos="1250">
                      <a:srgbClr val="000000"/>
                    </a:gs>
                    <a:gs pos="100000">
                      <a:srgbClr val="000000"/>
                    </a:gs>
                  </a:gsLst>
                  <a:lin ang="5400000"/>
                  <a:tileRect l="-100000" t="-100000"/>
                </a:gradFill>
                <a:latin typeface="Segoe UI Semilight"/>
                <a:ea typeface="Segoe UI Semilight"/>
                <a:cs typeface="Segoe UI Semilight"/>
              </a:rPr>
              <a:t>Níveis de acesso</a:t>
            </a:r>
          </a:p>
          <a:p>
            <a:pPr marL="0" indent="0">
              <a:buNone/>
            </a:pPr>
            <a:endParaRPr lang="en-US" sz="2100" dirty="0"/>
          </a:p>
        </p:txBody>
      </p:sp>
      <p:sp>
        <p:nvSpPr>
          <p:cNvPr id="19" name="Rectangle 18">
            <a:extLst>
              <a:ext uri="{FF2B5EF4-FFF2-40B4-BE49-F238E27FC236}">
                <a16:creationId xmlns:a16="http://schemas.microsoft.com/office/drawing/2014/main" id="{169EE326-5177-B10F-E4E1-ED4064D0F0C4}"/>
              </a:ext>
            </a:extLst>
          </p:cNvPr>
          <p:cNvSpPr/>
          <p:nvPr/>
        </p:nvSpPr>
        <p:spPr bwMode="auto">
          <a:xfrm>
            <a:off x="1218420" y="2342630"/>
            <a:ext cx="1429881" cy="89153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0" rIns="134426" bIns="107540" numCol="1" spcCol="0" rtlCol="0" fromWordArt="0" anchor="t" anchorCtr="0" forceAA="0" compatLnSpc="1">
            <a:prstTxWarp prst="textNoShape">
              <a:avLst/>
            </a:prstTxWarp>
            <a:noAutofit/>
          </a:bodyPr>
          <a:lstStyle/>
          <a:p>
            <a:pPr algn="ctr" defTabSz="685050" fontAlgn="base">
              <a:spcBef>
                <a:spcPct val="0"/>
              </a:spcBef>
              <a:spcAft>
                <a:spcPct val="0"/>
              </a:spcAft>
              <a:buClrTx/>
              <a:defRPr/>
            </a:pPr>
            <a:r>
              <a:rPr lang="pt-BR" sz="1800" dirty="0">
                <a:gradFill>
                  <a:gsLst>
                    <a:gs pos="6195">
                      <a:srgbClr val="3A3A3A"/>
                    </a:gs>
                    <a:gs pos="100000">
                      <a:srgbClr val="3A3A3A"/>
                    </a:gs>
                  </a:gsLst>
                  <a:lin ang="5400000"/>
                  <a:tileRect l="-100000" t="-100000"/>
                </a:gradFill>
                <a:latin typeface="Segoe UI Semilight"/>
                <a:ea typeface="Segoe UI Semilight"/>
                <a:cs typeface="Segoe UI Semilight"/>
              </a:rPr>
              <a:t>Frequente</a:t>
            </a:r>
          </a:p>
          <a:p>
            <a:pPr algn="ctr" defTabSz="685182" fontAlgn="base">
              <a:spcBef>
                <a:spcPct val="0"/>
              </a:spcBef>
              <a:spcAft>
                <a:spcPct val="0"/>
              </a:spcAft>
              <a:buClrTx/>
              <a:defRPr/>
            </a:pPr>
            <a:r>
              <a:rPr lang="pt-BR" sz="1200" dirty="0">
                <a:gradFill>
                  <a:gsLst>
                    <a:gs pos="6195">
                      <a:srgbClr val="3A3A3A"/>
                    </a:gs>
                    <a:gs pos="100000">
                      <a:srgbClr val="3A3A3A"/>
                    </a:gs>
                  </a:gsLst>
                  <a:lin ang="5400000"/>
                  <a:tileRect l="-100000" t="-100000"/>
                </a:gradFill>
                <a:latin typeface="Segoe UI"/>
                <a:ea typeface="Segoe UI"/>
                <a:cs typeface="Segoe UI"/>
              </a:rPr>
              <a:t>Dados acessados com frequência </a:t>
            </a:r>
            <a:br>
              <a:rPr sz="1200" dirty="0"/>
            </a:br>
            <a:endParaRPr sz="1200" dirty="0"/>
          </a:p>
          <a:p>
            <a:pPr algn="ctr" defTabSz="685050" fontAlgn="base">
              <a:spcBef>
                <a:spcPct val="0"/>
              </a:spcBef>
              <a:spcAft>
                <a:spcPct val="0"/>
              </a:spcAft>
              <a:buClrTx/>
              <a:defRPr/>
            </a:pPr>
            <a:r>
              <a:rPr lang="en-US" sz="1800" dirty="0">
                <a:gradFill>
                  <a:gsLst>
                    <a:gs pos="6195">
                      <a:srgbClr val="E6E6E6">
                        <a:lumMod val="25000"/>
                      </a:srgbClr>
                    </a:gs>
                    <a:gs pos="100000">
                      <a:srgbClr val="E6E6E6">
                        <a:lumMod val="25000"/>
                      </a:srgbClr>
                    </a:gs>
                  </a:gsLst>
                  <a:lin ang="5400000" scaled="0"/>
                </a:gradFill>
                <a:latin typeface="Segoe UI Semilight"/>
                <a:cs typeface="Segoe UI" panose="020B0502040204020203" pitchFamily="34" charset="0"/>
              </a:rPr>
              <a:t> </a:t>
            </a:r>
          </a:p>
        </p:txBody>
      </p:sp>
      <p:sp>
        <p:nvSpPr>
          <p:cNvPr id="7" name="Rectangle 6">
            <a:extLst>
              <a:ext uri="{FF2B5EF4-FFF2-40B4-BE49-F238E27FC236}">
                <a16:creationId xmlns:a16="http://schemas.microsoft.com/office/drawing/2014/main" id="{2533AD20-2D05-9E7F-61A5-0B917C71EDC0}"/>
              </a:ext>
            </a:extLst>
          </p:cNvPr>
          <p:cNvSpPr/>
          <p:nvPr/>
        </p:nvSpPr>
        <p:spPr bwMode="auto">
          <a:xfrm>
            <a:off x="2760551" y="2366480"/>
            <a:ext cx="1450476" cy="97220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0" rIns="134426" bIns="107540" numCol="1" spcCol="0" rtlCol="0" fromWordArt="0" anchor="t" anchorCtr="0" forceAA="0" compatLnSpc="1">
            <a:prstTxWarp prst="textNoShape">
              <a:avLst/>
            </a:prstTxWarp>
            <a:noAutofit/>
          </a:bodyPr>
          <a:lstStyle/>
          <a:p>
            <a:pPr algn="ctr" defTabSz="685050" fontAlgn="base">
              <a:spcBef>
                <a:spcPct val="0"/>
              </a:spcBef>
              <a:spcAft>
                <a:spcPct val="0"/>
              </a:spcAft>
              <a:buClrTx/>
              <a:defRPr/>
            </a:pPr>
            <a:r>
              <a:rPr lang="pt-BR" sz="1800" dirty="0">
                <a:gradFill>
                  <a:gsLst>
                    <a:gs pos="6195">
                      <a:srgbClr val="3A3A3A"/>
                    </a:gs>
                    <a:gs pos="100000">
                      <a:srgbClr val="3A3A3A"/>
                    </a:gs>
                  </a:gsLst>
                  <a:lin ang="5400000"/>
                  <a:tileRect l="-100000" t="-100000"/>
                </a:gradFill>
                <a:latin typeface="Segoe UI Semilight"/>
                <a:ea typeface="Segoe UI Semilight"/>
                <a:cs typeface="Segoe UI Semilight"/>
              </a:rPr>
              <a:t>Esporádico</a:t>
            </a:r>
          </a:p>
          <a:p>
            <a:pPr algn="ctr" defTabSz="685182" fontAlgn="base">
              <a:spcBef>
                <a:spcPct val="0"/>
              </a:spcBef>
              <a:spcAft>
                <a:spcPct val="0"/>
              </a:spcAft>
              <a:buClrTx/>
              <a:defRPr/>
            </a:pPr>
            <a:r>
              <a:rPr lang="pt-BR" sz="1200" dirty="0">
                <a:gradFill>
                  <a:gsLst>
                    <a:gs pos="6195">
                      <a:srgbClr val="3A3A3A"/>
                    </a:gs>
                    <a:gs pos="100000">
                      <a:srgbClr val="3A3A3A"/>
                    </a:gs>
                  </a:gsLst>
                  <a:lin ang="5400000"/>
                  <a:tileRect l="-100000" t="-100000"/>
                </a:gradFill>
                <a:latin typeface="Segoe UI"/>
                <a:ea typeface="Segoe UI"/>
                <a:cs typeface="Segoe UI"/>
              </a:rPr>
              <a:t>Dados acessados com pouca frequência</a:t>
            </a:r>
          </a:p>
          <a:p>
            <a:pPr algn="ctr" defTabSz="685050" fontAlgn="base">
              <a:spcBef>
                <a:spcPct val="0"/>
              </a:spcBef>
              <a:spcAft>
                <a:spcPct val="0"/>
              </a:spcAft>
              <a:buClrTx/>
              <a:defRPr/>
            </a:pPr>
            <a:endParaRPr lang="en-US" sz="1800" dirty="0">
              <a:gradFill>
                <a:gsLst>
                  <a:gs pos="6195">
                    <a:srgbClr val="E6E6E6">
                      <a:lumMod val="25000"/>
                    </a:srgbClr>
                  </a:gs>
                  <a:gs pos="100000">
                    <a:srgbClr val="E6E6E6">
                      <a:lumMod val="25000"/>
                    </a:srgbClr>
                  </a:gs>
                </a:gsLst>
                <a:lin ang="5400000" scaled="0"/>
              </a:gradFill>
              <a:latin typeface="Segoe UI Semilight"/>
              <a:cs typeface="Segoe UI" panose="020B0502040204020203" pitchFamily="34" charset="0"/>
            </a:endParaRPr>
          </a:p>
        </p:txBody>
      </p:sp>
      <p:sp>
        <p:nvSpPr>
          <p:cNvPr id="20" name="Rectangle 19">
            <a:extLst>
              <a:ext uri="{FF2B5EF4-FFF2-40B4-BE49-F238E27FC236}">
                <a16:creationId xmlns:a16="http://schemas.microsoft.com/office/drawing/2014/main" id="{C7BCFFB8-A11F-30A6-A2CA-5404B23E8D23}"/>
              </a:ext>
            </a:extLst>
          </p:cNvPr>
          <p:cNvSpPr/>
          <p:nvPr/>
        </p:nvSpPr>
        <p:spPr bwMode="auto">
          <a:xfrm>
            <a:off x="4162648" y="2366480"/>
            <a:ext cx="1794244" cy="105742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0" rIns="134426" bIns="107540" numCol="1" spcCol="0" rtlCol="0" fromWordArt="0" anchor="t" anchorCtr="0" forceAA="0" compatLnSpc="1">
            <a:prstTxWarp prst="textNoShape">
              <a:avLst/>
            </a:prstTxWarp>
            <a:noAutofit/>
          </a:bodyPr>
          <a:lstStyle/>
          <a:p>
            <a:pPr algn="ctr" defTabSz="685050" fontAlgn="base">
              <a:spcBef>
                <a:spcPct val="0"/>
              </a:spcBef>
              <a:spcAft>
                <a:spcPct val="0"/>
              </a:spcAft>
              <a:buClrTx/>
              <a:defRPr/>
            </a:pPr>
            <a:r>
              <a:rPr lang="pt-BR" sz="1800" dirty="0">
                <a:gradFill>
                  <a:gsLst>
                    <a:gs pos="6195">
                      <a:srgbClr val="3A3A3A"/>
                    </a:gs>
                    <a:gs pos="100000">
                      <a:srgbClr val="3A3A3A"/>
                    </a:gs>
                  </a:gsLst>
                  <a:lin ang="5400000"/>
                  <a:tileRect l="-100000" t="-100000"/>
                </a:gradFill>
                <a:latin typeface="Segoe UI Semilight"/>
                <a:ea typeface="Segoe UI Semilight"/>
                <a:cs typeface="Segoe UI Semilight"/>
              </a:rPr>
              <a:t>Frio</a:t>
            </a:r>
          </a:p>
          <a:p>
            <a:pPr algn="ctr" defTabSz="685182" fontAlgn="base">
              <a:spcBef>
                <a:spcPct val="0"/>
              </a:spcBef>
              <a:spcAft>
                <a:spcPct val="0"/>
              </a:spcAft>
              <a:buClrTx/>
              <a:defRPr/>
            </a:pPr>
            <a:r>
              <a:rPr lang="pt-BR" sz="1200" dirty="0">
                <a:gradFill>
                  <a:gsLst>
                    <a:gs pos="6195">
                      <a:srgbClr val="3A3A3A"/>
                    </a:gs>
                    <a:gs pos="100000">
                      <a:srgbClr val="3A3A3A"/>
                    </a:gs>
                  </a:gsLst>
                  <a:lin ang="5400000"/>
                  <a:tileRect l="-100000" t="-100000"/>
                </a:gradFill>
                <a:latin typeface="Segoe UI"/>
                <a:ea typeface="Segoe UI"/>
                <a:cs typeface="Segoe UI"/>
              </a:rPr>
              <a:t>Dados raramente acessados que exigem recuperação rápida</a:t>
            </a:r>
          </a:p>
          <a:p>
            <a:pPr algn="ctr" defTabSz="685050" fontAlgn="base">
              <a:spcBef>
                <a:spcPct val="0"/>
              </a:spcBef>
              <a:spcAft>
                <a:spcPct val="0"/>
              </a:spcAft>
              <a:buClrTx/>
              <a:defRPr/>
            </a:pPr>
            <a:endParaRPr lang="en-US" sz="1800" dirty="0">
              <a:gradFill>
                <a:gsLst>
                  <a:gs pos="6195">
                    <a:srgbClr val="E6E6E6">
                      <a:lumMod val="25000"/>
                    </a:srgbClr>
                  </a:gs>
                  <a:gs pos="100000">
                    <a:srgbClr val="E6E6E6">
                      <a:lumMod val="25000"/>
                    </a:srgbClr>
                  </a:gs>
                </a:gsLst>
                <a:lin ang="5400000" scaled="0"/>
              </a:gradFill>
              <a:latin typeface="Segoe UI Semilight"/>
              <a:cs typeface="Segoe UI" panose="020B0502040204020203" pitchFamily="34" charset="0"/>
            </a:endParaRPr>
          </a:p>
        </p:txBody>
      </p:sp>
      <p:sp>
        <p:nvSpPr>
          <p:cNvPr id="8" name="Rectangle 7">
            <a:extLst>
              <a:ext uri="{FF2B5EF4-FFF2-40B4-BE49-F238E27FC236}">
                <a16:creationId xmlns:a16="http://schemas.microsoft.com/office/drawing/2014/main" id="{C367580B-E89D-1219-9802-4B8DDA89387F}"/>
              </a:ext>
            </a:extLst>
          </p:cNvPr>
          <p:cNvSpPr/>
          <p:nvPr/>
        </p:nvSpPr>
        <p:spPr bwMode="auto">
          <a:xfrm>
            <a:off x="5853223" y="2366480"/>
            <a:ext cx="1666652" cy="127931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6" tIns="107540" rIns="134426" bIns="107540" numCol="1" spcCol="0" rtlCol="0" fromWordArt="0" anchor="t" anchorCtr="0" forceAA="0" compatLnSpc="1">
            <a:prstTxWarp prst="textNoShape">
              <a:avLst/>
            </a:prstTxWarp>
            <a:noAutofit/>
          </a:bodyPr>
          <a:lstStyle/>
          <a:p>
            <a:pPr algn="ctr" defTabSz="685050" fontAlgn="base">
              <a:spcBef>
                <a:spcPct val="0"/>
              </a:spcBef>
              <a:spcAft>
                <a:spcPct val="0"/>
              </a:spcAft>
              <a:buClrTx/>
              <a:defRPr/>
            </a:pPr>
            <a:r>
              <a:rPr lang="pt-BR" sz="1800" dirty="0">
                <a:gradFill>
                  <a:gsLst>
                    <a:gs pos="6195">
                      <a:srgbClr val="3A3A3A"/>
                    </a:gs>
                    <a:gs pos="100000">
                      <a:srgbClr val="3A3A3A"/>
                    </a:gs>
                  </a:gsLst>
                  <a:lin ang="5400000"/>
                  <a:tileRect l="-100000" t="-100000"/>
                </a:gradFill>
                <a:latin typeface="Segoe UI Semilight"/>
                <a:ea typeface="Segoe UI Semilight"/>
                <a:cs typeface="Segoe UI Semilight"/>
              </a:rPr>
              <a:t>Arquivo</a:t>
            </a:r>
          </a:p>
          <a:p>
            <a:pPr algn="ctr" defTabSz="685182" fontAlgn="base">
              <a:spcBef>
                <a:spcPct val="0"/>
              </a:spcBef>
              <a:spcAft>
                <a:spcPct val="0"/>
              </a:spcAft>
              <a:buClrTx/>
              <a:defRPr/>
            </a:pPr>
            <a:r>
              <a:rPr lang="pt-BR" sz="1200" dirty="0">
                <a:gradFill>
                  <a:gsLst>
                    <a:gs pos="6195">
                      <a:srgbClr val="3A3A3A"/>
                    </a:gs>
                    <a:gs pos="100000">
                      <a:srgbClr val="3A3A3A"/>
                    </a:gs>
                  </a:gsLst>
                  <a:lin ang="5400000"/>
                  <a:tileRect l="-100000" t="-100000"/>
                </a:gradFill>
                <a:latin typeface="Segoe UI"/>
                <a:ea typeface="Segoe UI"/>
                <a:cs typeface="Segoe UI"/>
              </a:rPr>
              <a:t>Dados raramente acessados com requisitos de latência flexíveis</a:t>
            </a:r>
          </a:p>
          <a:p>
            <a:pPr algn="ctr" defTabSz="685050" fontAlgn="base">
              <a:spcBef>
                <a:spcPct val="0"/>
              </a:spcBef>
              <a:spcAft>
                <a:spcPct val="0"/>
              </a:spcAft>
              <a:buClrTx/>
              <a:defRPr/>
            </a:pPr>
            <a:endParaRPr lang="en-US" sz="1800" dirty="0">
              <a:gradFill>
                <a:gsLst>
                  <a:gs pos="6195">
                    <a:srgbClr val="E6E6E6">
                      <a:lumMod val="25000"/>
                    </a:srgbClr>
                  </a:gs>
                  <a:gs pos="100000">
                    <a:srgbClr val="E6E6E6">
                      <a:lumMod val="25000"/>
                    </a:srgbClr>
                  </a:gs>
                </a:gsLst>
                <a:lin ang="5400000" scaled="0"/>
              </a:gradFill>
              <a:latin typeface="Segoe UI Semilight"/>
              <a:cs typeface="Segoe UI" panose="020B0502040204020203" pitchFamily="34" charset="0"/>
            </a:endParaRPr>
          </a:p>
        </p:txBody>
      </p:sp>
      <p:sp>
        <p:nvSpPr>
          <p:cNvPr id="26" name="TextBox 25">
            <a:extLst>
              <a:ext uri="{FF2B5EF4-FFF2-40B4-BE49-F238E27FC236}">
                <a16:creationId xmlns:a16="http://schemas.microsoft.com/office/drawing/2014/main" id="{2A68E6E2-28AF-AAC7-EB69-05E9BB594A77}"/>
              </a:ext>
            </a:extLst>
          </p:cNvPr>
          <p:cNvSpPr txBox="1"/>
          <p:nvPr/>
        </p:nvSpPr>
        <p:spPr>
          <a:xfrm>
            <a:off x="1068572" y="3691806"/>
            <a:ext cx="7121156" cy="923330"/>
          </a:xfrm>
          <a:prstGeom prst="rect">
            <a:avLst/>
          </a:prstGeom>
          <a:noFill/>
        </p:spPr>
        <p:txBody>
          <a:bodyPr wrap="square" rtlCol="0">
            <a:spAutoFit/>
          </a:bodyPr>
          <a:lstStyle/>
          <a:p>
            <a:pPr marL="214313" indent="-214313">
              <a:buFont typeface="Arial" panose="020B0604020202020204" pitchFamily="34" charset="0"/>
              <a:buChar char="•"/>
            </a:pPr>
            <a:r>
              <a:rPr lang="pt-BR" sz="1350" dirty="0">
                <a:latin typeface="Segoe UI"/>
                <a:ea typeface="Segoe UI"/>
                <a:cs typeface="Segoe UI"/>
              </a:rPr>
              <a:t>A camada de acesso frequente tem os custos de armazenamento mais altos, mas os custos de acesso mais baixos. </a:t>
            </a:r>
          </a:p>
          <a:p>
            <a:pPr marL="214313" indent="-214313">
              <a:buFont typeface="Arial" panose="020B0604020202020204" pitchFamily="34" charset="0"/>
              <a:buChar char="•"/>
            </a:pPr>
            <a:r>
              <a:rPr lang="pt-BR" sz="1350" dirty="0">
                <a:latin typeface="Segoe UI"/>
                <a:ea typeface="Segoe UI"/>
                <a:cs typeface="Segoe UI"/>
              </a:rPr>
              <a:t>Passando da camada Frequente para Arquivo, os custos de armazenamento diminuem, mas os custos de acesso aumentam.</a:t>
            </a:r>
          </a:p>
        </p:txBody>
      </p:sp>
      <p:sp>
        <p:nvSpPr>
          <p:cNvPr id="10" name="Temperature_hot">
            <a:extLst>
              <a:ext uri="{FF2B5EF4-FFF2-40B4-BE49-F238E27FC236}">
                <a16:creationId xmlns:a16="http://schemas.microsoft.com/office/drawing/2014/main" id="{0361418B-47CC-303F-FCAD-9EFDA0F0B992}"/>
              </a:ext>
              <a:ext uri="{C183D7F6-B498-43B3-948B-1728B52AA6E4}">
                <adec:decorative xmlns:adec="http://schemas.microsoft.com/office/drawing/2017/decorative" val="1"/>
              </a:ext>
            </a:extLst>
          </p:cNvPr>
          <p:cNvSpPr>
            <a:spLocks noChangeAspect="1" noEditPoints="1"/>
          </p:cNvSpPr>
          <p:nvPr/>
        </p:nvSpPr>
        <p:spPr bwMode="auto">
          <a:xfrm>
            <a:off x="1844712" y="1773513"/>
            <a:ext cx="152512" cy="41654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ln>
        </p:spPr>
        <p:txBody>
          <a:bodyPr vert="horz" wrap="square" lIns="67223" tIns="33611" rIns="67223" bIns="33611" numCol="1" anchor="t" anchorCtr="0" compatLnSpc="1">
            <a:prstTxWarp prst="textNoShape">
              <a:avLst/>
            </a:prstTxWarp>
          </a:bodyPr>
          <a:lstStyle/>
          <a:p>
            <a:pPr defTabSz="685644">
              <a:spcBef>
                <a:spcPct val="0"/>
              </a:spcBef>
              <a:spcAft>
                <a:spcPct val="0"/>
              </a:spcAft>
              <a:buClrTx/>
              <a:defRPr/>
            </a:pPr>
            <a:endParaRPr lang="en-US" sz="1500" kern="1200">
              <a:solidFill>
                <a:srgbClr val="353535"/>
              </a:solidFill>
              <a:latin typeface="Segoe UI Semilight"/>
              <a:ea typeface="+mn-ea"/>
              <a:cs typeface="+mn-cs"/>
            </a:endParaRPr>
          </a:p>
        </p:txBody>
      </p:sp>
      <p:sp>
        <p:nvSpPr>
          <p:cNvPr id="11" name="Freeform: Shape 10">
            <a:extLst>
              <a:ext uri="{FF2B5EF4-FFF2-40B4-BE49-F238E27FC236}">
                <a16:creationId xmlns:a16="http://schemas.microsoft.com/office/drawing/2014/main" id="{4E9D9C1E-8280-6640-ED5D-D1613B28C3E5}"/>
              </a:ext>
              <a:ext uri="{C183D7F6-B498-43B3-948B-1728B52AA6E4}">
                <adec:decorative xmlns:adec="http://schemas.microsoft.com/office/drawing/2017/decorative" val="1"/>
              </a:ext>
            </a:extLst>
          </p:cNvPr>
          <p:cNvSpPr/>
          <p:nvPr/>
        </p:nvSpPr>
        <p:spPr bwMode="auto">
          <a:xfrm>
            <a:off x="1659947" y="2281255"/>
            <a:ext cx="499119"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644">
              <a:spcBef>
                <a:spcPct val="0"/>
              </a:spcBef>
              <a:spcAft>
                <a:spcPct val="0"/>
              </a:spcAft>
              <a:buClrTx/>
              <a:defRPr/>
            </a:pPr>
            <a:endParaRPr lang="en-US" sz="1500" kern="1200">
              <a:solidFill>
                <a:srgbClr val="FFFFFF"/>
              </a:solidFill>
              <a:latin typeface="Segoe UI Semilight"/>
            </a:endParaRPr>
          </a:p>
        </p:txBody>
      </p:sp>
      <p:sp>
        <p:nvSpPr>
          <p:cNvPr id="9" name="Temperature_mild">
            <a:extLst>
              <a:ext uri="{FF2B5EF4-FFF2-40B4-BE49-F238E27FC236}">
                <a16:creationId xmlns:a16="http://schemas.microsoft.com/office/drawing/2014/main" id="{FC09D550-A641-6205-358F-693A37A35FC4}"/>
              </a:ext>
              <a:ext uri="{C183D7F6-B498-43B3-948B-1728B52AA6E4}">
                <adec:decorative xmlns:adec="http://schemas.microsoft.com/office/drawing/2017/decorative" val="1"/>
              </a:ext>
            </a:extLst>
          </p:cNvPr>
          <p:cNvSpPr>
            <a:spLocks noChangeAspect="1" noEditPoints="1"/>
          </p:cNvSpPr>
          <p:nvPr/>
        </p:nvSpPr>
        <p:spPr bwMode="auto">
          <a:xfrm>
            <a:off x="3409533" y="1773513"/>
            <a:ext cx="152512" cy="41654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ln>
        </p:spPr>
        <p:txBody>
          <a:bodyPr vert="horz" wrap="square" lIns="67223" tIns="33611" rIns="67223" bIns="33611" numCol="1" anchor="t" anchorCtr="0" compatLnSpc="1">
            <a:prstTxWarp prst="textNoShape">
              <a:avLst/>
            </a:prstTxWarp>
          </a:bodyPr>
          <a:lstStyle/>
          <a:p>
            <a:pPr defTabSz="685644">
              <a:spcBef>
                <a:spcPct val="0"/>
              </a:spcBef>
              <a:spcAft>
                <a:spcPct val="0"/>
              </a:spcAft>
              <a:buClrTx/>
              <a:defRPr/>
            </a:pPr>
            <a:endParaRPr lang="en-US" sz="1500" kern="1200">
              <a:solidFill>
                <a:srgbClr val="353535"/>
              </a:solidFill>
              <a:latin typeface="Segoe UI Semilight"/>
              <a:ea typeface="+mn-ea"/>
              <a:cs typeface="+mn-cs"/>
            </a:endParaRPr>
          </a:p>
        </p:txBody>
      </p:sp>
      <p:sp>
        <p:nvSpPr>
          <p:cNvPr id="12" name="Freeform: Shape 11">
            <a:extLst>
              <a:ext uri="{FF2B5EF4-FFF2-40B4-BE49-F238E27FC236}">
                <a16:creationId xmlns:a16="http://schemas.microsoft.com/office/drawing/2014/main" id="{F032321A-F367-8B60-190E-A02B59D0C8FE}"/>
              </a:ext>
              <a:ext uri="{C183D7F6-B498-43B3-948B-1728B52AA6E4}">
                <adec:decorative xmlns:adec="http://schemas.microsoft.com/office/drawing/2017/decorative" val="1"/>
              </a:ext>
            </a:extLst>
          </p:cNvPr>
          <p:cNvSpPr/>
          <p:nvPr/>
        </p:nvSpPr>
        <p:spPr bwMode="auto">
          <a:xfrm>
            <a:off x="3236230" y="2281255"/>
            <a:ext cx="499119"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644">
              <a:spcBef>
                <a:spcPct val="0"/>
              </a:spcBef>
              <a:spcAft>
                <a:spcPct val="0"/>
              </a:spcAft>
              <a:buClrTx/>
              <a:defRPr/>
            </a:pPr>
            <a:endParaRPr lang="en-US" sz="1500" kern="1200">
              <a:solidFill>
                <a:srgbClr val="FFFFFF"/>
              </a:solidFill>
              <a:latin typeface="Segoe UI Semilight"/>
            </a:endParaRPr>
          </a:p>
        </p:txBody>
      </p:sp>
      <p:sp>
        <p:nvSpPr>
          <p:cNvPr id="6" name="Archive_F03F">
            <a:extLst>
              <a:ext uri="{FF2B5EF4-FFF2-40B4-BE49-F238E27FC236}">
                <a16:creationId xmlns:a16="http://schemas.microsoft.com/office/drawing/2014/main" id="{4462BD94-2526-BB98-C932-567B3E510565}"/>
              </a:ext>
              <a:ext uri="{C183D7F6-B498-43B3-948B-1728B52AA6E4}">
                <adec:decorative xmlns:adec="http://schemas.microsoft.com/office/drawing/2017/decorative" val="1"/>
              </a:ext>
            </a:extLst>
          </p:cNvPr>
          <p:cNvSpPr>
            <a:spLocks noChangeAspect="1" noEditPoints="1"/>
          </p:cNvSpPr>
          <p:nvPr/>
        </p:nvSpPr>
        <p:spPr bwMode="auto">
          <a:xfrm>
            <a:off x="6445363" y="1819796"/>
            <a:ext cx="390914" cy="370267"/>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7223" tIns="33611" rIns="67223" bIns="33611" numCol="1" anchor="t" anchorCtr="0" compatLnSpc="1">
            <a:prstTxWarp prst="textNoShape">
              <a:avLst/>
            </a:prstTxWarp>
          </a:bodyPr>
          <a:lstStyle/>
          <a:p>
            <a:pPr defTabSz="685644">
              <a:spcBef>
                <a:spcPct val="0"/>
              </a:spcBef>
              <a:spcAft>
                <a:spcPct val="0"/>
              </a:spcAft>
              <a:buClrTx/>
              <a:defRPr/>
            </a:pPr>
            <a:endParaRPr lang="en-US" sz="1500" kern="1200">
              <a:solidFill>
                <a:srgbClr val="353535"/>
              </a:solidFill>
              <a:latin typeface="Segoe UI Semilight"/>
              <a:ea typeface="+mn-ea"/>
              <a:cs typeface="+mn-cs"/>
            </a:endParaRPr>
          </a:p>
        </p:txBody>
      </p:sp>
      <p:sp>
        <p:nvSpPr>
          <p:cNvPr id="13" name="Freeform: Shape 12">
            <a:extLst>
              <a:ext uri="{FF2B5EF4-FFF2-40B4-BE49-F238E27FC236}">
                <a16:creationId xmlns:a16="http://schemas.microsoft.com/office/drawing/2014/main" id="{EA4D56D8-C143-40CB-EFCE-6B5D25699445}"/>
              </a:ext>
              <a:ext uri="{C183D7F6-B498-43B3-948B-1728B52AA6E4}">
                <adec:decorative xmlns:adec="http://schemas.microsoft.com/office/drawing/2017/decorative" val="1"/>
              </a:ext>
            </a:extLst>
          </p:cNvPr>
          <p:cNvSpPr/>
          <p:nvPr/>
        </p:nvSpPr>
        <p:spPr bwMode="auto">
          <a:xfrm>
            <a:off x="6393569" y="2281255"/>
            <a:ext cx="499119"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644">
              <a:spcBef>
                <a:spcPct val="0"/>
              </a:spcBef>
              <a:spcAft>
                <a:spcPct val="0"/>
              </a:spcAft>
              <a:buClrTx/>
              <a:defRPr/>
            </a:pPr>
            <a:endParaRPr lang="en-US" sz="1500" kern="1200">
              <a:solidFill>
                <a:srgbClr val="FFFFFF"/>
              </a:solidFill>
              <a:latin typeface="Segoe UI Semilight"/>
            </a:endParaRPr>
          </a:p>
        </p:txBody>
      </p:sp>
      <p:sp>
        <p:nvSpPr>
          <p:cNvPr id="17" name="Right Brace 16">
            <a:extLst>
              <a:ext uri="{FF2B5EF4-FFF2-40B4-BE49-F238E27FC236}">
                <a16:creationId xmlns:a16="http://schemas.microsoft.com/office/drawing/2014/main" id="{C2513259-2328-30EC-18B4-8AF852429094}"/>
              </a:ext>
              <a:ext uri="{C183D7F6-B498-43B3-948B-1728B52AA6E4}">
                <adec:decorative xmlns:adec="http://schemas.microsoft.com/office/drawing/2017/decorative" val="1"/>
              </a:ext>
            </a:extLst>
          </p:cNvPr>
          <p:cNvSpPr/>
          <p:nvPr/>
        </p:nvSpPr>
        <p:spPr>
          <a:xfrm rot="16200000">
            <a:off x="4155606" y="-1344142"/>
            <a:ext cx="355870" cy="5638036"/>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21" name="Temperature_mild">
            <a:extLst>
              <a:ext uri="{FF2B5EF4-FFF2-40B4-BE49-F238E27FC236}">
                <a16:creationId xmlns:a16="http://schemas.microsoft.com/office/drawing/2014/main" id="{84B33A13-2E7D-0887-5E97-D3D1F2CBE93E}"/>
              </a:ext>
              <a:ext uri="{C183D7F6-B498-43B3-948B-1728B52AA6E4}">
                <adec:decorative xmlns:adec="http://schemas.microsoft.com/office/drawing/2017/decorative" val="1"/>
              </a:ext>
            </a:extLst>
          </p:cNvPr>
          <p:cNvSpPr>
            <a:spLocks noChangeAspect="1" noEditPoints="1"/>
          </p:cNvSpPr>
          <p:nvPr/>
        </p:nvSpPr>
        <p:spPr bwMode="auto">
          <a:xfrm>
            <a:off x="4988204" y="1773513"/>
            <a:ext cx="152512" cy="416549"/>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60000"/>
              <a:lumOff val="40000"/>
            </a:schemeClr>
          </a:solidFill>
          <a:ln w="19050" cap="flat">
            <a:solidFill>
              <a:schemeClr val="accent1"/>
            </a:solidFill>
            <a:prstDash val="solid"/>
            <a:miter lim="800000"/>
          </a:ln>
        </p:spPr>
        <p:txBody>
          <a:bodyPr vert="horz" wrap="square" lIns="67223" tIns="33611" rIns="67223" bIns="33611" numCol="1" anchor="t" anchorCtr="0" compatLnSpc="1">
            <a:prstTxWarp prst="textNoShape">
              <a:avLst/>
            </a:prstTxWarp>
          </a:bodyPr>
          <a:lstStyle/>
          <a:p>
            <a:pPr defTabSz="685644">
              <a:spcBef>
                <a:spcPct val="0"/>
              </a:spcBef>
              <a:spcAft>
                <a:spcPct val="0"/>
              </a:spcAft>
              <a:buClrTx/>
              <a:defRPr/>
            </a:pPr>
            <a:endParaRPr lang="en-US" sz="1500" kern="1200">
              <a:solidFill>
                <a:srgbClr val="353535"/>
              </a:solidFill>
              <a:latin typeface="Segoe UI Semilight"/>
              <a:ea typeface="+mn-ea"/>
              <a:cs typeface="+mn-cs"/>
            </a:endParaRPr>
          </a:p>
        </p:txBody>
      </p:sp>
      <p:sp>
        <p:nvSpPr>
          <p:cNvPr id="22" name="Freeform: Shape 21">
            <a:extLst>
              <a:ext uri="{FF2B5EF4-FFF2-40B4-BE49-F238E27FC236}">
                <a16:creationId xmlns:a16="http://schemas.microsoft.com/office/drawing/2014/main" id="{96F00DBF-92D6-5B66-43D1-116BE56F8F6D}"/>
              </a:ext>
              <a:ext uri="{C183D7F6-B498-43B3-948B-1728B52AA6E4}">
                <adec:decorative xmlns:adec="http://schemas.microsoft.com/office/drawing/2017/decorative" val="1"/>
              </a:ext>
            </a:extLst>
          </p:cNvPr>
          <p:cNvSpPr/>
          <p:nvPr/>
        </p:nvSpPr>
        <p:spPr bwMode="auto">
          <a:xfrm>
            <a:off x="4814900" y="2281255"/>
            <a:ext cx="499119"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644">
              <a:spcBef>
                <a:spcPct val="0"/>
              </a:spcBef>
              <a:spcAft>
                <a:spcPct val="0"/>
              </a:spcAft>
              <a:buClrTx/>
              <a:defRPr/>
            </a:pPr>
            <a:endParaRPr lang="en-US" sz="1500" kern="1200">
              <a:solidFill>
                <a:srgbClr val="FFFFFF"/>
              </a:solidFill>
              <a:latin typeface="Segoe UI Semilight"/>
            </a:endParaRPr>
          </a:p>
        </p:txBody>
      </p:sp>
    </p:spTree>
    <p:extLst>
      <p:ext uri="{BB962C8B-B14F-4D97-AF65-F5344CB8AC3E}">
        <p14:creationId xmlns:p14="http://schemas.microsoft.com/office/powerpoint/2010/main" val="5272965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A05E-90EE-DEB3-8C4D-A8FC24B7FD27}"/>
              </a:ext>
            </a:extLst>
          </p:cNvPr>
          <p:cNvSpPr>
            <a:spLocks noGrp="1"/>
          </p:cNvSpPr>
          <p:nvPr>
            <p:ph type="title"/>
          </p:nvPr>
        </p:nvSpPr>
        <p:spPr>
          <a:xfrm>
            <a:off x="342000" y="1259"/>
            <a:ext cx="8416958" cy="998382"/>
          </a:xfrm>
        </p:spPr>
        <p:txBody>
          <a:bodyPr>
            <a:normAutofit/>
          </a:bodyPr>
          <a:lstStyle/>
          <a:p>
            <a:r>
              <a:rPr lang="pt-BR" sz="2400" dirty="0">
                <a:solidFill>
                  <a:srgbClr val="000000"/>
                </a:solidFill>
                <a:latin typeface="Segoe UI Semibold"/>
                <a:ea typeface="Segoe UI Semibold"/>
                <a:cs typeface="Segoe UI Semibold" charset="0"/>
              </a:rPr>
              <a:t>Explorar o ciclo de vida do Armazenamento de Blobs do Azure (2 de 2)</a:t>
            </a:r>
          </a:p>
        </p:txBody>
      </p:sp>
      <p:sp>
        <p:nvSpPr>
          <p:cNvPr id="3" name="Content Placeholder 2">
            <a:extLst>
              <a:ext uri="{FF2B5EF4-FFF2-40B4-BE49-F238E27FC236}">
                <a16:creationId xmlns:a16="http://schemas.microsoft.com/office/drawing/2014/main" id="{DF9AF903-4954-1A99-72A4-53644B9B58F7}"/>
              </a:ext>
            </a:extLst>
          </p:cNvPr>
          <p:cNvSpPr>
            <a:spLocks noGrp="1"/>
          </p:cNvSpPr>
          <p:nvPr>
            <p:ph sz="quarter" idx="10"/>
          </p:nvPr>
        </p:nvSpPr>
        <p:spPr>
          <a:xfrm>
            <a:off x="342900" y="1093769"/>
            <a:ext cx="8416529" cy="3612356"/>
          </a:xfrm>
        </p:spPr>
        <p:txBody>
          <a:bodyPr/>
          <a:lstStyle/>
          <a:p>
            <a:pPr>
              <a:spcAft>
                <a:spcPts val="450"/>
              </a:spcAft>
            </a:pPr>
            <a:r>
              <a:rPr lang="pt-BR" sz="1800" dirty="0">
                <a:solidFill>
                  <a:srgbClr val="000000"/>
                </a:solidFill>
                <a:latin typeface="Segoe UI"/>
                <a:ea typeface="Segoe UI"/>
                <a:cs typeface="Segoe UI"/>
              </a:rPr>
              <a:t>O gerenciamento do ciclo de vida do Armazenamento de Blobs do Azure oferece uma política avançada baseada em regras para contas de armazenamento de Blobs e Uso Geral v2.</a:t>
            </a:r>
          </a:p>
          <a:p>
            <a:pPr>
              <a:spcAft>
                <a:spcPts val="450"/>
              </a:spcAft>
            </a:pPr>
            <a:r>
              <a:rPr lang="pt-BR" sz="1800" dirty="0">
                <a:solidFill>
                  <a:srgbClr val="000000"/>
                </a:solidFill>
                <a:latin typeface="Segoe UI"/>
                <a:ea typeface="Segoe UI"/>
                <a:cs typeface="Segoe UI"/>
              </a:rPr>
              <a:t>Use a política para fazer a transição de seus dados para as camadas de acesso apropriadas ou expirá-los ao final do ciclo de vida dos dados.</a:t>
            </a:r>
          </a:p>
          <a:p>
            <a:pPr>
              <a:spcAft>
                <a:spcPts val="450"/>
              </a:spcAft>
            </a:pPr>
            <a:r>
              <a:rPr lang="pt-BR" sz="1800" dirty="0">
                <a:solidFill>
                  <a:srgbClr val="000000"/>
                </a:solidFill>
                <a:latin typeface="Segoe UI"/>
                <a:ea typeface="Segoe UI"/>
                <a:cs typeface="Segoe UI"/>
              </a:rPr>
              <a:t>A política de gerenciamento do ciclo de vida permite:</a:t>
            </a:r>
          </a:p>
          <a:p>
            <a:pPr lvl="1">
              <a:spcAft>
                <a:spcPts val="450"/>
              </a:spcAft>
            </a:pPr>
            <a:r>
              <a:rPr lang="pt-BR" sz="1500" dirty="0">
                <a:solidFill>
                  <a:srgbClr val="000000"/>
                </a:solidFill>
                <a:latin typeface="Segoe UI"/>
                <a:ea typeface="Segoe UI"/>
                <a:cs typeface="Segoe UI"/>
              </a:rPr>
              <a:t>Transferir os blobs para um nível de armazenamento mais esporádico para otimizar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desempenho e o custo</a:t>
            </a:r>
          </a:p>
          <a:p>
            <a:pPr lvl="1">
              <a:spcAft>
                <a:spcPts val="450"/>
              </a:spcAft>
            </a:pPr>
            <a:r>
              <a:rPr lang="pt-BR" sz="1500" dirty="0">
                <a:solidFill>
                  <a:srgbClr val="000000"/>
                </a:solidFill>
                <a:latin typeface="Segoe UI"/>
                <a:ea typeface="Segoe UI"/>
                <a:cs typeface="Segoe UI"/>
              </a:rPr>
              <a:t>Excluir os blobs no final dos respectivos ciclos de vida</a:t>
            </a:r>
          </a:p>
          <a:p>
            <a:pPr lvl="1">
              <a:spcAft>
                <a:spcPts val="450"/>
              </a:spcAft>
            </a:pPr>
            <a:r>
              <a:rPr lang="pt-BR" sz="1500" dirty="0">
                <a:solidFill>
                  <a:srgbClr val="000000"/>
                </a:solidFill>
                <a:latin typeface="Segoe UI"/>
                <a:ea typeface="Segoe UI"/>
                <a:cs typeface="Segoe UI"/>
              </a:rPr>
              <a:t>Definir regras a serem executadas uma vez por dia no nível da conta 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armazenamento</a:t>
            </a:r>
          </a:p>
          <a:p>
            <a:pPr lvl="1">
              <a:spcAft>
                <a:spcPts val="450"/>
              </a:spcAft>
            </a:pPr>
            <a:r>
              <a:rPr lang="pt-BR" sz="1500" dirty="0">
                <a:solidFill>
                  <a:srgbClr val="000000"/>
                </a:solidFill>
                <a:latin typeface="Segoe UI"/>
                <a:ea typeface="Segoe UI"/>
                <a:cs typeface="Segoe UI"/>
              </a:rPr>
              <a:t>Aplicar regras a contêineres ou a um subconjunto de </a:t>
            </a:r>
            <a:r>
              <a:rPr lang="pt-BR" sz="1500" dirty="0" err="1">
                <a:solidFill>
                  <a:srgbClr val="000000"/>
                </a:solidFill>
                <a:latin typeface="Segoe UI"/>
                <a:ea typeface="Segoe UI"/>
                <a:cs typeface="Segoe UI"/>
              </a:rPr>
              <a:t>blobs</a:t>
            </a:r>
            <a:r>
              <a:rPr lang="pt-BR" sz="1500" dirty="0">
                <a:solidFill>
                  <a:srgbClr val="000000"/>
                </a:solidFill>
                <a:latin typeface="Segoe UI"/>
                <a:ea typeface="Segoe UI"/>
                <a:cs typeface="Segoe UI"/>
              </a:rPr>
              <a:t>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(usando prefixos como filtros)</a:t>
            </a:r>
          </a:p>
        </p:txBody>
      </p:sp>
    </p:spTree>
    <p:extLst>
      <p:ext uri="{BB962C8B-B14F-4D97-AF65-F5344CB8AC3E}">
        <p14:creationId xmlns:p14="http://schemas.microsoft.com/office/powerpoint/2010/main" val="313738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3F0F-DE13-81DC-49F9-F0C0E8B85995}"/>
              </a:ext>
            </a:extLst>
          </p:cNvPr>
          <p:cNvSpPr>
            <a:spLocks noGrp="1"/>
          </p:cNvSpPr>
          <p:nvPr>
            <p:ph type="title"/>
          </p:nvPr>
        </p:nvSpPr>
        <p:spPr>
          <a:xfrm>
            <a:off x="342000" y="0"/>
            <a:ext cx="8416958" cy="976171"/>
          </a:xfrm>
        </p:spPr>
        <p:txBody>
          <a:bodyPr>
            <a:normAutofit/>
          </a:bodyPr>
          <a:lstStyle/>
          <a:p>
            <a:pPr>
              <a:lnSpc>
                <a:spcPct val="100000"/>
              </a:lnSpc>
            </a:pPr>
            <a:r>
              <a:rPr lang="pt-BR" sz="2400" dirty="0">
                <a:solidFill>
                  <a:srgbClr val="000000"/>
                </a:solidFill>
                <a:latin typeface="Segoe UI Semibold"/>
                <a:ea typeface="Segoe UI Semibold"/>
                <a:cs typeface="Segoe UI Semibold" charset="0"/>
              </a:rPr>
              <a:t>Descobrir políticas de ciclo de vida do Armazenamento </a:t>
            </a:r>
            <a:br>
              <a:rPr lang="pt-BR" sz="2400" dirty="0">
                <a:solidFill>
                  <a:srgbClr val="000000"/>
                </a:solidFill>
                <a:latin typeface="Segoe UI Semibold"/>
                <a:ea typeface="Segoe UI Semibold"/>
                <a:cs typeface="Segoe UI Semibold" charset="0"/>
              </a:rPr>
            </a:br>
            <a:r>
              <a:rPr lang="pt-BR" sz="2400" dirty="0">
                <a:solidFill>
                  <a:srgbClr val="000000"/>
                </a:solidFill>
                <a:latin typeface="Segoe UI Semibold"/>
                <a:ea typeface="Segoe UI Semibold"/>
                <a:cs typeface="Segoe UI Semibold" charset="0"/>
              </a:rPr>
              <a:t>de Blobs (1 de 2)</a:t>
            </a:r>
          </a:p>
        </p:txBody>
      </p:sp>
      <p:sp>
        <p:nvSpPr>
          <p:cNvPr id="3" name="Content Placeholder 2">
            <a:extLst>
              <a:ext uri="{FF2B5EF4-FFF2-40B4-BE49-F238E27FC236}">
                <a16:creationId xmlns:a16="http://schemas.microsoft.com/office/drawing/2014/main" id="{CAD1CEF5-6B02-61E2-9C92-0C23C2E8B004}"/>
              </a:ext>
            </a:extLst>
          </p:cNvPr>
          <p:cNvSpPr>
            <a:spLocks noGrp="1"/>
          </p:cNvSpPr>
          <p:nvPr>
            <p:ph sz="quarter" idx="10"/>
          </p:nvPr>
        </p:nvSpPr>
        <p:spPr>
          <a:xfrm>
            <a:off x="342900" y="1077823"/>
            <a:ext cx="3795824" cy="3612356"/>
          </a:xfrm>
        </p:spPr>
        <p:txBody>
          <a:bodyPr/>
          <a:lstStyle/>
          <a:p>
            <a:pPr marL="0" indent="0">
              <a:spcAft>
                <a:spcPts val="450"/>
              </a:spcAft>
              <a:buNone/>
            </a:pPr>
            <a:r>
              <a:rPr lang="pt-BR" sz="1800" dirty="0">
                <a:solidFill>
                  <a:srgbClr val="000000"/>
                </a:solidFill>
                <a:latin typeface="Segoe UI Semibold"/>
                <a:ea typeface="Segoe UI Semibold"/>
                <a:cs typeface="Segoe UI Semibold" charset="0"/>
              </a:rPr>
              <a:t>Políticas</a:t>
            </a:r>
          </a:p>
          <a:p>
            <a:pPr>
              <a:spcAft>
                <a:spcPts val="450"/>
              </a:spcAft>
            </a:pPr>
            <a:r>
              <a:rPr lang="pt-BR" sz="1500" dirty="0">
                <a:solidFill>
                  <a:srgbClr val="000000"/>
                </a:solidFill>
                <a:latin typeface="Segoe UI"/>
                <a:ea typeface="Segoe UI"/>
                <a:cs typeface="Segoe UI"/>
              </a:rPr>
              <a:t>Uma </a:t>
            </a:r>
            <a:r>
              <a:rPr lang="pt-BR" sz="1500" i="1" dirty="0">
                <a:solidFill>
                  <a:srgbClr val="000000"/>
                </a:solidFill>
                <a:latin typeface="Segoe UI"/>
                <a:ea typeface="Segoe UI"/>
                <a:cs typeface="Segoe UI"/>
              </a:rPr>
              <a:t>política</a:t>
            </a:r>
            <a:r>
              <a:rPr lang="pt-BR" sz="1500" dirty="0">
                <a:solidFill>
                  <a:srgbClr val="000000"/>
                </a:solidFill>
                <a:latin typeface="Segoe UI"/>
                <a:ea typeface="Segoe UI"/>
                <a:cs typeface="Segoe UI"/>
              </a:rPr>
              <a:t> é uma coleção de </a:t>
            </a:r>
            <a:r>
              <a:rPr lang="pt-BR" sz="1500" i="1" dirty="0">
                <a:solidFill>
                  <a:srgbClr val="000000"/>
                </a:solidFill>
                <a:latin typeface="Segoe UI"/>
                <a:ea typeface="Segoe UI"/>
                <a:cs typeface="Segoe UI"/>
              </a:rPr>
              <a:t>regras</a:t>
            </a:r>
          </a:p>
          <a:p>
            <a:pPr>
              <a:spcAft>
                <a:spcPts val="450"/>
              </a:spcAft>
            </a:pPr>
            <a:r>
              <a:rPr lang="pt-BR" sz="1500" dirty="0">
                <a:solidFill>
                  <a:srgbClr val="000000"/>
                </a:solidFill>
                <a:latin typeface="Segoe UI"/>
                <a:ea typeface="Segoe UI"/>
                <a:cs typeface="Segoe UI"/>
              </a:rPr>
              <a:t>Cada regra na política tem vários parâmetros</a:t>
            </a:r>
          </a:p>
          <a:p>
            <a:pPr lvl="1">
              <a:spcAft>
                <a:spcPts val="450"/>
              </a:spcAft>
            </a:pPr>
            <a:r>
              <a:rPr lang="pt-BR" sz="1350" dirty="0">
                <a:solidFill>
                  <a:srgbClr val="000000"/>
                </a:solidFill>
                <a:latin typeface="Segoe UI"/>
                <a:ea typeface="Segoe UI"/>
                <a:cs typeface="Segoe UI"/>
              </a:rPr>
              <a:t>name</a:t>
            </a:r>
          </a:p>
          <a:p>
            <a:pPr lvl="1">
              <a:spcAft>
                <a:spcPts val="450"/>
              </a:spcAft>
            </a:pPr>
            <a:r>
              <a:rPr lang="pt-BR" sz="1350" dirty="0">
                <a:solidFill>
                  <a:srgbClr val="000000"/>
                </a:solidFill>
                <a:latin typeface="Segoe UI"/>
                <a:ea typeface="Segoe UI"/>
                <a:cs typeface="Segoe UI"/>
              </a:rPr>
              <a:t>Habilitado</a:t>
            </a:r>
          </a:p>
          <a:p>
            <a:pPr lvl="1">
              <a:spcAft>
                <a:spcPts val="450"/>
              </a:spcAft>
            </a:pPr>
            <a:r>
              <a:rPr lang="pt-BR" sz="1350" dirty="0">
                <a:solidFill>
                  <a:srgbClr val="000000"/>
                </a:solidFill>
                <a:latin typeface="Segoe UI"/>
                <a:ea typeface="Segoe UI"/>
                <a:cs typeface="Segoe UI"/>
              </a:rPr>
              <a:t>tipo</a:t>
            </a:r>
          </a:p>
          <a:p>
            <a:pPr lvl="1">
              <a:spcAft>
                <a:spcPts val="450"/>
              </a:spcAft>
            </a:pPr>
            <a:r>
              <a:rPr lang="pt-BR" sz="1350" dirty="0">
                <a:solidFill>
                  <a:srgbClr val="000000"/>
                </a:solidFill>
                <a:latin typeface="Segoe UI"/>
                <a:ea typeface="Segoe UI"/>
                <a:cs typeface="Segoe UI"/>
              </a:rPr>
              <a:t>definição</a:t>
            </a:r>
            <a:endParaRPr lang="en-US" sz="1500" dirty="0"/>
          </a:p>
        </p:txBody>
      </p:sp>
      <p:sp>
        <p:nvSpPr>
          <p:cNvPr id="4" name="Content Placeholder 2">
            <a:extLst>
              <a:ext uri="{FF2B5EF4-FFF2-40B4-BE49-F238E27FC236}">
                <a16:creationId xmlns:a16="http://schemas.microsoft.com/office/drawing/2014/main" id="{E0CBED4E-6D71-C3B0-CE7F-C57052033970}"/>
              </a:ext>
            </a:extLst>
          </p:cNvPr>
          <p:cNvSpPr txBox="1"/>
          <p:nvPr/>
        </p:nvSpPr>
        <p:spPr>
          <a:xfrm>
            <a:off x="4465674" y="1077823"/>
            <a:ext cx="3795824"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800" dirty="0">
                <a:solidFill>
                  <a:srgbClr val="000000"/>
                </a:solidFill>
                <a:latin typeface="Segoe UI Semibold"/>
                <a:ea typeface="Segoe UI Semibold"/>
                <a:cs typeface="Segoe UI Semibold" charset="0"/>
              </a:rPr>
              <a:t>Regras</a:t>
            </a:r>
          </a:p>
          <a:p>
            <a:pPr>
              <a:spcAft>
                <a:spcPts val="450"/>
              </a:spcAft>
            </a:pPr>
            <a:r>
              <a:rPr lang="pt-BR" sz="1500" dirty="0">
                <a:solidFill>
                  <a:srgbClr val="000000"/>
                </a:solidFill>
                <a:latin typeface="Segoe UI"/>
                <a:ea typeface="Segoe UI"/>
                <a:cs typeface="Segoe UI"/>
              </a:rPr>
              <a:t>Cada definição de regra inclui um conjunto de filtros e um conjunto de ações. </a:t>
            </a:r>
          </a:p>
          <a:p>
            <a:pPr>
              <a:spcAft>
                <a:spcPts val="450"/>
              </a:spcAft>
            </a:pPr>
            <a:r>
              <a:rPr lang="pt-BR" sz="1500" dirty="0">
                <a:solidFill>
                  <a:srgbClr val="000000"/>
                </a:solidFill>
                <a:latin typeface="Segoe UI"/>
                <a:ea typeface="Segoe UI"/>
                <a:cs typeface="Segoe UI"/>
              </a:rPr>
              <a:t>O conjunto de filtros limita as ações de regras a determinado conjunto de objetos em um contêiner ou a nomes de objetos. </a:t>
            </a:r>
          </a:p>
          <a:p>
            <a:pPr>
              <a:spcAft>
                <a:spcPts val="450"/>
              </a:spcAft>
            </a:pPr>
            <a:r>
              <a:rPr lang="pt-BR" sz="1500" dirty="0">
                <a:solidFill>
                  <a:srgbClr val="000000"/>
                </a:solidFill>
                <a:latin typeface="Segoe UI"/>
                <a:ea typeface="Segoe UI"/>
                <a:cs typeface="Segoe UI"/>
              </a:rPr>
              <a:t>O conjunto de ações aplica-se a camada ou excluir ações para o conjunto filtrado de objetos.</a:t>
            </a:r>
          </a:p>
          <a:p>
            <a:pPr lvl="1">
              <a:spcAft>
                <a:spcPts val="450"/>
              </a:spcAft>
            </a:pPr>
            <a:endParaRPr lang="en-US" sz="1500" dirty="0"/>
          </a:p>
        </p:txBody>
      </p:sp>
    </p:spTree>
    <p:extLst>
      <p:ext uri="{BB962C8B-B14F-4D97-AF65-F5344CB8AC3E}">
        <p14:creationId xmlns:p14="http://schemas.microsoft.com/office/powerpoint/2010/main" val="60298210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1404-CB00-AE1E-0000-15C1973ED1AD}"/>
              </a:ext>
            </a:extLst>
          </p:cNvPr>
          <p:cNvSpPr>
            <a:spLocks noGrp="1"/>
          </p:cNvSpPr>
          <p:nvPr>
            <p:ph type="title"/>
          </p:nvPr>
        </p:nvSpPr>
        <p:spPr>
          <a:xfrm>
            <a:off x="342000" y="-8913"/>
            <a:ext cx="8416529" cy="994172"/>
          </a:xfrm>
        </p:spPr>
        <p:txBody>
          <a:bodyPr/>
          <a:lstStyle/>
          <a:p>
            <a:pPr>
              <a:lnSpc>
                <a:spcPct val="100000"/>
              </a:lnSpc>
            </a:pPr>
            <a:r>
              <a:rPr lang="pt-BR" sz="2400" dirty="0">
                <a:solidFill>
                  <a:srgbClr val="000000"/>
                </a:solidFill>
                <a:latin typeface="Segoe UI Semibold"/>
                <a:ea typeface="Segoe UI Semibold"/>
                <a:cs typeface="Segoe UI Semibold" charset="0"/>
              </a:rPr>
              <a:t>Descobrir políticas de ciclo de vida do Armazenamento </a:t>
            </a:r>
            <a:br>
              <a:rPr lang="pt-BR" sz="2400" dirty="0">
                <a:solidFill>
                  <a:srgbClr val="000000"/>
                </a:solidFill>
                <a:latin typeface="Segoe UI Semibold"/>
                <a:ea typeface="Segoe UI Semibold"/>
                <a:cs typeface="Segoe UI Semibold" charset="0"/>
              </a:rPr>
            </a:br>
            <a:r>
              <a:rPr lang="pt-BR" sz="2400" dirty="0">
                <a:solidFill>
                  <a:srgbClr val="000000"/>
                </a:solidFill>
                <a:latin typeface="Segoe UI Semibold"/>
                <a:ea typeface="Segoe UI Semibold"/>
                <a:cs typeface="Segoe UI Semibold" charset="0"/>
              </a:rPr>
              <a:t>de Blobs (2 de 2)</a:t>
            </a:r>
          </a:p>
        </p:txBody>
      </p:sp>
      <p:sp>
        <p:nvSpPr>
          <p:cNvPr id="5" name="Text Placeholder 4">
            <a:extLst>
              <a:ext uri="{FF2B5EF4-FFF2-40B4-BE49-F238E27FC236}">
                <a16:creationId xmlns:a16="http://schemas.microsoft.com/office/drawing/2014/main" id="{2DE1282C-33F2-35C6-2E25-6AEE7E1AC2F4}"/>
              </a:ext>
            </a:extLst>
          </p:cNvPr>
          <p:cNvSpPr>
            <a:spLocks noGrp="1"/>
          </p:cNvSpPr>
          <p:nvPr>
            <p:ph type="body" sz="quarter" idx="11"/>
          </p:nvPr>
        </p:nvSpPr>
        <p:spPr>
          <a:xfrm>
            <a:off x="342900" y="924343"/>
            <a:ext cx="8416529" cy="319088"/>
          </a:xfrm>
        </p:spPr>
        <p:txBody>
          <a:bodyPr>
            <a:normAutofit lnSpcReduction="10000"/>
          </a:bodyPr>
          <a:lstStyle/>
          <a:p>
            <a:r>
              <a:rPr lang="pt-BR" dirty="0">
                <a:latin typeface="Segoe UI Semibold"/>
                <a:ea typeface="Segoe UI Semibold"/>
                <a:cs typeface="Segoe UI Semibold" charset="0"/>
              </a:rPr>
              <a:t>Exemplo de política</a:t>
            </a:r>
          </a:p>
        </p:txBody>
      </p:sp>
      <p:sp>
        <p:nvSpPr>
          <p:cNvPr id="7" name="Content Placeholder 9">
            <a:extLst>
              <a:ext uri="{FF2B5EF4-FFF2-40B4-BE49-F238E27FC236}">
                <a16:creationId xmlns:a16="http://schemas.microsoft.com/office/drawing/2014/main" id="{CA8CAACC-F29E-9489-C4A9-003C2E81F8E2}"/>
              </a:ext>
            </a:extLst>
          </p:cNvPr>
          <p:cNvSpPr txBox="1"/>
          <p:nvPr/>
        </p:nvSpPr>
        <p:spPr>
          <a:xfrm>
            <a:off x="342900" y="1336139"/>
            <a:ext cx="3472697" cy="2822102"/>
          </a:xfrm>
          <a:prstGeom prst="rect">
            <a:avLst/>
          </a:prstGeom>
          <a:solidFill>
            <a:srgbClr val="FFFFFF"/>
          </a:solidFill>
        </p:spPr>
        <p:txBody>
          <a:bodyPr vert="horz" wrap="square" lIns="102870" tIns="68580" rIns="109728" bIns="68580" rtlCol="0">
            <a:no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ct val="0"/>
              </a:spcAft>
              <a:defRPr/>
            </a:pPr>
            <a:r>
              <a:rPr lang="en-US" sz="1200" spc="-37" dirty="0">
                <a:latin typeface="Consolas" panose="020B0609020204030204" pitchFamily="49" charset="0"/>
              </a:rPr>
              <a:t>{</a:t>
            </a:r>
          </a:p>
          <a:p>
            <a:pPr defTabSz="685775">
              <a:spcBef>
                <a:spcPct val="0"/>
              </a:spcBef>
              <a:spcAft>
                <a:spcPct val="0"/>
              </a:spcAft>
              <a:defRPr/>
            </a:pPr>
            <a:r>
              <a:rPr lang="pt-BR" sz="1200" spc="-37" dirty="0">
                <a:latin typeface="Consolas"/>
                <a:ea typeface="Consolas"/>
                <a:cs typeface="Consolas"/>
              </a:rPr>
              <a:t>  </a:t>
            </a:r>
            <a:r>
              <a:rPr lang="pt-BR" sz="1200" spc="-37" dirty="0">
                <a:solidFill>
                  <a:srgbClr val="0451A5"/>
                </a:solidFill>
                <a:latin typeface="Consolas"/>
                <a:ea typeface="Consolas"/>
                <a:cs typeface="Consolas"/>
              </a:rPr>
              <a:t>"rules"</a:t>
            </a:r>
            <a:r>
              <a:rPr lang="pt-BR" sz="1200" spc="-37" dirty="0">
                <a:latin typeface="Consolas"/>
                <a:ea typeface="Consolas"/>
                <a:cs typeface="Consolas"/>
              </a:rPr>
              <a:t>: [</a:t>
            </a:r>
          </a:p>
          <a:p>
            <a:pPr defTabSz="685775">
              <a:spcBef>
                <a:spcPct val="0"/>
              </a:spcBef>
              <a:spcAft>
                <a:spcPct val="0"/>
              </a:spcAft>
              <a:defRPr/>
            </a:pPr>
            <a:r>
              <a:rPr lang="en-US" sz="1200" spc="-37" dirty="0">
                <a:latin typeface="Consolas" panose="020B0609020204030204" pitchFamily="49" charset="0"/>
              </a:rPr>
              <a:t>    {</a:t>
            </a:r>
          </a:p>
          <a:p>
            <a:pPr defTabSz="685775">
              <a:spcBef>
                <a:spcPct val="0"/>
              </a:spcBef>
              <a:spcAft>
                <a:spcPct val="0"/>
              </a:spcAft>
              <a:defRPr/>
            </a:pPr>
            <a:r>
              <a:rPr lang="pt-BR" sz="1200" spc="-37" dirty="0">
                <a:latin typeface="Consolas"/>
                <a:ea typeface="Consolas"/>
                <a:cs typeface="Consolas"/>
              </a:rPr>
              <a:t>      </a:t>
            </a:r>
            <a:r>
              <a:rPr lang="pt-BR" sz="1200" spc="-37" dirty="0">
                <a:solidFill>
                  <a:srgbClr val="0451A5"/>
                </a:solidFill>
                <a:latin typeface="Consolas"/>
                <a:ea typeface="Consolas"/>
                <a:cs typeface="Consolas"/>
              </a:rPr>
              <a:t>"name"</a:t>
            </a:r>
            <a:r>
              <a:rPr lang="pt-BR" sz="1200" spc="-37" dirty="0">
                <a:latin typeface="Consolas"/>
                <a:ea typeface="Consolas"/>
                <a:cs typeface="Consolas"/>
              </a:rPr>
              <a:t>: </a:t>
            </a:r>
            <a:r>
              <a:rPr lang="pt-BR" sz="1200" spc="-37" dirty="0">
                <a:solidFill>
                  <a:srgbClr val="A31515"/>
                </a:solidFill>
                <a:latin typeface="Consolas"/>
                <a:ea typeface="Consolas"/>
                <a:cs typeface="Consolas"/>
              </a:rPr>
              <a:t>"rule1"</a:t>
            </a:r>
            <a:r>
              <a:rPr lang="pt-BR" sz="1200" spc="-37" dirty="0">
                <a:latin typeface="Consolas"/>
                <a:ea typeface="Consolas"/>
                <a:cs typeface="Consolas"/>
              </a:rPr>
              <a:t>,</a:t>
            </a:r>
          </a:p>
          <a:p>
            <a:pPr defTabSz="685775">
              <a:spcBef>
                <a:spcPct val="0"/>
              </a:spcBef>
              <a:spcAft>
                <a:spcPct val="0"/>
              </a:spcAft>
              <a:defRPr/>
            </a:pPr>
            <a:r>
              <a:rPr lang="pt-BR" sz="1200" spc="-37" dirty="0">
                <a:latin typeface="Consolas"/>
                <a:ea typeface="Consolas"/>
                <a:cs typeface="Consolas"/>
              </a:rPr>
              <a:t>      </a:t>
            </a:r>
            <a:r>
              <a:rPr lang="pt-BR" sz="1200" spc="-37" dirty="0">
                <a:solidFill>
                  <a:srgbClr val="0451A5"/>
                </a:solidFill>
                <a:latin typeface="Consolas"/>
                <a:ea typeface="Consolas"/>
                <a:cs typeface="Consolas"/>
              </a:rPr>
              <a:t>"enabled"</a:t>
            </a:r>
            <a:r>
              <a:rPr lang="pt-BR" sz="1200" spc="-37" dirty="0">
                <a:latin typeface="Consolas"/>
                <a:ea typeface="Consolas"/>
                <a:cs typeface="Consolas"/>
              </a:rPr>
              <a:t>: </a:t>
            </a:r>
            <a:r>
              <a:rPr lang="pt-BR" sz="1200" spc="-37" dirty="0">
                <a:solidFill>
                  <a:srgbClr val="0000FF"/>
                </a:solidFill>
                <a:latin typeface="Consolas"/>
                <a:ea typeface="Consolas"/>
                <a:cs typeface="Consolas"/>
              </a:rPr>
              <a:t>true</a:t>
            </a:r>
            <a:r>
              <a:rPr lang="pt-BR" sz="1200" spc="-37" dirty="0">
                <a:latin typeface="Consolas"/>
                <a:ea typeface="Consolas"/>
                <a:cs typeface="Consolas"/>
              </a:rPr>
              <a:t>,</a:t>
            </a:r>
          </a:p>
          <a:p>
            <a:pPr defTabSz="685775">
              <a:spcBef>
                <a:spcPct val="0"/>
              </a:spcBef>
              <a:spcAft>
                <a:spcPct val="0"/>
              </a:spcAft>
              <a:defRPr/>
            </a:pPr>
            <a:r>
              <a:rPr lang="pt-BR" sz="1200" spc="-37" dirty="0">
                <a:latin typeface="Consolas"/>
                <a:ea typeface="Consolas"/>
                <a:cs typeface="Consolas"/>
              </a:rPr>
              <a:t>      </a:t>
            </a:r>
            <a:r>
              <a:rPr lang="pt-BR" sz="1200" spc="-37" dirty="0">
                <a:solidFill>
                  <a:srgbClr val="0451A5"/>
                </a:solidFill>
                <a:latin typeface="Consolas"/>
                <a:ea typeface="Consolas"/>
                <a:cs typeface="Consolas"/>
              </a:rPr>
              <a:t>"type"</a:t>
            </a:r>
            <a:r>
              <a:rPr lang="pt-BR" sz="1200" spc="-37" dirty="0">
                <a:latin typeface="Consolas"/>
                <a:ea typeface="Consolas"/>
                <a:cs typeface="Consolas"/>
              </a:rPr>
              <a:t>: </a:t>
            </a:r>
            <a:r>
              <a:rPr lang="pt-BR" sz="1200" spc="-37" dirty="0">
                <a:solidFill>
                  <a:srgbClr val="A31515"/>
                </a:solidFill>
                <a:latin typeface="Consolas"/>
                <a:ea typeface="Consolas"/>
                <a:cs typeface="Consolas"/>
              </a:rPr>
              <a:t>"Lifecycle"</a:t>
            </a:r>
            <a:r>
              <a:rPr lang="pt-BR" sz="1200" spc="-37" dirty="0">
                <a:latin typeface="Consolas"/>
                <a:ea typeface="Consolas"/>
                <a:cs typeface="Consolas"/>
              </a:rPr>
              <a:t>,</a:t>
            </a:r>
          </a:p>
          <a:p>
            <a:pPr defTabSz="685775">
              <a:spcBef>
                <a:spcPct val="0"/>
              </a:spcBef>
              <a:spcAft>
                <a:spcPct val="0"/>
              </a:spcAft>
              <a:defRPr/>
            </a:pPr>
            <a:r>
              <a:rPr lang="pt-BR" sz="1200" spc="-37" dirty="0">
                <a:latin typeface="Consolas"/>
                <a:ea typeface="Consolas"/>
                <a:cs typeface="Consolas"/>
              </a:rPr>
              <a:t>      </a:t>
            </a:r>
            <a:r>
              <a:rPr lang="pt-BR" sz="1200" spc="-37" dirty="0">
                <a:solidFill>
                  <a:srgbClr val="0451A5"/>
                </a:solidFill>
                <a:latin typeface="Consolas"/>
                <a:ea typeface="Consolas"/>
                <a:cs typeface="Consolas"/>
              </a:rPr>
              <a:t>"definition"</a:t>
            </a:r>
            <a:r>
              <a:rPr lang="pt-BR" sz="1200" spc="-37" dirty="0">
                <a:latin typeface="Consolas"/>
                <a:ea typeface="Consolas"/>
                <a:cs typeface="Consolas"/>
              </a:rPr>
              <a:t>: {</a:t>
            </a:r>
            <a:r>
              <a:rPr lang="pt-BR" sz="1200" spc="-37" dirty="0">
                <a:solidFill>
                  <a:srgbClr val="CD3131"/>
                </a:solidFill>
                <a:latin typeface="Consolas"/>
                <a:ea typeface="Consolas"/>
                <a:cs typeface="Consolas"/>
              </a:rPr>
              <a:t>...</a:t>
            </a:r>
            <a:r>
              <a:rPr lang="pt-BR" sz="1200" spc="-37" dirty="0">
                <a:latin typeface="Consolas"/>
                <a:ea typeface="Consolas"/>
                <a:cs typeface="Consolas"/>
              </a:rPr>
              <a:t>}</a:t>
            </a:r>
          </a:p>
          <a:p>
            <a:pPr defTabSz="685775">
              <a:spcBef>
                <a:spcPct val="0"/>
              </a:spcBef>
              <a:spcAft>
                <a:spcPct val="0"/>
              </a:spcAft>
              <a:defRPr/>
            </a:pPr>
            <a:r>
              <a:rPr lang="en-US" sz="1200" spc="-37" dirty="0">
                <a:latin typeface="Consolas" panose="020B0609020204030204" pitchFamily="49" charset="0"/>
              </a:rPr>
              <a:t>    },</a:t>
            </a:r>
          </a:p>
          <a:p>
            <a:pPr defTabSz="685775">
              <a:spcBef>
                <a:spcPct val="0"/>
              </a:spcBef>
              <a:spcAft>
                <a:spcPct val="0"/>
              </a:spcAft>
              <a:defRPr/>
            </a:pPr>
            <a:r>
              <a:rPr lang="en-US" sz="1200" spc="-37" dirty="0">
                <a:latin typeface="Consolas" panose="020B0609020204030204" pitchFamily="49" charset="0"/>
              </a:rPr>
              <a:t>    {</a:t>
            </a:r>
          </a:p>
          <a:p>
            <a:pPr defTabSz="685775">
              <a:spcBef>
                <a:spcPct val="0"/>
              </a:spcBef>
              <a:spcAft>
                <a:spcPct val="0"/>
              </a:spcAft>
              <a:defRPr/>
            </a:pPr>
            <a:r>
              <a:rPr lang="pt-BR" sz="1200" spc="-37" dirty="0">
                <a:latin typeface="Consolas"/>
                <a:ea typeface="Consolas"/>
                <a:cs typeface="Consolas"/>
              </a:rPr>
              <a:t>      </a:t>
            </a:r>
            <a:r>
              <a:rPr lang="pt-BR" sz="1200" spc="-37" dirty="0">
                <a:solidFill>
                  <a:srgbClr val="0451A5"/>
                </a:solidFill>
                <a:latin typeface="Consolas"/>
                <a:ea typeface="Consolas"/>
                <a:cs typeface="Consolas"/>
              </a:rPr>
              <a:t>"name"</a:t>
            </a:r>
            <a:r>
              <a:rPr lang="pt-BR" sz="1200" spc="-37" dirty="0">
                <a:latin typeface="Consolas"/>
                <a:ea typeface="Consolas"/>
                <a:cs typeface="Consolas"/>
              </a:rPr>
              <a:t>: </a:t>
            </a:r>
            <a:r>
              <a:rPr lang="pt-BR" sz="1200" spc="-37" dirty="0">
                <a:solidFill>
                  <a:srgbClr val="A31515"/>
                </a:solidFill>
                <a:latin typeface="Consolas"/>
                <a:ea typeface="Consolas"/>
                <a:cs typeface="Consolas"/>
              </a:rPr>
              <a:t>"rule2"</a:t>
            </a:r>
            <a:r>
              <a:rPr lang="pt-BR" sz="1200" spc="-37" dirty="0">
                <a:latin typeface="Consolas"/>
                <a:ea typeface="Consolas"/>
                <a:cs typeface="Consolas"/>
              </a:rPr>
              <a:t>,</a:t>
            </a:r>
          </a:p>
          <a:p>
            <a:pPr defTabSz="685775">
              <a:spcBef>
                <a:spcPct val="0"/>
              </a:spcBef>
              <a:spcAft>
                <a:spcPct val="0"/>
              </a:spcAft>
              <a:defRPr/>
            </a:pPr>
            <a:r>
              <a:rPr lang="pt-BR" sz="1200" spc="-37" dirty="0">
                <a:latin typeface="Consolas"/>
                <a:ea typeface="Consolas"/>
                <a:cs typeface="Consolas"/>
              </a:rPr>
              <a:t>      </a:t>
            </a:r>
            <a:r>
              <a:rPr lang="pt-BR" sz="1200" spc="-37" dirty="0">
                <a:solidFill>
                  <a:srgbClr val="0451A5"/>
                </a:solidFill>
                <a:latin typeface="Consolas"/>
                <a:ea typeface="Consolas"/>
                <a:cs typeface="Consolas"/>
              </a:rPr>
              <a:t>"type"</a:t>
            </a:r>
            <a:r>
              <a:rPr lang="pt-BR" sz="1200" spc="-37" dirty="0">
                <a:latin typeface="Consolas"/>
                <a:ea typeface="Consolas"/>
                <a:cs typeface="Consolas"/>
              </a:rPr>
              <a:t>: </a:t>
            </a:r>
            <a:r>
              <a:rPr lang="pt-BR" sz="1200" spc="-37" dirty="0">
                <a:solidFill>
                  <a:srgbClr val="A31515"/>
                </a:solidFill>
                <a:latin typeface="Consolas"/>
                <a:ea typeface="Consolas"/>
                <a:cs typeface="Consolas"/>
              </a:rPr>
              <a:t>"Lifecycle"</a:t>
            </a:r>
            <a:r>
              <a:rPr lang="pt-BR" sz="1200" spc="-37" dirty="0">
                <a:latin typeface="Consolas"/>
                <a:ea typeface="Consolas"/>
                <a:cs typeface="Consolas"/>
              </a:rPr>
              <a:t>,</a:t>
            </a:r>
          </a:p>
          <a:p>
            <a:pPr defTabSz="685775">
              <a:spcBef>
                <a:spcPct val="0"/>
              </a:spcBef>
              <a:spcAft>
                <a:spcPct val="0"/>
              </a:spcAft>
              <a:defRPr/>
            </a:pPr>
            <a:r>
              <a:rPr lang="pt-BR" sz="1200" spc="-37" dirty="0">
                <a:latin typeface="Consolas"/>
                <a:ea typeface="Consolas"/>
                <a:cs typeface="Consolas"/>
              </a:rPr>
              <a:t>      </a:t>
            </a:r>
            <a:r>
              <a:rPr lang="pt-BR" sz="1200" spc="-37" dirty="0">
                <a:solidFill>
                  <a:srgbClr val="0451A5"/>
                </a:solidFill>
                <a:latin typeface="Consolas"/>
                <a:ea typeface="Consolas"/>
                <a:cs typeface="Consolas"/>
              </a:rPr>
              <a:t>"definition"</a:t>
            </a:r>
            <a:r>
              <a:rPr lang="pt-BR" sz="1200" spc="-37" dirty="0">
                <a:latin typeface="Consolas"/>
                <a:ea typeface="Consolas"/>
                <a:cs typeface="Consolas"/>
              </a:rPr>
              <a:t>: {</a:t>
            </a:r>
            <a:r>
              <a:rPr lang="pt-BR" sz="1200" spc="-37" dirty="0">
                <a:solidFill>
                  <a:srgbClr val="CD3131"/>
                </a:solidFill>
                <a:latin typeface="Consolas"/>
                <a:ea typeface="Consolas"/>
                <a:cs typeface="Consolas"/>
              </a:rPr>
              <a:t>...</a:t>
            </a:r>
            <a:r>
              <a:rPr lang="pt-BR" sz="1200" spc="-37" dirty="0">
                <a:latin typeface="Consolas"/>
                <a:ea typeface="Consolas"/>
                <a:cs typeface="Consolas"/>
              </a:rPr>
              <a:t>}</a:t>
            </a:r>
          </a:p>
          <a:p>
            <a:pPr defTabSz="685775">
              <a:spcBef>
                <a:spcPct val="0"/>
              </a:spcBef>
              <a:spcAft>
                <a:spcPct val="0"/>
              </a:spcAft>
              <a:defRPr/>
            </a:pPr>
            <a:r>
              <a:rPr lang="en-US" sz="1200" spc="-37" dirty="0">
                <a:latin typeface="Consolas" panose="020B0609020204030204" pitchFamily="49" charset="0"/>
              </a:rPr>
              <a:t>    }</a:t>
            </a:r>
          </a:p>
          <a:p>
            <a:pPr defTabSz="685775">
              <a:spcBef>
                <a:spcPct val="0"/>
              </a:spcBef>
              <a:spcAft>
                <a:spcPct val="0"/>
              </a:spcAft>
              <a:defRPr/>
            </a:pPr>
            <a:r>
              <a:rPr lang="en-US" sz="1200" spc="-37" dirty="0">
                <a:latin typeface="Consolas" panose="020B0609020204030204" pitchFamily="49" charset="0"/>
              </a:rPr>
              <a:t>  ]</a:t>
            </a:r>
          </a:p>
          <a:p>
            <a:pPr defTabSz="685775">
              <a:spcBef>
                <a:spcPct val="0"/>
              </a:spcBef>
              <a:spcAft>
                <a:spcPct val="0"/>
              </a:spcAft>
              <a:defRPr/>
            </a:pPr>
            <a:r>
              <a:rPr lang="en-US" sz="1200" spc="-37" dirty="0">
                <a:latin typeface="Consolas" panose="020B0609020204030204" pitchFamily="49" charset="0"/>
              </a:rPr>
              <a:t>}</a:t>
            </a:r>
          </a:p>
          <a:p>
            <a:pPr defTabSz="685775">
              <a:spcBef>
                <a:spcPts val="294"/>
              </a:spcBef>
              <a:spcAft>
                <a:spcPts val="441"/>
              </a:spcAft>
              <a:defRPr/>
            </a:pPr>
            <a:endParaRPr lang="en-US" sz="1800" spc="-37" dirty="0">
              <a:latin typeface="Segoe UI Semibold"/>
            </a:endParaRPr>
          </a:p>
        </p:txBody>
      </p:sp>
      <p:graphicFrame>
        <p:nvGraphicFramePr>
          <p:cNvPr id="8" name="Content Placeholder 13">
            <a:extLst>
              <a:ext uri="{FF2B5EF4-FFF2-40B4-BE49-F238E27FC236}">
                <a16:creationId xmlns:a16="http://schemas.microsoft.com/office/drawing/2014/main" id="{401D2321-1F3F-745F-745B-DD2D7E14E45C}"/>
              </a:ext>
            </a:extLst>
          </p:cNvPr>
          <p:cNvGraphicFramePr/>
          <p:nvPr/>
        </p:nvGraphicFramePr>
        <p:xfrm>
          <a:off x="3815597" y="1655115"/>
          <a:ext cx="4709057" cy="1917690"/>
        </p:xfrm>
        <a:graphic>
          <a:graphicData uri="http://schemas.openxmlformats.org/drawingml/2006/table">
            <a:tbl>
              <a:tblPr firstRow="1" firstCol="1">
                <a:tableStyleId>{F2DE63D5-997A-4646-A377-4702673A728D}</a:tableStyleId>
              </a:tblPr>
              <a:tblGrid>
                <a:gridCol w="1455494">
                  <a:extLst>
                    <a:ext uri="{9D8B030D-6E8A-4147-A177-3AD203B41FA5}">
                      <a16:colId xmlns:a16="http://schemas.microsoft.com/office/drawing/2014/main" val="3196811669"/>
                    </a:ext>
                  </a:extLst>
                </a:gridCol>
                <a:gridCol w="2187193">
                  <a:extLst>
                    <a:ext uri="{9D8B030D-6E8A-4147-A177-3AD203B41FA5}">
                      <a16:colId xmlns:a16="http://schemas.microsoft.com/office/drawing/2014/main" val="2611657579"/>
                    </a:ext>
                  </a:extLst>
                </a:gridCol>
                <a:gridCol w="1066370">
                  <a:extLst>
                    <a:ext uri="{9D8B030D-6E8A-4147-A177-3AD203B41FA5}">
                      <a16:colId xmlns:a16="http://schemas.microsoft.com/office/drawing/2014/main" val="94463334"/>
                    </a:ext>
                  </a:extLst>
                </a:gridCol>
              </a:tblGrid>
              <a:tr h="472931">
                <a:tc>
                  <a:txBody>
                    <a:bodyPr/>
                    <a:lstStyle/>
                    <a:p>
                      <a:pPr algn="l"/>
                      <a:r>
                        <a:rPr lang="pt-BR" sz="1400" b="1" i="0" strike="noStrike" cap="none" spc="0" baseline="0" dirty="0">
                          <a:solidFill>
                            <a:srgbClr val="FFFFFF"/>
                          </a:solidFill>
                          <a:effectLst/>
                          <a:latin typeface="Segoe UI"/>
                          <a:ea typeface="Segoe UI"/>
                          <a:cs typeface="Segoe UI"/>
                        </a:rPr>
                        <a:t>Nome do parâmetro</a:t>
                      </a:r>
                      <a:endParaRPr lang="en-US" sz="1400" b="1" dirty="0">
                        <a:effectLst/>
                      </a:endParaRPr>
                    </a:p>
                  </a:txBody>
                  <a:tcPr marL="19511" marR="19511" marT="23058" marB="23058" anchor="ctr"/>
                </a:tc>
                <a:tc>
                  <a:txBody>
                    <a:bodyPr/>
                    <a:lstStyle/>
                    <a:p>
                      <a:pPr algn="l"/>
                      <a:r>
                        <a:rPr lang="pt-BR" sz="1400" b="1" i="0" strike="noStrike" cap="none" spc="0" baseline="0" dirty="0">
                          <a:solidFill>
                            <a:srgbClr val="FFFFFF"/>
                          </a:solidFill>
                          <a:effectLst/>
                          <a:latin typeface="Segoe UI"/>
                          <a:ea typeface="Segoe UI"/>
                          <a:cs typeface="Segoe UI"/>
                        </a:rPr>
                        <a:t>Tipo de parâmetro</a:t>
                      </a:r>
                      <a:endParaRPr lang="en-US" sz="1400" b="1" dirty="0">
                        <a:effectLst/>
                      </a:endParaRPr>
                    </a:p>
                  </a:txBody>
                  <a:tcPr marL="19511" marR="19511" marT="23058" marB="23058" anchor="ctr"/>
                </a:tc>
                <a:tc>
                  <a:txBody>
                    <a:bodyPr/>
                    <a:lstStyle/>
                    <a:p>
                      <a:pPr algn="l"/>
                      <a:r>
                        <a:rPr lang="pt-BR" sz="1400" b="1" i="0" strike="noStrike" cap="none" spc="0" baseline="0" dirty="0">
                          <a:solidFill>
                            <a:srgbClr val="FFFFFF"/>
                          </a:solidFill>
                          <a:effectLst/>
                          <a:latin typeface="Segoe UI"/>
                          <a:ea typeface="Segoe UI"/>
                          <a:cs typeface="Segoe UI"/>
                        </a:rPr>
                        <a:t>Obrigatório</a:t>
                      </a:r>
                      <a:endParaRPr lang="en-US" sz="1400" b="1" dirty="0">
                        <a:effectLst/>
                      </a:endParaRPr>
                    </a:p>
                  </a:txBody>
                  <a:tcPr marL="19511" marR="19511" marT="23058" marB="23058" anchor="ctr"/>
                </a:tc>
                <a:extLst>
                  <a:ext uri="{0D108BD9-81ED-4DB2-BD59-A6C34878D82A}">
                    <a16:rowId xmlns:a16="http://schemas.microsoft.com/office/drawing/2014/main" val="1792059202"/>
                  </a:ext>
                </a:extLst>
              </a:tr>
              <a:tr h="366632">
                <a:tc>
                  <a:txBody>
                    <a:bodyPr/>
                    <a:lstStyle/>
                    <a:p>
                      <a:pPr algn="l"/>
                      <a:r>
                        <a:rPr lang="pt-BR" sz="1400" b="0" i="1" strike="noStrike" cap="none" spc="0" baseline="0">
                          <a:solidFill>
                            <a:srgbClr val="000000"/>
                          </a:solidFill>
                          <a:effectLst/>
                          <a:latin typeface="Segoe UI"/>
                          <a:ea typeface="Segoe UI"/>
                          <a:cs typeface="Segoe UI"/>
                        </a:rPr>
                        <a:t>name</a:t>
                      </a:r>
                    </a:p>
                  </a:txBody>
                  <a:tcPr marL="23058" marR="23058" marT="17738" marB="17738" anchor="ctr"/>
                </a:tc>
                <a:tc>
                  <a:txBody>
                    <a:bodyPr/>
                    <a:lstStyle/>
                    <a:p>
                      <a:pPr algn="l"/>
                      <a:r>
                        <a:rPr lang="pt-BR" sz="1400" b="0" i="0" strike="noStrike" cap="none" spc="0" baseline="0" dirty="0">
                          <a:solidFill>
                            <a:srgbClr val="000000"/>
                          </a:solidFill>
                          <a:effectLst/>
                          <a:latin typeface="Segoe UI"/>
                          <a:ea typeface="Segoe UI"/>
                          <a:cs typeface="Segoe UI"/>
                        </a:rPr>
                        <a:t>String</a:t>
                      </a:r>
                    </a:p>
                  </a:txBody>
                  <a:tcPr marL="23058" marR="23058" marT="17738" marB="17738" anchor="ctr"/>
                </a:tc>
                <a:tc>
                  <a:txBody>
                    <a:bodyPr/>
                    <a:lstStyle/>
                    <a:p>
                      <a:pPr algn="r"/>
                      <a:r>
                        <a:rPr lang="pt-BR" sz="1400" b="0" i="0" strike="noStrike" cap="none" spc="0" baseline="0" dirty="0">
                          <a:solidFill>
                            <a:srgbClr val="000000"/>
                          </a:solidFill>
                          <a:effectLst/>
                          <a:latin typeface="Consolas"/>
                          <a:ea typeface="Consolas"/>
                          <a:cs typeface="Consolas"/>
                        </a:rPr>
                        <a:t>Verdadeiro</a:t>
                      </a:r>
                    </a:p>
                  </a:txBody>
                  <a:tcPr marL="23058" marR="23058" marT="17738" marB="17738" anchor="ctr"/>
                </a:tc>
                <a:extLst>
                  <a:ext uri="{0D108BD9-81ED-4DB2-BD59-A6C34878D82A}">
                    <a16:rowId xmlns:a16="http://schemas.microsoft.com/office/drawing/2014/main" val="4097090851"/>
                  </a:ext>
                </a:extLst>
              </a:tr>
              <a:tr h="366632">
                <a:tc>
                  <a:txBody>
                    <a:bodyPr/>
                    <a:lstStyle/>
                    <a:p>
                      <a:pPr algn="l"/>
                      <a:r>
                        <a:rPr lang="pt-BR" sz="1400" b="0" i="1" strike="noStrike" cap="none" spc="0" baseline="0" dirty="0">
                          <a:solidFill>
                            <a:srgbClr val="000000"/>
                          </a:solidFill>
                          <a:effectLst/>
                          <a:latin typeface="Segoe UI"/>
                          <a:ea typeface="Segoe UI"/>
                          <a:cs typeface="Segoe UI"/>
                        </a:rPr>
                        <a:t>Habilitado</a:t>
                      </a:r>
                    </a:p>
                  </a:txBody>
                  <a:tcPr marL="23058" marR="23058" marT="17738" marB="17738" anchor="ctr"/>
                </a:tc>
                <a:tc>
                  <a:txBody>
                    <a:bodyPr/>
                    <a:lstStyle/>
                    <a:p>
                      <a:pPr algn="l"/>
                      <a:r>
                        <a:rPr lang="pt-BR" sz="1400" b="0" i="0" strike="noStrike" cap="none" spc="0" baseline="0">
                          <a:solidFill>
                            <a:srgbClr val="000000"/>
                          </a:solidFill>
                          <a:effectLst/>
                          <a:latin typeface="Segoe UI"/>
                          <a:ea typeface="Segoe UI"/>
                          <a:cs typeface="Segoe UI"/>
                        </a:rPr>
                        <a:t>Booliano</a:t>
                      </a:r>
                    </a:p>
                  </a:txBody>
                  <a:tcPr marL="23058" marR="23058" marT="17738" marB="17738" anchor="ctr"/>
                </a:tc>
                <a:tc>
                  <a:txBody>
                    <a:bodyPr/>
                    <a:lstStyle/>
                    <a:p>
                      <a:pPr algn="r"/>
                      <a:r>
                        <a:rPr lang="pt-BR" sz="1400" b="0" i="0" strike="noStrike" cap="none" spc="0" baseline="0" dirty="0">
                          <a:solidFill>
                            <a:srgbClr val="000000"/>
                          </a:solidFill>
                          <a:effectLst/>
                          <a:latin typeface="Consolas"/>
                          <a:ea typeface="Consolas"/>
                          <a:cs typeface="Consolas"/>
                        </a:rPr>
                        <a:t>Falso</a:t>
                      </a:r>
                    </a:p>
                  </a:txBody>
                  <a:tcPr marL="23058" marR="23058" marT="17738" marB="17738" anchor="ctr"/>
                </a:tc>
                <a:extLst>
                  <a:ext uri="{0D108BD9-81ED-4DB2-BD59-A6C34878D82A}">
                    <a16:rowId xmlns:a16="http://schemas.microsoft.com/office/drawing/2014/main" val="592475194"/>
                  </a:ext>
                </a:extLst>
              </a:tr>
              <a:tr h="249299">
                <a:tc>
                  <a:txBody>
                    <a:bodyPr/>
                    <a:lstStyle/>
                    <a:p>
                      <a:pPr algn="l"/>
                      <a:r>
                        <a:rPr lang="pt-BR" sz="1400" b="0" i="1" strike="noStrike" cap="none" spc="0" baseline="0">
                          <a:solidFill>
                            <a:srgbClr val="000000"/>
                          </a:solidFill>
                          <a:effectLst/>
                          <a:latin typeface="Segoe UI"/>
                          <a:ea typeface="Segoe UI"/>
                          <a:cs typeface="Segoe UI"/>
                        </a:rPr>
                        <a:t>tipo</a:t>
                      </a:r>
                    </a:p>
                  </a:txBody>
                  <a:tcPr marL="23058" marR="23058" marT="17738" marB="17738" anchor="ctr"/>
                </a:tc>
                <a:tc>
                  <a:txBody>
                    <a:bodyPr/>
                    <a:lstStyle/>
                    <a:p>
                      <a:pPr algn="l"/>
                      <a:r>
                        <a:rPr lang="pt-BR" sz="1400" b="0" i="0" strike="noStrike" cap="none" spc="0" baseline="0">
                          <a:solidFill>
                            <a:srgbClr val="000000"/>
                          </a:solidFill>
                          <a:effectLst/>
                          <a:latin typeface="Segoe UI"/>
                          <a:ea typeface="Segoe UI"/>
                          <a:cs typeface="Segoe UI"/>
                        </a:rPr>
                        <a:t>Um valor de enumeração</a:t>
                      </a:r>
                    </a:p>
                  </a:txBody>
                  <a:tcPr marL="23058" marR="23058" marT="17738" marB="17738" anchor="ctr"/>
                </a:tc>
                <a:tc>
                  <a:txBody>
                    <a:bodyPr/>
                    <a:lstStyle/>
                    <a:p>
                      <a:pPr algn="r"/>
                      <a:r>
                        <a:rPr lang="pt-BR" sz="1400" b="0" i="0" strike="noStrike" cap="none" spc="0" baseline="0">
                          <a:solidFill>
                            <a:srgbClr val="000000"/>
                          </a:solidFill>
                          <a:effectLst/>
                          <a:latin typeface="Consolas"/>
                          <a:ea typeface="Consolas"/>
                          <a:cs typeface="Consolas"/>
                        </a:rPr>
                        <a:t>Verdadeiro</a:t>
                      </a:r>
                    </a:p>
                  </a:txBody>
                  <a:tcPr marL="23058" marR="23058" marT="17738" marB="17738" anchor="ctr"/>
                </a:tc>
                <a:extLst>
                  <a:ext uri="{0D108BD9-81ED-4DB2-BD59-A6C34878D82A}">
                    <a16:rowId xmlns:a16="http://schemas.microsoft.com/office/drawing/2014/main" val="2516752567"/>
                  </a:ext>
                </a:extLst>
              </a:tr>
              <a:tr h="461934">
                <a:tc>
                  <a:txBody>
                    <a:bodyPr/>
                    <a:lstStyle/>
                    <a:p>
                      <a:pPr algn="l"/>
                      <a:r>
                        <a:rPr lang="pt-BR" sz="1400" b="0" i="1" strike="noStrike" cap="none" spc="0" baseline="0">
                          <a:solidFill>
                            <a:srgbClr val="000000"/>
                          </a:solidFill>
                          <a:effectLst/>
                          <a:latin typeface="Segoe UI"/>
                          <a:ea typeface="Segoe UI"/>
                          <a:cs typeface="Segoe UI"/>
                        </a:rPr>
                        <a:t>definição</a:t>
                      </a:r>
                    </a:p>
                  </a:txBody>
                  <a:tcPr marL="23058" marR="23058" marT="17738" marB="17738" anchor="ctr"/>
                </a:tc>
                <a:tc>
                  <a:txBody>
                    <a:bodyPr/>
                    <a:lstStyle/>
                    <a:p>
                      <a:pPr algn="l"/>
                      <a:r>
                        <a:rPr lang="pt-BR" sz="1400" b="0" i="0" strike="noStrike" cap="none" spc="0" baseline="0" dirty="0">
                          <a:solidFill>
                            <a:srgbClr val="000000"/>
                          </a:solidFill>
                          <a:effectLst/>
                          <a:latin typeface="Segoe UI"/>
                          <a:ea typeface="Segoe UI"/>
                          <a:cs typeface="Segoe UI"/>
                        </a:rPr>
                        <a:t>Um objeto que define </a:t>
                      </a:r>
                      <a:br>
                        <a:rPr lang="pt-BR" sz="1400" b="0" i="0" strike="noStrike" cap="none" spc="0" baseline="0" dirty="0">
                          <a:solidFill>
                            <a:srgbClr val="000000"/>
                          </a:solidFill>
                          <a:effectLst/>
                          <a:latin typeface="Segoe UI"/>
                          <a:ea typeface="Segoe UI"/>
                          <a:cs typeface="Segoe UI"/>
                        </a:rPr>
                      </a:br>
                      <a:r>
                        <a:rPr lang="pt-BR" sz="1400" b="0" i="0" strike="noStrike" cap="none" spc="0" baseline="0" dirty="0">
                          <a:solidFill>
                            <a:srgbClr val="000000"/>
                          </a:solidFill>
                          <a:effectLst/>
                          <a:latin typeface="Segoe UI"/>
                          <a:ea typeface="Segoe UI"/>
                          <a:cs typeface="Segoe UI"/>
                        </a:rPr>
                        <a:t>a regra de ciclo de vida</a:t>
                      </a:r>
                    </a:p>
                  </a:txBody>
                  <a:tcPr marL="23058" marR="23058" marT="17738" marB="17738" anchor="ctr"/>
                </a:tc>
                <a:tc>
                  <a:txBody>
                    <a:bodyPr/>
                    <a:lstStyle/>
                    <a:p>
                      <a:pPr algn="r"/>
                      <a:r>
                        <a:rPr lang="pt-BR" sz="1400" b="0" i="0" strike="noStrike" cap="none" spc="0" baseline="0" dirty="0">
                          <a:solidFill>
                            <a:srgbClr val="000000"/>
                          </a:solidFill>
                          <a:effectLst/>
                          <a:latin typeface="Consolas"/>
                          <a:ea typeface="Consolas"/>
                          <a:cs typeface="Consolas"/>
                        </a:rPr>
                        <a:t>Verdadeiro</a:t>
                      </a:r>
                    </a:p>
                  </a:txBody>
                  <a:tcPr marL="23058" marR="23058" marT="17738" marB="17738" anchor="ctr"/>
                </a:tc>
                <a:extLst>
                  <a:ext uri="{0D108BD9-81ED-4DB2-BD59-A6C34878D82A}">
                    <a16:rowId xmlns:a16="http://schemas.microsoft.com/office/drawing/2014/main" val="647672330"/>
                  </a:ext>
                </a:extLst>
              </a:tr>
            </a:tbl>
          </a:graphicData>
        </a:graphic>
      </p:graphicFrame>
    </p:spTree>
    <p:extLst>
      <p:ext uri="{BB962C8B-B14F-4D97-AF65-F5344CB8AC3E}">
        <p14:creationId xmlns:p14="http://schemas.microsoft.com/office/powerpoint/2010/main" val="30831422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35E71-5765-9475-E64F-CDF4E4972762}"/>
              </a:ext>
            </a:extLst>
          </p:cNvPr>
          <p:cNvSpPr>
            <a:spLocks noGrp="1"/>
          </p:cNvSpPr>
          <p:nvPr>
            <p:ph type="title"/>
          </p:nvPr>
        </p:nvSpPr>
        <p:spPr>
          <a:xfrm>
            <a:off x="342000" y="0"/>
            <a:ext cx="8500820" cy="994172"/>
          </a:xfrm>
        </p:spPr>
        <p:txBody>
          <a:bodyPr>
            <a:normAutofit/>
          </a:bodyPr>
          <a:lstStyle/>
          <a:p>
            <a:pPr>
              <a:lnSpc>
                <a:spcPct val="100000"/>
              </a:lnSpc>
            </a:pPr>
            <a:r>
              <a:rPr lang="pt-BR" sz="2400" dirty="0">
                <a:solidFill>
                  <a:srgbClr val="000000"/>
                </a:solidFill>
                <a:latin typeface="Segoe UI Semibold"/>
                <a:ea typeface="Segoe UI Semibold"/>
                <a:cs typeface="Segoe UI Semibold" charset="0"/>
              </a:rPr>
              <a:t>Implementar políticas de ciclo de vida do Armazenamento de Blobs</a:t>
            </a:r>
          </a:p>
        </p:txBody>
      </p:sp>
      <p:sp>
        <p:nvSpPr>
          <p:cNvPr id="6" name="Content Placeholder 5">
            <a:extLst>
              <a:ext uri="{FF2B5EF4-FFF2-40B4-BE49-F238E27FC236}">
                <a16:creationId xmlns:a16="http://schemas.microsoft.com/office/drawing/2014/main" id="{461FA24E-75CA-C48F-BBED-F17C26DDDB81}"/>
              </a:ext>
            </a:extLst>
          </p:cNvPr>
          <p:cNvSpPr>
            <a:spLocks noGrp="1"/>
          </p:cNvSpPr>
          <p:nvPr>
            <p:ph sz="quarter" idx="10"/>
          </p:nvPr>
        </p:nvSpPr>
        <p:spPr>
          <a:xfrm>
            <a:off x="342900" y="990105"/>
            <a:ext cx="3572540" cy="3612356"/>
          </a:xfrm>
        </p:spPr>
        <p:txBody>
          <a:bodyPr/>
          <a:lstStyle/>
          <a:p>
            <a:pPr>
              <a:spcAft>
                <a:spcPts val="450"/>
              </a:spcAft>
            </a:pPr>
            <a:r>
              <a:rPr lang="pt-BR" sz="2100" dirty="0">
                <a:solidFill>
                  <a:srgbClr val="000000"/>
                </a:solidFill>
                <a:latin typeface="Segoe UI"/>
                <a:ea typeface="Segoe UI"/>
                <a:cs typeface="Segoe UI"/>
              </a:rPr>
              <a:t>Portal do Azure</a:t>
            </a:r>
          </a:p>
          <a:p>
            <a:pPr lvl="1">
              <a:spcAft>
                <a:spcPts val="450"/>
              </a:spcAft>
            </a:pPr>
            <a:r>
              <a:rPr lang="pt-BR" sz="1800" dirty="0">
                <a:solidFill>
                  <a:srgbClr val="000000"/>
                </a:solidFill>
                <a:latin typeface="Segoe UI"/>
                <a:ea typeface="Segoe UI"/>
                <a:cs typeface="Segoe UI"/>
              </a:rPr>
              <a:t>Exibição de lista do portal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do Azure</a:t>
            </a:r>
          </a:p>
          <a:p>
            <a:pPr lvl="1">
              <a:spcAft>
                <a:spcPts val="450"/>
              </a:spcAft>
            </a:pPr>
            <a:r>
              <a:rPr lang="pt-BR" sz="1800" dirty="0">
                <a:solidFill>
                  <a:srgbClr val="000000"/>
                </a:solidFill>
                <a:latin typeface="Segoe UI"/>
                <a:ea typeface="Segoe UI"/>
                <a:cs typeface="Segoe UI"/>
              </a:rPr>
              <a:t>Exibição de código do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portal do Azure</a:t>
            </a:r>
          </a:p>
          <a:p>
            <a:pPr>
              <a:spcAft>
                <a:spcPts val="450"/>
              </a:spcAft>
            </a:pPr>
            <a:r>
              <a:rPr lang="pt-BR" sz="2100" dirty="0">
                <a:solidFill>
                  <a:srgbClr val="000000"/>
                </a:solidFill>
                <a:latin typeface="Segoe UI"/>
                <a:ea typeface="Segoe UI"/>
                <a:cs typeface="Segoe UI"/>
              </a:rPr>
              <a:t>Linha de comando</a:t>
            </a:r>
          </a:p>
          <a:p>
            <a:pPr lvl="1">
              <a:spcAft>
                <a:spcPts val="450"/>
              </a:spcAft>
            </a:pPr>
            <a:r>
              <a:rPr lang="pt-BR" sz="1800" dirty="0">
                <a:solidFill>
                  <a:srgbClr val="000000"/>
                </a:solidFill>
                <a:latin typeface="Segoe UI"/>
                <a:ea typeface="Segoe UI"/>
                <a:cs typeface="Segoe UI"/>
              </a:rPr>
              <a:t>PowerShell</a:t>
            </a:r>
          </a:p>
          <a:p>
            <a:pPr lvl="1">
              <a:spcAft>
                <a:spcPts val="450"/>
              </a:spcAft>
            </a:pPr>
            <a:r>
              <a:rPr lang="pt-BR" sz="1800" dirty="0">
                <a:solidFill>
                  <a:srgbClr val="000000"/>
                </a:solidFill>
                <a:latin typeface="Segoe UI"/>
                <a:ea typeface="Segoe UI"/>
                <a:cs typeface="Segoe UI"/>
              </a:rPr>
              <a:t>CLI do Azure</a:t>
            </a:r>
          </a:p>
          <a:p>
            <a:pPr>
              <a:spcAft>
                <a:spcPts val="450"/>
              </a:spcAft>
            </a:pPr>
            <a:r>
              <a:rPr lang="pt-BR" sz="2100" dirty="0">
                <a:solidFill>
                  <a:srgbClr val="000000"/>
                </a:solidFill>
                <a:latin typeface="Segoe UI"/>
                <a:ea typeface="Segoe UI"/>
                <a:cs typeface="Segoe UI"/>
              </a:rPr>
              <a:t>APIs REST</a:t>
            </a:r>
          </a:p>
        </p:txBody>
      </p:sp>
      <p:sp>
        <p:nvSpPr>
          <p:cNvPr id="9" name="Content Placeholder 1">
            <a:extLst>
              <a:ext uri="{FF2B5EF4-FFF2-40B4-BE49-F238E27FC236}">
                <a16:creationId xmlns:a16="http://schemas.microsoft.com/office/drawing/2014/main" id="{3770C3A6-2A8B-2AA9-C3B8-10C28F2CEF88}"/>
              </a:ext>
            </a:extLst>
          </p:cNvPr>
          <p:cNvSpPr txBox="1"/>
          <p:nvPr/>
        </p:nvSpPr>
        <p:spPr>
          <a:xfrm>
            <a:off x="3915439" y="1018797"/>
            <a:ext cx="4243388" cy="969496"/>
          </a:xfrm>
          <a:prstGeom prst="rect">
            <a:avLst/>
          </a:prstGeom>
          <a:noFill/>
          <a:ln w="25400">
            <a:solidFill>
              <a:srgbClr val="0078D4"/>
            </a:solidFill>
          </a:ln>
        </p:spPr>
        <p:txBody>
          <a:bodyPr vert="horz" wrap="square" lIns="68580" tIns="68580" rIns="68580" bIns="6858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Tx/>
              <a:buFont typeface="Arial" panose="020B0604020202020204" pitchFamily="34" charset="0"/>
              <a:buChar char="‒"/>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spcAft>
                <a:spcPct val="0"/>
              </a:spcAft>
            </a:pPr>
            <a:r>
              <a:rPr lang="pt-BR" sz="1350" spc="-37" dirty="0">
                <a:solidFill>
                  <a:srgbClr val="0000FF"/>
                </a:solidFill>
                <a:latin typeface="Consolas"/>
                <a:ea typeface="Consolas"/>
                <a:cs typeface="Consolas"/>
              </a:rPr>
              <a:t>az storage account management-policy create \</a:t>
            </a:r>
            <a:endParaRPr lang="en-US" sz="1350" dirty="0">
              <a:latin typeface="Consolas" panose="020B0609020204030204" pitchFamily="49" charset="0"/>
            </a:endParaRPr>
          </a:p>
          <a:p>
            <a:pPr>
              <a:spcBef>
                <a:spcPct val="0"/>
              </a:spcBef>
              <a:spcAft>
                <a:spcPct val="0"/>
              </a:spcAft>
            </a:pPr>
            <a:r>
              <a:rPr lang="pt-BR" sz="1350" spc="-37" dirty="0">
                <a:solidFill>
                  <a:srgbClr val="0000FF"/>
                </a:solidFill>
                <a:latin typeface="Consolas"/>
                <a:ea typeface="Consolas"/>
                <a:cs typeface="Consolas"/>
              </a:rPr>
              <a:t>    </a:t>
            </a:r>
            <a:r>
              <a:rPr lang="pt-BR" sz="1350" spc="-37" dirty="0">
                <a:solidFill>
                  <a:srgbClr val="001080"/>
                </a:solidFill>
                <a:latin typeface="Consolas"/>
                <a:ea typeface="Consolas"/>
                <a:cs typeface="Consolas"/>
              </a:rPr>
              <a:t>--account-name </a:t>
            </a:r>
            <a:r>
              <a:rPr lang="pt-BR" sz="1350" spc="-37" dirty="0">
                <a:solidFill>
                  <a:srgbClr val="A31515"/>
                </a:solidFill>
                <a:latin typeface="Consolas"/>
                <a:ea typeface="Consolas"/>
                <a:cs typeface="Consolas"/>
              </a:rPr>
              <a:t>&lt;storage-account&gt; \</a:t>
            </a:r>
            <a:endParaRPr lang="en-US" sz="1350" dirty="0">
              <a:latin typeface="Consolas" panose="020B0609020204030204" pitchFamily="49" charset="0"/>
            </a:endParaRPr>
          </a:p>
          <a:p>
            <a:pPr>
              <a:spcBef>
                <a:spcPct val="0"/>
              </a:spcBef>
              <a:spcAft>
                <a:spcPct val="0"/>
              </a:spcAft>
            </a:pPr>
            <a:r>
              <a:rPr lang="pt-BR" sz="1350" spc="-37" dirty="0">
                <a:solidFill>
                  <a:srgbClr val="0000FF"/>
                </a:solidFill>
                <a:latin typeface="Consolas"/>
                <a:ea typeface="Consolas"/>
                <a:cs typeface="Consolas"/>
              </a:rPr>
              <a:t>    </a:t>
            </a:r>
            <a:r>
              <a:rPr lang="pt-BR" sz="1350" spc="-37" dirty="0">
                <a:solidFill>
                  <a:srgbClr val="001080"/>
                </a:solidFill>
                <a:latin typeface="Consolas"/>
                <a:ea typeface="Consolas"/>
                <a:cs typeface="Consolas"/>
              </a:rPr>
              <a:t>--policy </a:t>
            </a:r>
            <a:r>
              <a:rPr lang="pt-BR" sz="1350" spc="-37" dirty="0">
                <a:solidFill>
                  <a:srgbClr val="A31515"/>
                </a:solidFill>
                <a:latin typeface="Consolas"/>
                <a:ea typeface="Consolas"/>
                <a:cs typeface="Consolas"/>
              </a:rPr>
              <a:t>@policy.json \</a:t>
            </a:r>
            <a:endParaRPr lang="en-US" sz="1350" dirty="0">
              <a:latin typeface="Consolas" panose="020B0609020204030204" pitchFamily="49" charset="0"/>
            </a:endParaRPr>
          </a:p>
          <a:p>
            <a:pPr>
              <a:spcBef>
                <a:spcPct val="0"/>
              </a:spcBef>
              <a:spcAft>
                <a:spcPct val="0"/>
              </a:spcAft>
            </a:pPr>
            <a:r>
              <a:rPr lang="pt-BR" sz="1350" spc="-37" dirty="0">
                <a:solidFill>
                  <a:srgbClr val="0000FF"/>
                </a:solidFill>
                <a:latin typeface="Consolas"/>
                <a:ea typeface="Consolas"/>
                <a:cs typeface="Consolas"/>
              </a:rPr>
              <a:t>    </a:t>
            </a:r>
            <a:r>
              <a:rPr lang="pt-BR" sz="1350" spc="-37" dirty="0">
                <a:solidFill>
                  <a:srgbClr val="001080"/>
                </a:solidFill>
                <a:latin typeface="Consolas"/>
                <a:ea typeface="Consolas"/>
                <a:cs typeface="Consolas"/>
              </a:rPr>
              <a:t>--resource-group </a:t>
            </a:r>
            <a:r>
              <a:rPr lang="pt-BR" sz="1350" spc="-37" dirty="0">
                <a:solidFill>
                  <a:srgbClr val="A31515"/>
                </a:solidFill>
                <a:latin typeface="Consolas"/>
                <a:ea typeface="Consolas"/>
                <a:cs typeface="Consolas"/>
              </a:rPr>
              <a:t>&lt;resource-group&gt;</a:t>
            </a:r>
            <a:endParaRPr lang="en-US" sz="1200" dirty="0">
              <a:latin typeface="Consolas" panose="020B0609020204030204" pitchFamily="49" charset="0"/>
            </a:endParaRPr>
          </a:p>
        </p:txBody>
      </p:sp>
    </p:spTree>
    <p:extLst>
      <p:ext uri="{BB962C8B-B14F-4D97-AF65-F5344CB8AC3E}">
        <p14:creationId xmlns:p14="http://schemas.microsoft.com/office/powerpoint/2010/main" val="16281707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a:xfrm>
            <a:off x="8556784" y="4749851"/>
            <a:ext cx="548700" cy="393600"/>
          </a:xfrm>
        </p:spPr>
        <p:txBody>
          <a:bodyPr/>
          <a:lstStyle/>
          <a:p>
            <a:r>
              <a:rPr lang="en-US"/>
              <a:t>[</a:t>
            </a:r>
            <a:fld id="{00000000-1234-1234-1234-123412341234}" type="slidenum">
              <a:rPr lang="en-US" dirty="0"/>
              <a:pPr/>
              <a:t>2</a:t>
            </a:fld>
            <a:r>
              <a:rPr lang="en-US"/>
              <a:t>]</a:t>
            </a:r>
            <a:endParaRPr lang="pt-BR"/>
          </a:p>
        </p:txBody>
      </p:sp>
      <p:pic>
        <p:nvPicPr>
          <p:cNvPr id="5" name="Imagem 3">
            <a:extLst>
              <a:ext uri="{FF2B5EF4-FFF2-40B4-BE49-F238E27FC236}">
                <a16:creationId xmlns:a16="http://schemas.microsoft.com/office/drawing/2014/main" id="{1616D4EB-5ECE-2334-2742-4085804B1413}"/>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CaixaDeTexto 3">
            <a:extLst>
              <a:ext uri="{FF2B5EF4-FFF2-40B4-BE49-F238E27FC236}">
                <a16:creationId xmlns:a16="http://schemas.microsoft.com/office/drawing/2014/main" id="{6EAF5CA8-C3EC-9EF7-55A4-20EBF5904904}"/>
              </a:ext>
            </a:extLst>
          </p:cNvPr>
          <p:cNvSpPr txBox="1"/>
          <p:nvPr/>
        </p:nvSpPr>
        <p:spPr>
          <a:xfrm>
            <a:off x="5143451" y="401991"/>
            <a:ext cx="3880947" cy="4031873"/>
          </a:xfrm>
          <a:prstGeom prst="rect">
            <a:avLst/>
          </a:prstGeom>
          <a:noFill/>
        </p:spPr>
        <p:txBody>
          <a:bodyPr wrap="square">
            <a:spAutoFit/>
          </a:bodyPr>
          <a:lstStyle/>
          <a:p>
            <a:r>
              <a:rPr lang="pt-BR" sz="1600" dirty="0"/>
              <a:t>Atualmente Gerente Especialista de Arquitetura e IA na Vivo.</a:t>
            </a:r>
          </a:p>
          <a:p>
            <a:endParaRPr lang="pt-BR" sz="1600" dirty="0"/>
          </a:p>
          <a:p>
            <a:r>
              <a:rPr lang="pt-BR" sz="1600" dirty="0"/>
              <a:t>Professor na Universidade Anhanguera e Impacta, Co Autor do Livro Jornada API na Prática.</a:t>
            </a:r>
          </a:p>
          <a:p>
            <a:endParaRPr lang="pt-BR" sz="1600" dirty="0"/>
          </a:p>
          <a:p>
            <a:r>
              <a:rPr lang="pt-BR" sz="1600" dirty="0"/>
              <a:t>Palestrante Internacional, consultor, transformador de pessoas, carreiras e organizações.</a:t>
            </a:r>
          </a:p>
          <a:p>
            <a:endParaRPr lang="pt-BR" sz="1600" dirty="0"/>
          </a:p>
          <a:p>
            <a:r>
              <a:rPr lang="pt-BR" sz="1600" dirty="0"/>
              <a:t>Reconhecido como Microsoft MVP desde 2022, atuante como profissional de tecnologia há 24 anos sempre motivado pela paixão de contribuir para um mundo mais igual.</a:t>
            </a:r>
          </a:p>
        </p:txBody>
      </p:sp>
      <p:pic>
        <p:nvPicPr>
          <p:cNvPr id="6" name="Imagem 5">
            <a:extLst>
              <a:ext uri="{FF2B5EF4-FFF2-40B4-BE49-F238E27FC236}">
                <a16:creationId xmlns:a16="http://schemas.microsoft.com/office/drawing/2014/main" id="{A19CB9C6-DF94-38D1-046F-EAE4684B2B80}"/>
              </a:ext>
            </a:extLst>
          </p:cNvPr>
          <p:cNvPicPr>
            <a:picLocks noChangeAspect="1"/>
          </p:cNvPicPr>
          <p:nvPr/>
        </p:nvPicPr>
        <p:blipFill>
          <a:blip r:embed="rId4"/>
          <a:stretch>
            <a:fillRect/>
          </a:stretch>
        </p:blipFill>
        <p:spPr>
          <a:xfrm>
            <a:off x="0" y="0"/>
            <a:ext cx="4928217" cy="5143451"/>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A0C29ACD-C649-4971-8636-0D17EC4B39BF}"/>
              </a:ext>
            </a:extLst>
          </p:cNvPr>
          <p:cNvPicPr>
            <a:picLocks noChangeAspect="1"/>
          </p:cNvPicPr>
          <p:nvPr/>
        </p:nvPicPr>
        <p:blipFill>
          <a:blip r:embed="rId5"/>
          <a:stretch>
            <a:fillRect/>
          </a:stretch>
        </p:blipFill>
        <p:spPr>
          <a:xfrm>
            <a:off x="7213224" y="4433864"/>
            <a:ext cx="1397365" cy="709587"/>
          </a:xfrm>
          <a:prstGeom prst="rect">
            <a:avLst/>
          </a:prstGeom>
        </p:spPr>
      </p:pic>
      <p:pic>
        <p:nvPicPr>
          <p:cNvPr id="8" name="Imagem 7">
            <a:extLst>
              <a:ext uri="{FF2B5EF4-FFF2-40B4-BE49-F238E27FC236}">
                <a16:creationId xmlns:a16="http://schemas.microsoft.com/office/drawing/2014/main" id="{CDB5AAD2-F454-C96A-2D41-62E036659131}"/>
              </a:ext>
            </a:extLst>
          </p:cNvPr>
          <p:cNvPicPr>
            <a:picLocks noChangeAspect="1"/>
          </p:cNvPicPr>
          <p:nvPr/>
        </p:nvPicPr>
        <p:blipFill>
          <a:blip r:embed="rId6"/>
          <a:stretch>
            <a:fillRect/>
          </a:stretch>
        </p:blipFill>
        <p:spPr>
          <a:xfrm>
            <a:off x="5143451" y="4397803"/>
            <a:ext cx="1854539" cy="758209"/>
          </a:xfrm>
          <a:prstGeom prst="rect">
            <a:avLst/>
          </a:prstGeom>
        </p:spPr>
      </p:pic>
      <p:pic>
        <p:nvPicPr>
          <p:cNvPr id="9" name="Imagem 8">
            <a:extLst>
              <a:ext uri="{FF2B5EF4-FFF2-40B4-BE49-F238E27FC236}">
                <a16:creationId xmlns:a16="http://schemas.microsoft.com/office/drawing/2014/main" id="{2B1B9D7A-9332-EE47-20B4-7C9C13961778}"/>
              </a:ext>
            </a:extLst>
          </p:cNvPr>
          <p:cNvPicPr>
            <a:picLocks noChangeAspect="1"/>
          </p:cNvPicPr>
          <p:nvPr/>
        </p:nvPicPr>
        <p:blipFill>
          <a:blip r:embed="rId7"/>
          <a:stretch>
            <a:fillRect/>
          </a:stretch>
        </p:blipFill>
        <p:spPr>
          <a:xfrm>
            <a:off x="2596624" y="4339958"/>
            <a:ext cx="818781" cy="80349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C6D8-5D20-9EB4-8A1D-49384D2CB125}"/>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Reidratar dados de blob da camada de arquivos</a:t>
            </a:r>
          </a:p>
        </p:txBody>
      </p:sp>
      <p:sp>
        <p:nvSpPr>
          <p:cNvPr id="3" name="Content Placeholder 2">
            <a:extLst>
              <a:ext uri="{FF2B5EF4-FFF2-40B4-BE49-F238E27FC236}">
                <a16:creationId xmlns:a16="http://schemas.microsoft.com/office/drawing/2014/main" id="{DD5125DC-7FB4-88C8-354E-98876EC65137}"/>
              </a:ext>
            </a:extLst>
          </p:cNvPr>
          <p:cNvSpPr>
            <a:spLocks noGrp="1"/>
          </p:cNvSpPr>
          <p:nvPr>
            <p:ph sz="quarter" idx="10"/>
          </p:nvPr>
        </p:nvSpPr>
        <p:spPr>
          <a:xfrm>
            <a:off x="342900" y="926307"/>
            <a:ext cx="3468872" cy="3612356"/>
          </a:xfrm>
        </p:spPr>
        <p:txBody>
          <a:bodyPr/>
          <a:lstStyle/>
          <a:p>
            <a:pPr marL="0" indent="0">
              <a:spcAft>
                <a:spcPts val="450"/>
              </a:spcAft>
              <a:buNone/>
            </a:pPr>
            <a:r>
              <a:rPr lang="pt-BR" sz="1800" dirty="0">
                <a:solidFill>
                  <a:srgbClr val="000000"/>
                </a:solidFill>
                <a:latin typeface="Segoe UI Semibold"/>
                <a:ea typeface="Segoe UI Semibold"/>
                <a:cs typeface="Segoe UI Semibold" charset="0"/>
              </a:rPr>
              <a:t>Há duas opções para reidratar um blob na camada de arquivos:</a:t>
            </a:r>
          </a:p>
          <a:p>
            <a:pPr>
              <a:spcAft>
                <a:spcPts val="450"/>
              </a:spcAft>
            </a:pPr>
            <a:r>
              <a:rPr lang="pt-BR" sz="1800" dirty="0">
                <a:solidFill>
                  <a:srgbClr val="000000"/>
                </a:solidFill>
                <a:latin typeface="Segoe UI"/>
                <a:ea typeface="Segoe UI"/>
                <a:cs typeface="Segoe UI"/>
              </a:rPr>
              <a:t>Copiar um blob arquivado em uma camada online</a:t>
            </a:r>
          </a:p>
          <a:p>
            <a:pPr>
              <a:spcAft>
                <a:spcPts val="450"/>
              </a:spcAft>
            </a:pPr>
            <a:r>
              <a:rPr lang="pt-BR" sz="1800" dirty="0">
                <a:solidFill>
                  <a:srgbClr val="000000"/>
                </a:solidFill>
                <a:latin typeface="Segoe UI"/>
                <a:ea typeface="Segoe UI"/>
                <a:cs typeface="Segoe UI"/>
              </a:rPr>
              <a:t>Alterar a camada de acesso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de um blob para uma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camada online</a:t>
            </a:r>
          </a:p>
          <a:p>
            <a:endParaRPr lang="en-US" sz="1800" dirty="0"/>
          </a:p>
        </p:txBody>
      </p:sp>
      <p:sp>
        <p:nvSpPr>
          <p:cNvPr id="4" name="Content Placeholder 2">
            <a:extLst>
              <a:ext uri="{FF2B5EF4-FFF2-40B4-BE49-F238E27FC236}">
                <a16:creationId xmlns:a16="http://schemas.microsoft.com/office/drawing/2014/main" id="{777294B8-81E7-F062-23BD-8090A4E41FF0}"/>
              </a:ext>
            </a:extLst>
          </p:cNvPr>
          <p:cNvSpPr txBox="1"/>
          <p:nvPr/>
        </p:nvSpPr>
        <p:spPr>
          <a:xfrm>
            <a:off x="4362007" y="926307"/>
            <a:ext cx="3341282"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800" dirty="0">
                <a:solidFill>
                  <a:srgbClr val="000000"/>
                </a:solidFill>
                <a:latin typeface="Segoe UI Semibold"/>
                <a:ea typeface="Segoe UI Semibold"/>
                <a:cs typeface="Segoe UI Semibold" charset="0"/>
              </a:rPr>
              <a:t>Prioridade de reidratação</a:t>
            </a:r>
          </a:p>
          <a:p>
            <a:pPr>
              <a:spcAft>
                <a:spcPts val="450"/>
              </a:spcAft>
            </a:pPr>
            <a:r>
              <a:rPr lang="pt-BR" sz="1800" dirty="0">
                <a:solidFill>
                  <a:srgbClr val="000000"/>
                </a:solidFill>
                <a:latin typeface="Segoe UI"/>
                <a:ea typeface="Segoe UI"/>
                <a:cs typeface="Segoe UI"/>
              </a:rPr>
              <a:t>Prioridade padrão</a:t>
            </a:r>
          </a:p>
          <a:p>
            <a:pPr>
              <a:spcAft>
                <a:spcPts val="450"/>
              </a:spcAft>
            </a:pPr>
            <a:r>
              <a:rPr lang="pt-BR" sz="1800" dirty="0">
                <a:solidFill>
                  <a:srgbClr val="000000"/>
                </a:solidFill>
                <a:latin typeface="Segoe UI"/>
                <a:ea typeface="Segoe UI"/>
                <a:cs typeface="Segoe UI"/>
              </a:rPr>
              <a:t>Prioridade alta</a:t>
            </a:r>
          </a:p>
          <a:p>
            <a:endParaRPr lang="en-US" sz="1800" dirty="0"/>
          </a:p>
        </p:txBody>
      </p:sp>
    </p:spTree>
    <p:extLst>
      <p:ext uri="{BB962C8B-B14F-4D97-AF65-F5344CB8AC3E}">
        <p14:creationId xmlns:p14="http://schemas.microsoft.com/office/powerpoint/2010/main" val="331974489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56E7A-AFC2-5767-5054-23A24F1C50B2}"/>
              </a:ext>
            </a:extLst>
          </p:cNvPr>
          <p:cNvSpPr>
            <a:spLocks noGrp="1"/>
          </p:cNvSpPr>
          <p:nvPr>
            <p:ph type="title"/>
          </p:nvPr>
        </p:nvSpPr>
        <p:spPr>
          <a:xfrm>
            <a:off x="342000" y="2368"/>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5" name="Content Placeholder 4">
            <a:extLst>
              <a:ext uri="{FF2B5EF4-FFF2-40B4-BE49-F238E27FC236}">
                <a16:creationId xmlns:a16="http://schemas.microsoft.com/office/drawing/2014/main" id="{57B4C48D-9D4E-5A86-D73D-BB9C6354E180}"/>
              </a:ext>
            </a:extLst>
          </p:cNvPr>
          <p:cNvSpPr>
            <a:spLocks noGrp="1"/>
          </p:cNvSpPr>
          <p:nvPr>
            <p:ph sz="quarter" idx="12"/>
          </p:nvPr>
        </p:nvSpPr>
        <p:spPr/>
        <p:txBody>
          <a:bodyPr>
            <a:normAutofit/>
          </a:bodyPr>
          <a:lstStyle/>
          <a:p>
            <a:pPr marL="0" indent="0" defTabSz="685775">
              <a:spcBef>
                <a:spcPct val="0"/>
              </a:spcBef>
              <a:spcAft>
                <a:spcPts val="450"/>
              </a:spcAft>
              <a:buNone/>
              <a:defRPr/>
            </a:pPr>
            <a:r>
              <a:rPr lang="pt-BR" sz="1800" dirty="0">
                <a:gradFill>
                  <a:gsLst>
                    <a:gs pos="2917">
                      <a:srgbClr val="000000"/>
                    </a:gs>
                    <a:gs pos="30000">
                      <a:srgbClr val="000000"/>
                    </a:gs>
                  </a:gsLst>
                  <a:lin ang="5400000"/>
                  <a:tileRect l="-100000" t="-100000"/>
                </a:gradFill>
                <a:latin typeface="Segoe UI"/>
                <a:ea typeface="Segoe UI"/>
                <a:cs typeface="Segoe UI"/>
              </a:rPr>
              <a:t>Neste módulo, você aprendeu a:</a:t>
            </a:r>
          </a:p>
          <a:p>
            <a:pPr marL="257175" indent="-257175" defTabSz="685775">
              <a:spcBef>
                <a:spcPct val="0"/>
              </a:spcBef>
              <a:spcAft>
                <a:spcPts val="450"/>
              </a:spcAft>
              <a:defRPr/>
            </a:pPr>
            <a:r>
              <a:rPr lang="pt-BR" sz="1500" dirty="0">
                <a:gradFill>
                  <a:gsLst>
                    <a:gs pos="2917">
                      <a:srgbClr val="000000"/>
                    </a:gs>
                    <a:gs pos="30000">
                      <a:srgbClr val="000000"/>
                    </a:gs>
                  </a:gsLst>
                  <a:lin ang="5400000"/>
                  <a:tileRect l="-100000" t="-100000"/>
                </a:gradFill>
                <a:latin typeface="Segoe UI"/>
                <a:ea typeface="Segoe UI"/>
                <a:cs typeface="Segoe UI"/>
              </a:rPr>
              <a:t>Descreva como cada uma das camadas de acesso é otimizada.</a:t>
            </a:r>
          </a:p>
          <a:p>
            <a:pPr marL="257175" indent="-257175" defTabSz="685775">
              <a:spcBef>
                <a:spcPct val="0"/>
              </a:spcBef>
              <a:spcAft>
                <a:spcPts val="450"/>
              </a:spcAft>
              <a:defRPr/>
            </a:pPr>
            <a:r>
              <a:rPr lang="pt-BR" sz="1500" dirty="0">
                <a:gradFill>
                  <a:gsLst>
                    <a:gs pos="2917">
                      <a:srgbClr val="000000"/>
                    </a:gs>
                    <a:gs pos="30000">
                      <a:srgbClr val="000000"/>
                    </a:gs>
                  </a:gsLst>
                  <a:lin ang="5400000"/>
                  <a:tileRect l="-100000" t="-100000"/>
                </a:gradFill>
                <a:latin typeface="Segoe UI"/>
                <a:ea typeface="Segoe UI"/>
                <a:cs typeface="Segoe UI"/>
              </a:rPr>
              <a:t>Crie e implemente uma política de </a:t>
            </a:r>
            <a:br>
              <a:rPr lang="pt-BR" sz="1500" dirty="0">
                <a:gradFill>
                  <a:gsLst>
                    <a:gs pos="2917">
                      <a:srgbClr val="000000"/>
                    </a:gs>
                    <a:gs pos="30000">
                      <a:srgbClr val="000000"/>
                    </a:gs>
                  </a:gsLst>
                  <a:lin ang="5400000"/>
                  <a:tileRect l="-100000" t="-100000"/>
                </a:gradFill>
                <a:latin typeface="Segoe UI"/>
                <a:ea typeface="Segoe UI"/>
                <a:cs typeface="Segoe UI"/>
              </a:rPr>
            </a:br>
            <a:r>
              <a:rPr lang="pt-BR" sz="1500" dirty="0">
                <a:gradFill>
                  <a:gsLst>
                    <a:gs pos="2917">
                      <a:srgbClr val="000000"/>
                    </a:gs>
                    <a:gs pos="30000">
                      <a:srgbClr val="000000"/>
                    </a:gs>
                  </a:gsLst>
                  <a:lin ang="5400000"/>
                  <a:tileRect l="-100000" t="-100000"/>
                </a:gradFill>
                <a:latin typeface="Segoe UI"/>
                <a:ea typeface="Segoe UI"/>
                <a:cs typeface="Segoe UI"/>
              </a:rPr>
              <a:t>ciclo de vida.</a:t>
            </a:r>
          </a:p>
          <a:p>
            <a:pPr marL="257175" indent="-257175" defTabSz="685775">
              <a:spcBef>
                <a:spcPct val="0"/>
              </a:spcBef>
              <a:spcAft>
                <a:spcPts val="450"/>
              </a:spcAft>
              <a:defRPr/>
            </a:pPr>
            <a:r>
              <a:rPr lang="pt-BR" sz="1500" dirty="0">
                <a:gradFill>
                  <a:gsLst>
                    <a:gs pos="2917">
                      <a:srgbClr val="000000"/>
                    </a:gs>
                    <a:gs pos="30000">
                      <a:srgbClr val="000000"/>
                    </a:gs>
                  </a:gsLst>
                  <a:lin ang="5400000"/>
                  <a:tileRect l="-100000" t="-100000"/>
                </a:gradFill>
                <a:latin typeface="Segoe UI"/>
                <a:ea typeface="Segoe UI"/>
                <a:cs typeface="Segoe UI"/>
              </a:rPr>
              <a:t>Reidrate dados armazenados de blob </a:t>
            </a:r>
            <a:br>
              <a:rPr lang="pt-BR" sz="1500" dirty="0">
                <a:gradFill>
                  <a:gsLst>
                    <a:gs pos="2917">
                      <a:srgbClr val="000000"/>
                    </a:gs>
                    <a:gs pos="30000">
                      <a:srgbClr val="000000"/>
                    </a:gs>
                  </a:gsLst>
                  <a:lin ang="5400000"/>
                  <a:tileRect l="-100000" t="-100000"/>
                </a:gradFill>
                <a:latin typeface="Segoe UI"/>
                <a:ea typeface="Segoe UI"/>
                <a:cs typeface="Segoe UI"/>
              </a:rPr>
            </a:br>
            <a:r>
              <a:rPr lang="pt-BR" sz="1500" dirty="0">
                <a:gradFill>
                  <a:gsLst>
                    <a:gs pos="2917">
                      <a:srgbClr val="000000"/>
                    </a:gs>
                    <a:gs pos="30000">
                      <a:srgbClr val="000000"/>
                    </a:gs>
                  </a:gsLst>
                  <a:lin ang="5400000"/>
                  <a:tileRect l="-100000" t="-100000"/>
                </a:gradFill>
                <a:latin typeface="Segoe UI"/>
                <a:ea typeface="Segoe UI"/>
                <a:cs typeface="Segoe UI"/>
              </a:rPr>
              <a:t>em uma camada de arquivos.</a:t>
            </a:r>
          </a:p>
          <a:p>
            <a:pPr marL="0" indent="0">
              <a:buNone/>
            </a:pPr>
            <a:endParaRPr lang="en-US" sz="1500" dirty="0"/>
          </a:p>
        </p:txBody>
      </p:sp>
      <p:sp>
        <p:nvSpPr>
          <p:cNvPr id="6" name="Oval 5">
            <a:extLst>
              <a:ext uri="{FF2B5EF4-FFF2-40B4-BE49-F238E27FC236}">
                <a16:creationId xmlns:a16="http://schemas.microsoft.com/office/drawing/2014/main" id="{09F3A03B-79D4-8717-BAEB-DD6F10FC2055}"/>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7" name="Text Placeholder 43">
            <a:extLst>
              <a:ext uri="{FF2B5EF4-FFF2-40B4-BE49-F238E27FC236}">
                <a16:creationId xmlns:a16="http://schemas.microsoft.com/office/drawing/2014/main" id="{7E0570B6-DEC8-9AA3-2C8E-EC5202298CD9}"/>
              </a:ext>
            </a:extLst>
          </p:cNvPr>
          <p:cNvSpPr txBox="1"/>
          <p:nvPr/>
        </p:nvSpPr>
        <p:spPr>
          <a:xfrm>
            <a:off x="5036273" y="1557463"/>
            <a:ext cx="3504330" cy="539102"/>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camada de acesso é considerada offline e não pode ser lida ou modificada?</a:t>
            </a:r>
          </a:p>
        </p:txBody>
      </p:sp>
      <p:sp>
        <p:nvSpPr>
          <p:cNvPr id="8" name="Oval 7">
            <a:extLst>
              <a:ext uri="{FF2B5EF4-FFF2-40B4-BE49-F238E27FC236}">
                <a16:creationId xmlns:a16="http://schemas.microsoft.com/office/drawing/2014/main" id="{C4A5D4DF-5106-C11E-76D9-07A5E0C65CF1}"/>
              </a:ext>
              <a:ext uri="{C183D7F6-B498-43B3-948B-1728B52AA6E4}">
                <adec:decorative xmlns:adec="http://schemas.microsoft.com/office/drawing/2017/decorative" val="1"/>
              </a:ext>
            </a:extLst>
          </p:cNvPr>
          <p:cNvSpPr/>
          <p:nvPr/>
        </p:nvSpPr>
        <p:spPr bwMode="auto">
          <a:xfrm>
            <a:off x="4572000" y="2224240"/>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9" name="Text Placeholder 43">
            <a:extLst>
              <a:ext uri="{FF2B5EF4-FFF2-40B4-BE49-F238E27FC236}">
                <a16:creationId xmlns:a16="http://schemas.microsoft.com/office/drawing/2014/main" id="{A4EF789E-0BEA-443D-5FCB-C62B93A1F313}"/>
              </a:ext>
            </a:extLst>
          </p:cNvPr>
          <p:cNvSpPr txBox="1"/>
          <p:nvPr/>
        </p:nvSpPr>
        <p:spPr>
          <a:xfrm>
            <a:off x="5036273" y="2224240"/>
            <a:ext cx="3504330" cy="539102"/>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Que tipo de conta de armazenamento dá suporte às políticas de ciclo de vida?</a:t>
            </a:r>
          </a:p>
        </p:txBody>
      </p:sp>
    </p:spTree>
    <p:extLst>
      <p:ext uri="{BB962C8B-B14F-4D97-AF65-F5344CB8AC3E}">
        <p14:creationId xmlns:p14="http://schemas.microsoft.com/office/powerpoint/2010/main" val="344822396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E5E56422-6E8E-6172-2AEF-188B18DE38A9}"/>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BF506328-1693-E04A-663F-E98C7666F6E4}"/>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Trabalhar com o Armazenamento de </a:t>
            </a:r>
            <a:r>
              <a:rPr lang="pt-BR" sz="2400" dirty="0" err="1">
                <a:solidFill>
                  <a:srgbClr val="A5A5A5"/>
                </a:solidFill>
                <a:latin typeface="Calibri"/>
                <a:ea typeface="Calibri"/>
                <a:cs typeface="Calibri"/>
              </a:rPr>
              <a:t>Blobs</a:t>
            </a:r>
            <a:r>
              <a:rPr lang="pt-BR" sz="2400" dirty="0">
                <a:solidFill>
                  <a:srgbClr val="A5A5A5"/>
                </a:solidFill>
                <a:latin typeface="Calibri"/>
                <a:ea typeface="Calibri"/>
                <a:cs typeface="Calibri"/>
              </a:rPr>
              <a:t> do Azure</a:t>
            </a:r>
          </a:p>
        </p:txBody>
      </p:sp>
      <p:sp>
        <p:nvSpPr>
          <p:cNvPr id="196" name="Google Shape;196;p5">
            <a:extLst>
              <a:ext uri="{FF2B5EF4-FFF2-40B4-BE49-F238E27FC236}">
                <a16:creationId xmlns:a16="http://schemas.microsoft.com/office/drawing/2014/main" id="{FAF0A056-0EE2-6FFD-89C2-7BFF935DABFA}"/>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3</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8CD79B43-E772-B231-4AD7-3AF593FBEAB0}"/>
              </a:ext>
            </a:extLst>
          </p:cNvPr>
          <p:cNvSpPr>
            <a:spLocks noGrp="1"/>
          </p:cNvSpPr>
          <p:nvPr>
            <p:ph type="sldNum" idx="12"/>
          </p:nvPr>
        </p:nvSpPr>
        <p:spPr/>
        <p:txBody>
          <a:bodyPr/>
          <a:lstStyle/>
          <a:p>
            <a:r>
              <a:rPr lang="en-US"/>
              <a:t>[</a:t>
            </a:r>
            <a:fld id="{00000000-1234-1234-1234-123412341234}" type="slidenum">
              <a:rPr lang="en-US">
                <a:solidFill>
                  <a:srgbClr val="EA4E60"/>
                </a:solidFill>
              </a:rPr>
              <a:t>22</a:t>
            </a:fld>
            <a:r>
              <a:rPr lang="en-US"/>
              <a:t>]</a:t>
            </a:r>
            <a:endParaRPr lang="pt-BR"/>
          </a:p>
        </p:txBody>
      </p:sp>
      <p:pic>
        <p:nvPicPr>
          <p:cNvPr id="2" name="Imagem 1">
            <a:extLst>
              <a:ext uri="{FF2B5EF4-FFF2-40B4-BE49-F238E27FC236}">
                <a16:creationId xmlns:a16="http://schemas.microsoft.com/office/drawing/2014/main" id="{9B7845BB-943C-AA4F-2580-603524C0050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85320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E51BA8-CCCB-DA8D-EFEF-6A0BD3EA6558}"/>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85249C0B-AEA7-577B-90DF-F4C26678BBB4}"/>
              </a:ext>
            </a:extLst>
          </p:cNvPr>
          <p:cNvSpPr>
            <a:spLocks noGrp="1"/>
          </p:cNvSpPr>
          <p:nvPr>
            <p:ph sz="quarter" idx="10"/>
          </p:nvPr>
        </p:nvSpPr>
        <p:spPr/>
        <p:txBody>
          <a:bodyPr/>
          <a:lstStyle/>
          <a:p>
            <a:pPr>
              <a:spcAft>
                <a:spcPts val="900"/>
              </a:spcAft>
            </a:pPr>
            <a:r>
              <a:rPr lang="pt-BR" sz="2100" dirty="0">
                <a:solidFill>
                  <a:srgbClr val="000000"/>
                </a:solidFill>
                <a:latin typeface="Segoe UI"/>
                <a:ea typeface="Segoe UI"/>
                <a:cs typeface="Segoe UI"/>
              </a:rPr>
              <a:t>As bibliotecas de clientes do Armazenamento do Azure para .NET oferecem uma interface fácil de usar para fazer chamadas ao Armazenamento do Azure.</a:t>
            </a:r>
          </a:p>
          <a:p>
            <a:pPr>
              <a:spcAft>
                <a:spcPts val="900"/>
              </a:spcAft>
            </a:pPr>
            <a:r>
              <a:rPr lang="pt-BR" sz="2100" dirty="0">
                <a:solidFill>
                  <a:srgbClr val="000000"/>
                </a:solidFill>
                <a:latin typeface="Segoe UI"/>
                <a:ea typeface="Segoe UI"/>
                <a:cs typeface="Segoe UI"/>
              </a:rPr>
              <a:t>A última versão da biblioteca de clientes do Armazenamento do Azure é a 12.x. </a:t>
            </a:r>
          </a:p>
          <a:p>
            <a:pPr>
              <a:spcAft>
                <a:spcPts val="900"/>
              </a:spcAft>
            </a:pPr>
            <a:r>
              <a:rPr lang="pt-BR" sz="2100" dirty="0">
                <a:solidFill>
                  <a:srgbClr val="000000"/>
                </a:solidFill>
                <a:latin typeface="Segoe UI"/>
                <a:ea typeface="Segoe UI"/>
                <a:cs typeface="Segoe UI"/>
              </a:rPr>
              <a:t>A Microsoft recomenda o uso da versão 12.x para novos aplicativos.</a:t>
            </a:r>
          </a:p>
        </p:txBody>
      </p:sp>
    </p:spTree>
    <p:extLst>
      <p:ext uri="{BB962C8B-B14F-4D97-AF65-F5344CB8AC3E}">
        <p14:creationId xmlns:p14="http://schemas.microsoft.com/office/powerpoint/2010/main" val="408083310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C180-49D7-0F09-8746-C323BB8FE387}"/>
              </a:ext>
            </a:extLst>
          </p:cNvPr>
          <p:cNvSpPr>
            <a:spLocks noGrp="1"/>
          </p:cNvSpPr>
          <p:nvPr>
            <p:ph type="title"/>
          </p:nvPr>
        </p:nvSpPr>
        <p:spPr>
          <a:xfrm>
            <a:off x="342000" y="0"/>
            <a:ext cx="8416958" cy="998970"/>
          </a:xfrm>
        </p:spPr>
        <p:txBody>
          <a:bodyPr>
            <a:normAutofit/>
          </a:bodyPr>
          <a:lstStyle/>
          <a:p>
            <a:pPr>
              <a:lnSpc>
                <a:spcPct val="100000"/>
              </a:lnSpc>
            </a:pPr>
            <a:r>
              <a:rPr lang="pt-BR" sz="2400" dirty="0">
                <a:solidFill>
                  <a:srgbClr val="000000"/>
                </a:solidFill>
                <a:latin typeface="Segoe UI Semibold"/>
                <a:ea typeface="Segoe UI Semibold"/>
                <a:cs typeface="Segoe UI Semibold" charset="0"/>
              </a:rPr>
              <a:t>Explorar a biblioteca de clientes do Armazenamento de Blobs do Azure</a:t>
            </a:r>
          </a:p>
        </p:txBody>
      </p:sp>
      <p:graphicFrame>
        <p:nvGraphicFramePr>
          <p:cNvPr id="4" name="Table 12">
            <a:extLst>
              <a:ext uri="{FF2B5EF4-FFF2-40B4-BE49-F238E27FC236}">
                <a16:creationId xmlns:a16="http://schemas.microsoft.com/office/drawing/2014/main" id="{32BF415B-EA5F-D53D-7094-B66B49D99A90}"/>
              </a:ext>
            </a:extLst>
          </p:cNvPr>
          <p:cNvGraphicFramePr>
            <a:graphicFrameLocks noGrp="1"/>
          </p:cNvGraphicFramePr>
          <p:nvPr>
            <p:extLst>
              <p:ext uri="{D42A27DB-BD31-4B8C-83A1-F6EECF244321}">
                <p14:modId xmlns:p14="http://schemas.microsoft.com/office/powerpoint/2010/main" val="1852512507"/>
              </p:ext>
            </p:extLst>
          </p:nvPr>
        </p:nvGraphicFramePr>
        <p:xfrm>
          <a:off x="313983" y="1092883"/>
          <a:ext cx="8400407" cy="3090927"/>
        </p:xfrm>
        <a:graphic>
          <a:graphicData uri="http://schemas.openxmlformats.org/drawingml/2006/table">
            <a:tbl>
              <a:tblPr firstRow="1" bandRow="1">
                <a:tableStyleId>{5C22544A-7EE6-4342-B048-85BDC9FD1C3A}</a:tableStyleId>
              </a:tblPr>
              <a:tblGrid>
                <a:gridCol w="1885307">
                  <a:extLst>
                    <a:ext uri="{9D8B030D-6E8A-4147-A177-3AD203B41FA5}">
                      <a16:colId xmlns:a16="http://schemas.microsoft.com/office/drawing/2014/main" val="2356772570"/>
                    </a:ext>
                  </a:extLst>
                </a:gridCol>
                <a:gridCol w="6515100">
                  <a:extLst>
                    <a:ext uri="{9D8B030D-6E8A-4147-A177-3AD203B41FA5}">
                      <a16:colId xmlns:a16="http://schemas.microsoft.com/office/drawing/2014/main" val="2248324712"/>
                    </a:ext>
                  </a:extLst>
                </a:gridCol>
              </a:tblGrid>
              <a:tr h="402064">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500" b="1" i="0" strike="noStrike" cap="none" spc="0" baseline="0" dirty="0">
                          <a:solidFill>
                            <a:srgbClr val="FFFFFF"/>
                          </a:solidFill>
                          <a:effectLst/>
                          <a:latin typeface="Segoe UI Semibold"/>
                          <a:ea typeface="Segoe UI Semibold"/>
                          <a:cs typeface="Segoe UI Semibold" charset="0"/>
                        </a:rPr>
                        <a:t>Classe</a:t>
                      </a:r>
                    </a:p>
                  </a:txBody>
                  <a:tcPr marL="67232" marR="67232" marT="67232" marB="6723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500" b="1" i="0" strike="noStrike" cap="none" spc="0" baseline="0" dirty="0">
                          <a:solidFill>
                            <a:srgbClr val="FFFFFF"/>
                          </a:solidFill>
                          <a:effectLst/>
                          <a:latin typeface="Segoe UI Semibold"/>
                          <a:ea typeface="Segoe UI Semibold"/>
                          <a:cs typeface="Segoe UI Semibold" charset="0"/>
                        </a:rPr>
                        <a:t>Descrição</a:t>
                      </a:r>
                    </a:p>
                  </a:txBody>
                  <a:tcPr marL="67232" marR="67232" marT="67232" marB="6723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367927">
                <a:tc>
                  <a:txBody>
                    <a:bodyPr/>
                    <a:lstStyle/>
                    <a:p>
                      <a:r>
                        <a:rPr lang="pt-BR" sz="1200" b="0" i="0" strike="noStrike" cap="none" spc="0" baseline="0" dirty="0">
                          <a:solidFill>
                            <a:srgbClr val="000000"/>
                          </a:solidFill>
                          <a:effectLst/>
                          <a:latin typeface="Consolas"/>
                          <a:ea typeface="Consolas"/>
                          <a:cs typeface="Consolas"/>
                        </a:rPr>
                        <a:t>BlobClient</a:t>
                      </a:r>
                      <a:endParaRPr lang="en-US" sz="1200" dirty="0">
                        <a:solidFill>
                          <a:schemeClr val="tx1"/>
                        </a:solidFill>
                        <a:latin typeface="Consolas" panose="020B0609020204030204" pitchFamily="49" charset="0"/>
                      </a:endParaRP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dirty="0">
                          <a:solidFill>
                            <a:srgbClr val="000000"/>
                          </a:solidFill>
                          <a:effectLst/>
                          <a:latin typeface="Segoe UI"/>
                          <a:ea typeface="Segoe UI"/>
                          <a:cs typeface="Segoe UI"/>
                        </a:rPr>
                        <a:t>Representa um blob específico e fornece operações gerais para trabalhar com o blob.</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523083">
                <a:tc>
                  <a:txBody>
                    <a:bodyPr/>
                    <a:lstStyle/>
                    <a:p>
                      <a:r>
                        <a:rPr lang="pt-BR" sz="1200" b="0" i="0" strike="noStrike" cap="none" spc="0" baseline="0" dirty="0">
                          <a:solidFill>
                            <a:srgbClr val="000000"/>
                          </a:solidFill>
                          <a:effectLst/>
                          <a:latin typeface="Consolas"/>
                          <a:ea typeface="Consolas"/>
                          <a:cs typeface="Consolas"/>
                        </a:rPr>
                        <a:t>BlobContainerClient</a:t>
                      </a:r>
                      <a:endParaRPr lang="en-US" sz="1200" dirty="0">
                        <a:solidFill>
                          <a:schemeClr val="tx1"/>
                        </a:solidFill>
                        <a:latin typeface="Consolas" panose="020B0609020204030204" pitchFamily="49" charset="0"/>
                      </a:endParaRP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dirty="0">
                          <a:solidFill>
                            <a:srgbClr val="000000"/>
                          </a:solidFill>
                          <a:effectLst/>
                          <a:latin typeface="Segoe UI"/>
                          <a:ea typeface="Segoe UI"/>
                          <a:cs typeface="Segoe UI"/>
                        </a:rPr>
                        <a:t>Representa um contêiner de blob específico e fornece operações para trabalhar com </a:t>
                      </a:r>
                      <a:br>
                        <a:rPr lang="pt-BR" sz="1300" b="0" i="0" strike="noStrike" cap="none" spc="0" baseline="0" dirty="0">
                          <a:solidFill>
                            <a:srgbClr val="000000"/>
                          </a:solidFill>
                          <a:effectLst/>
                          <a:latin typeface="Segoe UI"/>
                          <a:ea typeface="Segoe UI"/>
                          <a:cs typeface="Segoe UI"/>
                        </a:rPr>
                      </a:br>
                      <a:r>
                        <a:rPr lang="pt-BR" sz="1300" b="0" i="0" strike="noStrike" cap="none" spc="0" baseline="0" dirty="0">
                          <a:solidFill>
                            <a:srgbClr val="000000"/>
                          </a:solidFill>
                          <a:effectLst/>
                          <a:latin typeface="Segoe UI"/>
                          <a:ea typeface="Segoe UI"/>
                          <a:cs typeface="Segoe UI"/>
                        </a:rPr>
                        <a:t>o contêiner e os blobs dentro dele.</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717393">
                <a:tc>
                  <a:txBody>
                    <a:bodyPr/>
                    <a:lstStyle/>
                    <a:p>
                      <a:r>
                        <a:rPr lang="pt-BR" sz="1200" b="0" i="0" strike="noStrike" cap="none" spc="0" baseline="0" dirty="0">
                          <a:solidFill>
                            <a:srgbClr val="000000"/>
                          </a:solidFill>
                          <a:effectLst/>
                          <a:latin typeface="Consolas"/>
                          <a:ea typeface="Consolas"/>
                          <a:cs typeface="Consolas"/>
                        </a:rPr>
                        <a:t>BlobServiceClient</a:t>
                      </a:r>
                      <a:endParaRPr lang="en-US" sz="1200" dirty="0">
                        <a:solidFill>
                          <a:schemeClr val="tx1"/>
                        </a:solidFill>
                        <a:latin typeface="Consolas" panose="020B0609020204030204" pitchFamily="49" charset="0"/>
                      </a:endParaRP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dirty="0">
                          <a:solidFill>
                            <a:srgbClr val="000000"/>
                          </a:solidFill>
                          <a:effectLst/>
                          <a:latin typeface="Segoe UI"/>
                          <a:ea typeface="Segoe UI"/>
                          <a:cs typeface="Segoe UI"/>
                        </a:rPr>
                        <a:t>Representa a conta de armazenamento e fornece operações para recuperar e configurar as propriedades da conta e para trabalhar com contêineres de blob na conta de armazenamento.</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523083">
                <a:tc>
                  <a:txBody>
                    <a:bodyPr/>
                    <a:lstStyle/>
                    <a:p>
                      <a:r>
                        <a:rPr lang="pt-BR" sz="1200" b="0" i="0" strike="noStrike" cap="none" spc="0" baseline="0" dirty="0">
                          <a:solidFill>
                            <a:srgbClr val="000000"/>
                          </a:solidFill>
                          <a:effectLst/>
                          <a:latin typeface="Consolas"/>
                          <a:ea typeface="Consolas"/>
                          <a:cs typeface="Consolas"/>
                        </a:rPr>
                        <a:t>AppendBlobClient</a:t>
                      </a:r>
                      <a:endParaRPr lang="en-US" sz="1200" dirty="0">
                        <a:solidFill>
                          <a:schemeClr val="tx1"/>
                        </a:solidFill>
                        <a:latin typeface="Consolas" panose="020B0609020204030204" pitchFamily="49" charset="0"/>
                      </a:endParaRP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dirty="0">
                          <a:solidFill>
                            <a:srgbClr val="000000"/>
                          </a:solidFill>
                          <a:effectLst/>
                          <a:latin typeface="Segoe UI"/>
                          <a:ea typeface="Segoe UI"/>
                          <a:cs typeface="Segoe UI"/>
                        </a:rPr>
                        <a:t>Representa um blob de acréscimo e fornece operações específicas para acrescentar blobs, como acrescentar dados de log.</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72498597"/>
                  </a:ext>
                </a:extLst>
              </a:tr>
              <a:tr h="523083">
                <a:tc>
                  <a:txBody>
                    <a:bodyPr/>
                    <a:lstStyle/>
                    <a:p>
                      <a:pPr marL="0" marR="0" lvl="0" indent="0" algn="l" defTabSz="914367"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0000"/>
                          </a:solidFill>
                          <a:effectLst/>
                          <a:latin typeface="Consolas"/>
                          <a:ea typeface="Consolas"/>
                          <a:cs typeface="Consolas"/>
                        </a:rPr>
                        <a:t>BlockBlobClient</a:t>
                      </a:r>
                      <a:endParaRPr lang="en-US" sz="1200" b="0" kern="1200" dirty="0">
                        <a:solidFill>
                          <a:schemeClr val="dk1"/>
                        </a:solidFill>
                        <a:effectLst/>
                        <a:latin typeface="Consolas" panose="020B0609020204030204" pitchFamily="49" charset="0"/>
                        <a:ea typeface="+mn-ea"/>
                        <a:cs typeface="+mn-cs"/>
                      </a:endParaRP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300" b="0" i="0" strike="noStrike" cap="none" spc="0" baseline="0" dirty="0">
                          <a:solidFill>
                            <a:srgbClr val="000000"/>
                          </a:solidFill>
                          <a:effectLst/>
                          <a:latin typeface="Segoe UI"/>
                          <a:ea typeface="Segoe UI"/>
                          <a:cs typeface="Segoe UI"/>
                        </a:rPr>
                        <a:t>Representa um blob de blocos e fornece perações específicas para blobs de blocos, como a preparação e a confirmação de blocos de dados.</a:t>
                      </a:r>
                    </a:p>
                  </a:txBody>
                  <a:tcPr marL="67232" marR="67232" marT="67232" marB="672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15008693"/>
                  </a:ext>
                </a:extLst>
              </a:tr>
            </a:tbl>
          </a:graphicData>
        </a:graphic>
      </p:graphicFrame>
    </p:spTree>
    <p:extLst>
      <p:ext uri="{BB962C8B-B14F-4D97-AF65-F5344CB8AC3E}">
        <p14:creationId xmlns:p14="http://schemas.microsoft.com/office/powerpoint/2010/main" val="287242718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6CD9-8E78-3158-14D0-3506C6B5742F}"/>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Criar um objeto cliente</a:t>
            </a:r>
          </a:p>
        </p:txBody>
      </p:sp>
      <p:sp>
        <p:nvSpPr>
          <p:cNvPr id="3" name="Content Placeholder 2">
            <a:extLst>
              <a:ext uri="{FF2B5EF4-FFF2-40B4-BE49-F238E27FC236}">
                <a16:creationId xmlns:a16="http://schemas.microsoft.com/office/drawing/2014/main" id="{359A79DB-93B3-03BA-636F-B4834FAA885C}"/>
              </a:ext>
            </a:extLst>
          </p:cNvPr>
          <p:cNvSpPr>
            <a:spLocks noGrp="1"/>
          </p:cNvSpPr>
          <p:nvPr>
            <p:ph sz="quarter" idx="10"/>
          </p:nvPr>
        </p:nvSpPr>
        <p:spPr>
          <a:xfrm>
            <a:off x="342901" y="926307"/>
            <a:ext cx="3133946" cy="3612356"/>
          </a:xfrm>
        </p:spPr>
        <p:txBody>
          <a:bodyPr/>
          <a:lstStyle/>
          <a:p>
            <a:pPr marL="175022" indent="-175022">
              <a:spcAft>
                <a:spcPts val="450"/>
              </a:spcAft>
            </a:pPr>
            <a:r>
              <a:rPr lang="pt-BR" sz="1500" dirty="0">
                <a:solidFill>
                  <a:srgbClr val="000000"/>
                </a:solidFill>
                <a:latin typeface="Segoe UI"/>
                <a:ea typeface="Segoe UI"/>
                <a:cs typeface="Segoe UI"/>
              </a:rPr>
              <a:t>Quando um aplicativo cria um objeto cliente, um URI de ponto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extremidade é passado.</a:t>
            </a:r>
          </a:p>
          <a:p>
            <a:pPr marL="175022" indent="-175022">
              <a:spcAft>
                <a:spcPts val="450"/>
              </a:spcAft>
            </a:pPr>
            <a:r>
              <a:rPr lang="pt-BR" sz="1500" dirty="0">
                <a:solidFill>
                  <a:srgbClr val="000000"/>
                </a:solidFill>
                <a:latin typeface="Segoe UI"/>
                <a:ea typeface="Segoe UI"/>
                <a:cs typeface="Segoe UI"/>
              </a:rPr>
              <a:t>A cadeia de caracteres do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ponto de extremidade pode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ser construída manualmente, como mostrado no exemplo, ou</a:t>
            </a:r>
          </a:p>
          <a:p>
            <a:pPr marL="175022" indent="-175022">
              <a:spcAft>
                <a:spcPts val="450"/>
              </a:spcAft>
            </a:pPr>
            <a:r>
              <a:rPr lang="pt-BR" sz="1500" dirty="0">
                <a:solidFill>
                  <a:srgbClr val="000000"/>
                </a:solidFill>
                <a:latin typeface="Segoe UI"/>
                <a:ea typeface="Segoe UI"/>
                <a:cs typeface="Segoe UI"/>
              </a:rPr>
              <a:t>Pode ser consultada em tempo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execução usando a biblioteca de gerenciamento do Armazenamento do Azure.</a:t>
            </a:r>
          </a:p>
          <a:p>
            <a:pPr marL="175022" indent="-175022">
              <a:spcAft>
                <a:spcPts val="450"/>
              </a:spcAft>
            </a:pPr>
            <a:r>
              <a:rPr lang="pt-BR" sz="1500" dirty="0">
                <a:solidFill>
                  <a:srgbClr val="000000"/>
                </a:solidFill>
                <a:latin typeface="Segoe UI"/>
                <a:ea typeface="Segoe UI"/>
                <a:cs typeface="Segoe UI"/>
              </a:rPr>
              <a:t>O código de exemplo está usando a </a:t>
            </a:r>
            <a:r>
              <a:rPr lang="pt-BR" sz="1500" dirty="0">
                <a:solidFill>
                  <a:srgbClr val="000000"/>
                </a:solidFill>
                <a:latin typeface="Consolas"/>
                <a:ea typeface="Consolas"/>
                <a:cs typeface="Consolas"/>
              </a:rPr>
              <a:t>DefaultAzureCredential</a:t>
            </a:r>
            <a:r>
              <a:rPr lang="pt-BR" sz="1500" dirty="0">
                <a:solidFill>
                  <a:srgbClr val="000000"/>
                </a:solidFill>
                <a:latin typeface="Segoe UI"/>
                <a:ea typeface="Segoe UI"/>
                <a:cs typeface="Segoe UI"/>
              </a:rPr>
              <a:t> para autenticação.</a:t>
            </a:r>
          </a:p>
          <a:p>
            <a:endParaRPr lang="en-US" sz="1500" dirty="0"/>
          </a:p>
        </p:txBody>
      </p:sp>
      <p:sp>
        <p:nvSpPr>
          <p:cNvPr id="5" name="Content Placeholder 5">
            <a:extLst>
              <a:ext uri="{FF2B5EF4-FFF2-40B4-BE49-F238E27FC236}">
                <a16:creationId xmlns:a16="http://schemas.microsoft.com/office/drawing/2014/main" id="{203BB668-44FC-A774-4A48-1D33055AE36E}"/>
              </a:ext>
            </a:extLst>
          </p:cNvPr>
          <p:cNvSpPr txBox="1"/>
          <p:nvPr/>
        </p:nvSpPr>
        <p:spPr>
          <a:xfrm>
            <a:off x="3568708" y="926307"/>
            <a:ext cx="5415148" cy="2723823"/>
          </a:xfrm>
          <a:prstGeom prst="rect">
            <a:avLst/>
          </a:prstGeom>
          <a:ln w="12700">
            <a:solidFill>
              <a:srgbClr val="000000"/>
            </a:solidFill>
          </a:ln>
        </p:spPr>
        <p:txBody>
          <a:bodyPr vert="horz" wrap="square" lIns="137160" tIns="68580" rIns="0" bIns="68580" rtlCol="0">
            <a:spAutoFit/>
          </a:bodyPr>
          <a:lstStyle>
            <a:lvl1pPr marL="0" marR="0" indent="0" algn="l" defTabSz="914367" rtl="0" eaLnBrk="1" fontAlgn="auto" latinLnBrk="0" hangingPunct="1">
              <a:lnSpc>
                <a:spcPct val="100000"/>
              </a:lnSpc>
              <a:spcBef>
                <a:spcPct val="0"/>
              </a:spcBef>
              <a:spcAft>
                <a:spcPct val="0"/>
              </a:spcAft>
              <a:buClrTx/>
              <a:buSzPct val="90000"/>
              <a:buFont typeface="Wingdings" panose="05000000000000000000" pitchFamily="2" charset="2"/>
              <a:buNone/>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ts val="0"/>
              </a:spcBef>
              <a:spcAft>
                <a:spcPts val="0"/>
              </a:spcAft>
              <a:defRPr/>
            </a:pPr>
            <a:r>
              <a:rPr lang="en-US" sz="1200" spc="-37" dirty="0">
                <a:solidFill>
                  <a:srgbClr val="0000FF"/>
                </a:solidFill>
                <a:latin typeface="Consolas" panose="020B0609020204030204" pitchFamily="49" charset="0"/>
              </a:rPr>
              <a:t>using</a:t>
            </a:r>
            <a:r>
              <a:rPr lang="en-US" sz="1200" spc="-37" dirty="0">
                <a:latin typeface="Consolas" panose="020B0609020204030204" pitchFamily="49" charset="0"/>
              </a:rPr>
              <a:t> </a:t>
            </a:r>
            <a:r>
              <a:rPr lang="en-US" sz="1200" spc="-37" dirty="0" err="1">
                <a:latin typeface="Consolas" panose="020B0609020204030204" pitchFamily="49" charset="0"/>
              </a:rPr>
              <a:t>Azure.Identity</a:t>
            </a:r>
            <a:r>
              <a:rPr lang="en-US" sz="1200" spc="-37" dirty="0">
                <a:latin typeface="Consolas" panose="020B0609020204030204" pitchFamily="49" charset="0"/>
              </a:rPr>
              <a:t>;</a:t>
            </a:r>
          </a:p>
          <a:p>
            <a:pPr defTabSz="685775">
              <a:spcBef>
                <a:spcPts val="0"/>
              </a:spcBef>
              <a:spcAft>
                <a:spcPts val="0"/>
              </a:spcAft>
              <a:defRPr/>
            </a:pPr>
            <a:r>
              <a:rPr lang="en-US" sz="1200" spc="-37" dirty="0">
                <a:solidFill>
                  <a:srgbClr val="0000FF"/>
                </a:solidFill>
                <a:latin typeface="Consolas" panose="020B0609020204030204" pitchFamily="49" charset="0"/>
              </a:rPr>
              <a:t>using</a:t>
            </a:r>
            <a:r>
              <a:rPr lang="en-US" sz="1200" spc="-37" dirty="0">
                <a:latin typeface="Consolas" panose="020B0609020204030204" pitchFamily="49" charset="0"/>
              </a:rPr>
              <a:t> </a:t>
            </a:r>
            <a:r>
              <a:rPr lang="en-US" sz="1200" spc="-37" dirty="0" err="1">
                <a:latin typeface="Consolas" panose="020B0609020204030204" pitchFamily="49" charset="0"/>
              </a:rPr>
              <a:t>Azure.Storage.Blobs</a:t>
            </a:r>
            <a:r>
              <a:rPr lang="en-US" sz="1200" spc="-37" dirty="0">
                <a:latin typeface="Consolas" panose="020B0609020204030204" pitchFamily="49" charset="0"/>
              </a:rPr>
              <a:t>;</a:t>
            </a:r>
          </a:p>
          <a:p>
            <a:pPr defTabSz="685775">
              <a:spcBef>
                <a:spcPts val="0"/>
              </a:spcBef>
              <a:spcAft>
                <a:spcPts val="0"/>
              </a:spcAft>
              <a:defRPr/>
            </a:pPr>
            <a:br>
              <a:rPr lang="en-US" sz="1200" spc="-37" dirty="0">
                <a:latin typeface="Consolas" panose="020B0609020204030204" pitchFamily="49" charset="0"/>
              </a:rPr>
            </a:br>
            <a:r>
              <a:rPr lang="en-US" sz="1200" spc="-37" dirty="0">
                <a:solidFill>
                  <a:srgbClr val="0000FF"/>
                </a:solidFill>
                <a:latin typeface="Consolas" panose="020B0609020204030204" pitchFamily="49" charset="0"/>
              </a:rPr>
              <a:t>public</a:t>
            </a:r>
            <a:r>
              <a:rPr lang="en-US" sz="1200" spc="-37" dirty="0">
                <a:latin typeface="Consolas" panose="020B0609020204030204" pitchFamily="49" charset="0"/>
              </a:rPr>
              <a:t> </a:t>
            </a:r>
            <a:r>
              <a:rPr lang="en-US" sz="1200" spc="-37" dirty="0" err="1">
                <a:latin typeface="Consolas" panose="020B0609020204030204" pitchFamily="49" charset="0"/>
              </a:rPr>
              <a:t>BlobServiceClient</a:t>
            </a:r>
            <a:r>
              <a:rPr lang="en-US" sz="1200" spc="-37" dirty="0">
                <a:latin typeface="Consolas" panose="020B0609020204030204" pitchFamily="49" charset="0"/>
              </a:rPr>
              <a:t> </a:t>
            </a:r>
            <a:r>
              <a:rPr lang="en-US" sz="1200" spc="-37" dirty="0" err="1">
                <a:latin typeface="Consolas" panose="020B0609020204030204" pitchFamily="49" charset="0"/>
              </a:rPr>
              <a:t>GetBlobServiceClient</a:t>
            </a:r>
            <a:r>
              <a:rPr lang="en-US" sz="1200" spc="-37" dirty="0">
                <a:latin typeface="Consolas" panose="020B0609020204030204" pitchFamily="49" charset="0"/>
              </a:rPr>
              <a:t>(</a:t>
            </a:r>
            <a:r>
              <a:rPr lang="en-US" sz="1200" spc="-37" dirty="0">
                <a:solidFill>
                  <a:srgbClr val="0000FF"/>
                </a:solidFill>
                <a:latin typeface="Consolas" panose="020B0609020204030204" pitchFamily="49" charset="0"/>
              </a:rPr>
              <a:t>string</a:t>
            </a:r>
            <a:r>
              <a:rPr lang="en-US" sz="1200" spc="-37" dirty="0">
                <a:latin typeface="Consolas" panose="020B0609020204030204" pitchFamily="49" charset="0"/>
              </a:rPr>
              <a:t> </a:t>
            </a:r>
            <a:r>
              <a:rPr lang="en-US" sz="1200" spc="-37" dirty="0" err="1">
                <a:latin typeface="Consolas" panose="020B0609020204030204" pitchFamily="49" charset="0"/>
              </a:rPr>
              <a:t>accountName</a:t>
            </a:r>
            <a:r>
              <a:rPr lang="en-US" sz="1200" spc="-37" dirty="0">
                <a:latin typeface="Consolas" panose="020B0609020204030204" pitchFamily="49" charset="0"/>
              </a:rPr>
              <a:t>)</a:t>
            </a:r>
          </a:p>
          <a:p>
            <a:pPr defTabSz="685775">
              <a:spcBef>
                <a:spcPts val="0"/>
              </a:spcBef>
              <a:spcAft>
                <a:spcPts val="0"/>
              </a:spcAft>
              <a:defRPr/>
            </a:pPr>
            <a:r>
              <a:rPr lang="en-US" sz="1200" spc="-37" dirty="0">
                <a:latin typeface="Consolas" panose="020B0609020204030204" pitchFamily="49" charset="0"/>
              </a:rPr>
              <a:t>{</a:t>
            </a:r>
          </a:p>
          <a:p>
            <a:pPr defTabSz="685775">
              <a:spcBef>
                <a:spcPts val="0"/>
              </a:spcBef>
              <a:spcAft>
                <a:spcPts val="0"/>
              </a:spcAft>
              <a:defRPr/>
            </a:pPr>
            <a:r>
              <a:rPr lang="en-US" sz="1200" spc="-37" dirty="0">
                <a:latin typeface="Consolas" panose="020B0609020204030204" pitchFamily="49" charset="0"/>
              </a:rPr>
              <a:t>    </a:t>
            </a:r>
            <a:r>
              <a:rPr lang="en-US" sz="1200" spc="-37" dirty="0" err="1">
                <a:latin typeface="Consolas" panose="020B0609020204030204" pitchFamily="49" charset="0"/>
              </a:rPr>
              <a:t>BlobServiceClient</a:t>
            </a:r>
            <a:r>
              <a:rPr lang="en-US" sz="1200" spc="-37" dirty="0">
                <a:latin typeface="Consolas" panose="020B0609020204030204" pitchFamily="49" charset="0"/>
              </a:rPr>
              <a:t> client = new(</a:t>
            </a:r>
          </a:p>
          <a:p>
            <a:pPr defTabSz="685775">
              <a:spcBef>
                <a:spcPts val="0"/>
              </a:spcBef>
              <a:spcAft>
                <a:spcPts val="0"/>
              </a:spcAft>
              <a:defRPr/>
            </a:pPr>
            <a:r>
              <a:rPr lang="en-US" sz="1200" spc="-37" dirty="0">
                <a:latin typeface="Consolas" panose="020B0609020204030204" pitchFamily="49" charset="0"/>
              </a:rPr>
              <a:t>        </a:t>
            </a:r>
            <a:r>
              <a:rPr lang="en-US" sz="1200" spc="-37" dirty="0">
                <a:solidFill>
                  <a:srgbClr val="0000FF"/>
                </a:solidFill>
                <a:latin typeface="Consolas" panose="020B0609020204030204" pitchFamily="49" charset="0"/>
              </a:rPr>
              <a:t>new</a:t>
            </a:r>
            <a:r>
              <a:rPr lang="en-US" sz="1200" spc="-37" dirty="0">
                <a:latin typeface="Consolas" panose="020B0609020204030204" pitchFamily="49" charset="0"/>
              </a:rPr>
              <a:t> Uri(</a:t>
            </a:r>
            <a:r>
              <a:rPr lang="en-US" sz="1200" spc="-37" dirty="0">
                <a:solidFill>
                  <a:srgbClr val="A31515"/>
                </a:solidFill>
                <a:latin typeface="Consolas" panose="020B0609020204030204" pitchFamily="49" charset="0"/>
              </a:rPr>
              <a:t>$"https://{</a:t>
            </a:r>
            <a:r>
              <a:rPr lang="en-US" sz="1200" spc="-37" dirty="0" err="1">
                <a:solidFill>
                  <a:srgbClr val="A31515"/>
                </a:solidFill>
                <a:latin typeface="Consolas" panose="020B0609020204030204" pitchFamily="49" charset="0"/>
              </a:rPr>
              <a:t>accountName</a:t>
            </a:r>
            <a:r>
              <a:rPr lang="en-US" sz="1200" spc="-37" dirty="0">
                <a:solidFill>
                  <a:srgbClr val="A31515"/>
                </a:solidFill>
                <a:latin typeface="Consolas" panose="020B0609020204030204" pitchFamily="49" charset="0"/>
              </a:rPr>
              <a:t>}.blob.core.windows.net"</a:t>
            </a:r>
            <a:r>
              <a:rPr lang="en-US" sz="1200" spc="-37" dirty="0">
                <a:latin typeface="Consolas" panose="020B0609020204030204" pitchFamily="49" charset="0"/>
              </a:rPr>
              <a:t>),</a:t>
            </a:r>
          </a:p>
          <a:p>
            <a:pPr defTabSz="685775">
              <a:spcBef>
                <a:spcPts val="0"/>
              </a:spcBef>
              <a:spcAft>
                <a:spcPts val="0"/>
              </a:spcAft>
              <a:defRPr/>
            </a:pPr>
            <a:r>
              <a:rPr lang="en-US" sz="1200" spc="-37" dirty="0">
                <a:latin typeface="Consolas" panose="020B0609020204030204" pitchFamily="49" charset="0"/>
              </a:rPr>
              <a:t>        </a:t>
            </a:r>
            <a:r>
              <a:rPr lang="en-US" sz="1200" spc="-37" dirty="0">
                <a:solidFill>
                  <a:srgbClr val="0000FF"/>
                </a:solidFill>
                <a:latin typeface="Consolas" panose="020B0609020204030204" pitchFamily="49" charset="0"/>
              </a:rPr>
              <a:t>new</a:t>
            </a:r>
            <a:r>
              <a:rPr lang="en-US" sz="1200" spc="-37" dirty="0">
                <a:latin typeface="Consolas" panose="020B0609020204030204" pitchFamily="49" charset="0"/>
              </a:rPr>
              <a:t> </a:t>
            </a:r>
            <a:r>
              <a:rPr lang="en-US" sz="1200" spc="-37" dirty="0" err="1">
                <a:latin typeface="Consolas" panose="020B0609020204030204" pitchFamily="49" charset="0"/>
              </a:rPr>
              <a:t>DefaultAzureCredential</a:t>
            </a:r>
            <a:r>
              <a:rPr lang="en-US" sz="1200" spc="-37" dirty="0">
                <a:latin typeface="Consolas" panose="020B0609020204030204" pitchFamily="49" charset="0"/>
              </a:rPr>
              <a:t>());</a:t>
            </a:r>
          </a:p>
          <a:p>
            <a:pPr defTabSz="685775">
              <a:spcBef>
                <a:spcPts val="0"/>
              </a:spcBef>
              <a:spcAft>
                <a:spcPts val="0"/>
              </a:spcAft>
              <a:defRPr/>
            </a:pPr>
            <a:br>
              <a:rPr lang="en-US" sz="1200" spc="-37" dirty="0">
                <a:latin typeface="Consolas" panose="020B0609020204030204" pitchFamily="49" charset="0"/>
              </a:rPr>
            </a:br>
            <a:r>
              <a:rPr lang="en-US" sz="1200" spc="-37" dirty="0">
                <a:latin typeface="Consolas" panose="020B0609020204030204" pitchFamily="49" charset="0"/>
              </a:rPr>
              <a:t>    </a:t>
            </a:r>
            <a:r>
              <a:rPr lang="en-US" sz="1200" spc="-37" dirty="0">
                <a:solidFill>
                  <a:srgbClr val="0000FF"/>
                </a:solidFill>
                <a:latin typeface="Consolas" panose="020B0609020204030204" pitchFamily="49" charset="0"/>
              </a:rPr>
              <a:t>return</a:t>
            </a:r>
            <a:r>
              <a:rPr lang="en-US" sz="1200" spc="-37" dirty="0">
                <a:latin typeface="Consolas" panose="020B0609020204030204" pitchFamily="49" charset="0"/>
              </a:rPr>
              <a:t> client;</a:t>
            </a:r>
          </a:p>
          <a:p>
            <a:pPr defTabSz="685775">
              <a:spcBef>
                <a:spcPts val="0"/>
              </a:spcBef>
              <a:spcAft>
                <a:spcPts val="0"/>
              </a:spcAft>
              <a:defRPr/>
            </a:pPr>
            <a:r>
              <a:rPr lang="en-US" sz="1200" spc="-37" dirty="0">
                <a:latin typeface="Consolas" panose="020B0609020204030204" pitchFamily="49" charset="0"/>
              </a:rPr>
              <a:t>}</a:t>
            </a:r>
          </a:p>
          <a:p>
            <a:pPr defTabSz="685775">
              <a:spcBef>
                <a:spcPts val="0"/>
              </a:spcBef>
              <a:spcAft>
                <a:spcPts val="0"/>
              </a:spcAft>
              <a:defRPr/>
            </a:pPr>
            <a:br>
              <a:rPr lang="en-US" sz="1200" spc="-37" dirty="0">
                <a:latin typeface="Segoe UI Semibold"/>
              </a:rPr>
            </a:br>
            <a:br>
              <a:rPr lang="en-US" sz="1200" spc="-37" dirty="0">
                <a:latin typeface="Segoe UI Semibold"/>
              </a:rPr>
            </a:br>
            <a:endParaRPr lang="en-US" sz="1200" spc="-37" dirty="0">
              <a:latin typeface="Segoe UI Semibold"/>
            </a:endParaRPr>
          </a:p>
        </p:txBody>
      </p:sp>
    </p:spTree>
    <p:extLst>
      <p:ext uri="{BB962C8B-B14F-4D97-AF65-F5344CB8AC3E}">
        <p14:creationId xmlns:p14="http://schemas.microsoft.com/office/powerpoint/2010/main" val="31510729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F396-5AF6-5DBE-A1FD-9200BDAD39A1}"/>
              </a:ext>
            </a:extLst>
          </p:cNvPr>
          <p:cNvSpPr>
            <a:spLocks noGrp="1"/>
          </p:cNvSpPr>
          <p:nvPr>
            <p:ph type="title"/>
          </p:nvPr>
        </p:nvSpPr>
        <p:spPr>
          <a:xfrm>
            <a:off x="342000" y="0"/>
            <a:ext cx="8564525" cy="892508"/>
          </a:xfrm>
        </p:spPr>
        <p:txBody>
          <a:bodyPr>
            <a:normAutofit/>
          </a:bodyPr>
          <a:lstStyle/>
          <a:p>
            <a:r>
              <a:rPr lang="pt-BR" sz="2400" dirty="0">
                <a:solidFill>
                  <a:srgbClr val="000000"/>
                </a:solidFill>
                <a:latin typeface="Segoe UI Semibold"/>
                <a:ea typeface="Segoe UI Semibold"/>
                <a:cs typeface="Segoe UI Semibold" charset="0"/>
              </a:rPr>
              <a:t>Gerenciar propriedades e metadados de contêiner </a:t>
            </a:r>
            <a:br>
              <a:rPr lang="pt-BR" sz="2400" dirty="0">
                <a:solidFill>
                  <a:srgbClr val="000000"/>
                </a:solidFill>
                <a:latin typeface="Segoe UI Semibold"/>
                <a:ea typeface="Segoe UI Semibold"/>
                <a:cs typeface="Segoe UI Semibold" charset="0"/>
              </a:rPr>
            </a:br>
            <a:r>
              <a:rPr lang="pt-BR" sz="2400" dirty="0">
                <a:solidFill>
                  <a:srgbClr val="000000"/>
                </a:solidFill>
                <a:latin typeface="Segoe UI Semibold"/>
                <a:ea typeface="Segoe UI Semibold"/>
                <a:cs typeface="Segoe UI Semibold" charset="0"/>
              </a:rPr>
              <a:t>usando o .NET</a:t>
            </a:r>
          </a:p>
        </p:txBody>
      </p:sp>
      <p:sp>
        <p:nvSpPr>
          <p:cNvPr id="3" name="Content Placeholder 2">
            <a:extLst>
              <a:ext uri="{FF2B5EF4-FFF2-40B4-BE49-F238E27FC236}">
                <a16:creationId xmlns:a16="http://schemas.microsoft.com/office/drawing/2014/main" id="{C6D9FBEA-2B90-7E76-0B05-7A07B95719FA}"/>
              </a:ext>
            </a:extLst>
          </p:cNvPr>
          <p:cNvSpPr>
            <a:spLocks noGrp="1"/>
          </p:cNvSpPr>
          <p:nvPr>
            <p:ph sz="quarter" idx="10"/>
          </p:nvPr>
        </p:nvSpPr>
        <p:spPr/>
        <p:txBody>
          <a:bodyPr/>
          <a:lstStyle/>
          <a:p>
            <a:pPr>
              <a:spcAft>
                <a:spcPts val="450"/>
              </a:spcAft>
            </a:pPr>
            <a:r>
              <a:rPr lang="pt-BR" sz="2100" dirty="0">
                <a:solidFill>
                  <a:srgbClr val="000000"/>
                </a:solidFill>
                <a:latin typeface="Segoe UI"/>
                <a:ea typeface="Segoe UI"/>
                <a:cs typeface="Segoe UI"/>
              </a:rPr>
              <a:t>Os contêineres de blob dão suporte a propriedades do sistema e metadados definidos pelo usuário, além dos dados que eles contêm.</a:t>
            </a:r>
          </a:p>
          <a:p>
            <a:pPr>
              <a:spcAft>
                <a:spcPts val="450"/>
              </a:spcAft>
            </a:pPr>
            <a:r>
              <a:rPr lang="pt-BR" sz="2100" dirty="0">
                <a:solidFill>
                  <a:srgbClr val="000000"/>
                </a:solidFill>
                <a:latin typeface="Segoe UI"/>
                <a:ea typeface="Segoe UI"/>
                <a:cs typeface="Segoe UI"/>
              </a:rPr>
              <a:t>Recuperar propriedades do contêiner</a:t>
            </a:r>
          </a:p>
          <a:p>
            <a:pPr lvl="1">
              <a:spcAft>
                <a:spcPts val="450"/>
              </a:spcAft>
            </a:pPr>
            <a:r>
              <a:rPr lang="pt-BR" sz="1800" dirty="0">
                <a:solidFill>
                  <a:srgbClr val="000000"/>
                </a:solidFill>
                <a:latin typeface="Consolas"/>
                <a:ea typeface="Consolas"/>
                <a:cs typeface="Consolas"/>
              </a:rPr>
              <a:t>GetProperties</a:t>
            </a:r>
            <a:endParaRPr lang="en-US" dirty="0">
              <a:latin typeface="Consolas" panose="020B0609020204030204" pitchFamily="49" charset="0"/>
            </a:endParaRPr>
          </a:p>
          <a:p>
            <a:pPr lvl="1">
              <a:spcAft>
                <a:spcPts val="450"/>
              </a:spcAft>
            </a:pPr>
            <a:r>
              <a:rPr lang="pt-BR" sz="1800" dirty="0">
                <a:solidFill>
                  <a:srgbClr val="000000"/>
                </a:solidFill>
                <a:latin typeface="Consolas"/>
                <a:ea typeface="Consolas"/>
                <a:cs typeface="Consolas"/>
              </a:rPr>
              <a:t>GetPropertiesAsync</a:t>
            </a:r>
            <a:endParaRPr lang="en-US" dirty="0">
              <a:latin typeface="Consolas" panose="020B0609020204030204" pitchFamily="49" charset="0"/>
            </a:endParaRPr>
          </a:p>
          <a:p>
            <a:pPr>
              <a:spcAft>
                <a:spcPts val="450"/>
              </a:spcAft>
            </a:pPr>
            <a:r>
              <a:rPr lang="pt-BR" sz="2100" dirty="0">
                <a:solidFill>
                  <a:srgbClr val="000000"/>
                </a:solidFill>
                <a:latin typeface="Segoe UI"/>
                <a:ea typeface="Segoe UI"/>
                <a:cs typeface="Segoe UI"/>
              </a:rPr>
              <a:t>Definir metadados</a:t>
            </a:r>
          </a:p>
          <a:p>
            <a:pPr lvl="1">
              <a:spcAft>
                <a:spcPts val="450"/>
              </a:spcAft>
            </a:pPr>
            <a:r>
              <a:rPr lang="pt-BR" sz="1800" dirty="0">
                <a:solidFill>
                  <a:srgbClr val="000000"/>
                </a:solidFill>
                <a:latin typeface="Consolas"/>
                <a:ea typeface="Consolas"/>
                <a:cs typeface="Consolas"/>
              </a:rPr>
              <a:t>SetMetadata</a:t>
            </a:r>
            <a:endParaRPr lang="en-US" dirty="0">
              <a:latin typeface="Consolas" panose="020B0609020204030204" pitchFamily="49" charset="0"/>
            </a:endParaRPr>
          </a:p>
          <a:p>
            <a:pPr lvl="1">
              <a:spcAft>
                <a:spcPts val="450"/>
              </a:spcAft>
            </a:pPr>
            <a:r>
              <a:rPr lang="pt-BR" sz="1800" dirty="0">
                <a:solidFill>
                  <a:srgbClr val="000000"/>
                </a:solidFill>
                <a:latin typeface="Consolas"/>
                <a:ea typeface="Consolas"/>
                <a:cs typeface="Consolas"/>
              </a:rPr>
              <a:t>SetMetadataAsync</a:t>
            </a:r>
            <a:endParaRPr lang="en-US" dirty="0">
              <a:latin typeface="Consolas" panose="020B0609020204030204" pitchFamily="49" charset="0"/>
            </a:endParaRPr>
          </a:p>
        </p:txBody>
      </p:sp>
    </p:spTree>
    <p:extLst>
      <p:ext uri="{BB962C8B-B14F-4D97-AF65-F5344CB8AC3E}">
        <p14:creationId xmlns:p14="http://schemas.microsoft.com/office/powerpoint/2010/main" val="6801996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81F6-FFF3-1C8A-CD3F-76BEA98A1B6B}"/>
              </a:ext>
            </a:extLst>
          </p:cNvPr>
          <p:cNvSpPr>
            <a:spLocks noGrp="1"/>
          </p:cNvSpPr>
          <p:nvPr>
            <p:ph type="title"/>
          </p:nvPr>
        </p:nvSpPr>
        <p:spPr>
          <a:xfrm>
            <a:off x="342000" y="0"/>
            <a:ext cx="8416958" cy="926307"/>
          </a:xfrm>
        </p:spPr>
        <p:txBody>
          <a:bodyPr>
            <a:normAutofit/>
          </a:bodyPr>
          <a:lstStyle/>
          <a:p>
            <a:pPr>
              <a:lnSpc>
                <a:spcPct val="100000"/>
              </a:lnSpc>
            </a:pPr>
            <a:r>
              <a:rPr lang="pt-BR" sz="2400" dirty="0">
                <a:solidFill>
                  <a:srgbClr val="000000"/>
                </a:solidFill>
                <a:latin typeface="Segoe UI Semibold"/>
                <a:ea typeface="Segoe UI Semibold"/>
                <a:cs typeface="Segoe UI Semibold" charset="0"/>
              </a:rPr>
              <a:t>Definir e recuperar propriedades e metadados de </a:t>
            </a:r>
            <a:br>
              <a:rPr lang="pt-BR" sz="2400" dirty="0">
                <a:solidFill>
                  <a:srgbClr val="000000"/>
                </a:solidFill>
                <a:latin typeface="Segoe UI Semibold"/>
                <a:ea typeface="Segoe UI Semibold"/>
                <a:cs typeface="Segoe UI Semibold" charset="0"/>
              </a:rPr>
            </a:br>
            <a:r>
              <a:rPr lang="pt-BR" sz="2400" dirty="0">
                <a:solidFill>
                  <a:srgbClr val="000000"/>
                </a:solidFill>
                <a:latin typeface="Segoe UI Semibold"/>
                <a:ea typeface="Segoe UI Semibold"/>
                <a:cs typeface="Segoe UI Semibold" charset="0"/>
              </a:rPr>
              <a:t>recursos de blob usando REST</a:t>
            </a:r>
          </a:p>
        </p:txBody>
      </p:sp>
      <p:sp>
        <p:nvSpPr>
          <p:cNvPr id="3" name="Content Placeholder 2">
            <a:extLst>
              <a:ext uri="{FF2B5EF4-FFF2-40B4-BE49-F238E27FC236}">
                <a16:creationId xmlns:a16="http://schemas.microsoft.com/office/drawing/2014/main" id="{CD669F26-91B1-A04B-E08B-8CBCA3F243A1}"/>
              </a:ext>
            </a:extLst>
          </p:cNvPr>
          <p:cNvSpPr>
            <a:spLocks noGrp="1"/>
          </p:cNvSpPr>
          <p:nvPr>
            <p:ph sz="quarter" idx="10"/>
          </p:nvPr>
        </p:nvSpPr>
        <p:spPr/>
        <p:txBody>
          <a:bodyPr/>
          <a:lstStyle/>
          <a:p>
            <a:pPr>
              <a:spcAft>
                <a:spcPts val="900"/>
              </a:spcAft>
            </a:pPr>
            <a:r>
              <a:rPr lang="pt-BR" sz="1800" dirty="0">
                <a:solidFill>
                  <a:srgbClr val="000000"/>
                </a:solidFill>
                <a:latin typeface="Segoe UI"/>
                <a:ea typeface="Segoe UI"/>
                <a:cs typeface="Segoe UI"/>
              </a:rPr>
              <a:t>Formato de cabeçalho de metadados: </a:t>
            </a:r>
            <a:r>
              <a:rPr lang="pt-BR" sz="1800" dirty="0">
                <a:solidFill>
                  <a:srgbClr val="000000"/>
                </a:solidFill>
                <a:latin typeface="Consolas"/>
                <a:ea typeface="Consolas"/>
                <a:cs typeface="Consolas"/>
              </a:rPr>
              <a:t>x-ms-meta-name:string-value</a:t>
            </a:r>
            <a:r>
              <a:rPr lang="pt-BR" sz="1800" dirty="0">
                <a:solidFill>
                  <a:srgbClr val="000000"/>
                </a:solidFill>
                <a:latin typeface="Segoe UI"/>
                <a:ea typeface="Segoe UI"/>
                <a:cs typeface="Segoe UI"/>
              </a:rPr>
              <a:t> </a:t>
            </a:r>
          </a:p>
          <a:p>
            <a:pPr>
              <a:spcAft>
                <a:spcPts val="450"/>
              </a:spcAft>
            </a:pPr>
            <a:r>
              <a:rPr lang="pt-BR" sz="1800" dirty="0">
                <a:solidFill>
                  <a:srgbClr val="000000"/>
                </a:solidFill>
                <a:latin typeface="Segoe UI"/>
                <a:ea typeface="Segoe UI"/>
                <a:cs typeface="Segoe UI"/>
              </a:rPr>
              <a:t>Sintaxe de URI para recuperar propriedades e metadados de contêineres e blobs</a:t>
            </a:r>
          </a:p>
          <a:p>
            <a:pPr lvl="1"/>
            <a:r>
              <a:rPr lang="pt-BR" sz="1350" dirty="0">
                <a:solidFill>
                  <a:srgbClr val="000000"/>
                </a:solidFill>
                <a:latin typeface="Consolas"/>
                <a:ea typeface="Consolas"/>
                <a:cs typeface="Consolas"/>
              </a:rPr>
              <a:t>GET/HEAD https://myaccount.blob.core.windows.net/mycontainer?restype=container</a:t>
            </a:r>
          </a:p>
          <a:p>
            <a:pPr lvl="1"/>
            <a:r>
              <a:rPr lang="pt-BR" sz="1350" dirty="0">
                <a:solidFill>
                  <a:srgbClr val="000000"/>
                </a:solidFill>
                <a:latin typeface="Consolas"/>
                <a:ea typeface="Consolas"/>
                <a:cs typeface="Consolas"/>
              </a:rPr>
              <a:t>GET/HEAD https://myaccount.blob.core.windows.net/mycontainer/myblob?comp=metadata</a:t>
            </a:r>
          </a:p>
          <a:p>
            <a:pPr>
              <a:spcBef>
                <a:spcPts val="900"/>
              </a:spcBef>
              <a:spcAft>
                <a:spcPts val="450"/>
              </a:spcAft>
            </a:pPr>
            <a:r>
              <a:rPr lang="pt-BR" sz="2100" dirty="0">
                <a:solidFill>
                  <a:srgbClr val="000000"/>
                </a:solidFill>
                <a:latin typeface="Segoe UI"/>
                <a:ea typeface="Segoe UI"/>
                <a:cs typeface="Segoe UI"/>
              </a:rPr>
              <a:t>Sintaxe de URI para definir propriedades e metadados de contêineres e blobs</a:t>
            </a:r>
          </a:p>
          <a:p>
            <a:pPr lvl="1"/>
            <a:r>
              <a:rPr lang="pt-BR" sz="1350" dirty="0">
                <a:solidFill>
                  <a:srgbClr val="000000"/>
                </a:solidFill>
                <a:latin typeface="Consolas"/>
                <a:ea typeface="Consolas"/>
                <a:cs typeface="Consolas"/>
              </a:rPr>
              <a:t>PUT https://myaccount.blob.core.windows.net/mycontainer?restype=container</a:t>
            </a:r>
          </a:p>
          <a:p>
            <a:pPr lvl="1"/>
            <a:r>
              <a:rPr lang="pt-BR" sz="1350" dirty="0">
                <a:solidFill>
                  <a:srgbClr val="000000"/>
                </a:solidFill>
                <a:latin typeface="Consolas"/>
                <a:ea typeface="Consolas"/>
                <a:cs typeface="Consolas"/>
              </a:rPr>
              <a:t>PUT https://myaccount.blob.core.windows.net/mycontainer/myblob?comp=metadata</a:t>
            </a:r>
          </a:p>
          <a:p>
            <a:endParaRPr lang="en-US" dirty="0"/>
          </a:p>
        </p:txBody>
      </p:sp>
    </p:spTree>
    <p:extLst>
      <p:ext uri="{BB962C8B-B14F-4D97-AF65-F5344CB8AC3E}">
        <p14:creationId xmlns:p14="http://schemas.microsoft.com/office/powerpoint/2010/main" val="28047745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56E7A-AFC2-5767-5054-23A24F1C50B2}"/>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5" name="Content Placeholder 4">
            <a:extLst>
              <a:ext uri="{FF2B5EF4-FFF2-40B4-BE49-F238E27FC236}">
                <a16:creationId xmlns:a16="http://schemas.microsoft.com/office/drawing/2014/main" id="{57B4C48D-9D4E-5A86-D73D-BB9C6354E180}"/>
              </a:ext>
            </a:extLst>
          </p:cNvPr>
          <p:cNvSpPr>
            <a:spLocks noGrp="1"/>
          </p:cNvSpPr>
          <p:nvPr>
            <p:ph sz="quarter" idx="12"/>
          </p:nvPr>
        </p:nvSpPr>
        <p:spPr/>
        <p:txBody>
          <a:bodyPr>
            <a:normAutofit/>
          </a:bodyPr>
          <a:lstStyle/>
          <a:p>
            <a:pPr marL="0" indent="0" defTabSz="685775">
              <a:spcBef>
                <a:spcPct val="0"/>
              </a:spcBef>
              <a:spcAft>
                <a:spcPts val="450"/>
              </a:spcAft>
              <a:buNone/>
              <a:defRPr/>
            </a:pPr>
            <a:r>
              <a:rPr lang="pt-BR" sz="1800" dirty="0">
                <a:gradFill>
                  <a:gsLst>
                    <a:gs pos="2917">
                      <a:srgbClr val="000000"/>
                    </a:gs>
                    <a:gs pos="30000">
                      <a:srgbClr val="000000"/>
                    </a:gs>
                  </a:gsLst>
                  <a:lin ang="5400000"/>
                  <a:tileRect l="-100000" t="-100000"/>
                </a:gradFill>
                <a:latin typeface="Segoe UI"/>
                <a:ea typeface="Segoe UI"/>
                <a:cs typeface="Segoe UI"/>
              </a:rPr>
              <a:t>Neste módulo, você aprendeu a:</a:t>
            </a:r>
          </a:p>
          <a:p>
            <a:pPr marL="257175" indent="-257175" defTabSz="685775">
              <a:spcBef>
                <a:spcPct val="0"/>
              </a:spcBef>
              <a:spcAft>
                <a:spcPts val="450"/>
              </a:spcAft>
              <a:defRPr/>
            </a:pPr>
            <a:r>
              <a:rPr lang="pt-BR" sz="1500" dirty="0">
                <a:gradFill>
                  <a:gsLst>
                    <a:gs pos="2917">
                      <a:srgbClr val="000000"/>
                    </a:gs>
                    <a:gs pos="30000">
                      <a:srgbClr val="000000"/>
                    </a:gs>
                  </a:gsLst>
                  <a:lin ang="5400000"/>
                  <a:tileRect l="-100000" t="-100000"/>
                </a:gradFill>
                <a:latin typeface="Segoe UI"/>
                <a:ea typeface="Segoe UI"/>
                <a:cs typeface="Segoe UI"/>
              </a:rPr>
              <a:t>Desenvolver um aplicativo para criar </a:t>
            </a:r>
            <a:br>
              <a:rPr lang="pt-BR" sz="1500" dirty="0">
                <a:gradFill>
                  <a:gsLst>
                    <a:gs pos="2917">
                      <a:srgbClr val="000000"/>
                    </a:gs>
                    <a:gs pos="30000">
                      <a:srgbClr val="000000"/>
                    </a:gs>
                  </a:gsLst>
                  <a:lin ang="5400000"/>
                  <a:tileRect l="-100000" t="-100000"/>
                </a:gradFill>
                <a:latin typeface="Segoe UI"/>
                <a:ea typeface="Segoe UI"/>
                <a:cs typeface="Segoe UI"/>
              </a:rPr>
            </a:br>
            <a:r>
              <a:rPr lang="pt-BR" sz="1500" dirty="0">
                <a:gradFill>
                  <a:gsLst>
                    <a:gs pos="2917">
                      <a:srgbClr val="000000"/>
                    </a:gs>
                    <a:gs pos="30000">
                      <a:srgbClr val="000000"/>
                    </a:gs>
                  </a:gsLst>
                  <a:lin ang="5400000"/>
                  <a:tileRect l="-100000" t="-100000"/>
                </a:gradFill>
                <a:latin typeface="Segoe UI"/>
                <a:ea typeface="Segoe UI"/>
                <a:cs typeface="Segoe UI"/>
              </a:rPr>
              <a:t>e manipular dados usando a biblioteca de clientes do Armazenamento do Azure para Armazenamento de Blobs.</a:t>
            </a:r>
          </a:p>
          <a:p>
            <a:pPr marL="257175" indent="-257175" defTabSz="685775">
              <a:spcBef>
                <a:spcPct val="0"/>
              </a:spcBef>
              <a:spcAft>
                <a:spcPts val="450"/>
              </a:spcAft>
              <a:defRPr/>
            </a:pPr>
            <a:r>
              <a:rPr lang="pt-BR" sz="1500" dirty="0">
                <a:gradFill>
                  <a:gsLst>
                    <a:gs pos="2917">
                      <a:srgbClr val="000000"/>
                    </a:gs>
                    <a:gs pos="30000">
                      <a:srgbClr val="000000"/>
                    </a:gs>
                  </a:gsLst>
                  <a:lin ang="5400000"/>
                  <a:tileRect l="-100000" t="-100000"/>
                </a:gradFill>
                <a:latin typeface="Segoe UI"/>
                <a:ea typeface="Segoe UI"/>
                <a:cs typeface="Segoe UI"/>
              </a:rPr>
              <a:t>Gerenciar propriedades e metadados de contêineres usando o .NET e o REST.</a:t>
            </a:r>
          </a:p>
          <a:p>
            <a:pPr marL="0" indent="0">
              <a:buNone/>
            </a:pPr>
            <a:endParaRPr lang="en-US" sz="1500" dirty="0"/>
          </a:p>
        </p:txBody>
      </p:sp>
      <p:sp>
        <p:nvSpPr>
          <p:cNvPr id="6" name="Oval 5">
            <a:extLst>
              <a:ext uri="{FF2B5EF4-FFF2-40B4-BE49-F238E27FC236}">
                <a16:creationId xmlns:a16="http://schemas.microsoft.com/office/drawing/2014/main" id="{09F3A03B-79D4-8717-BAEB-DD6F10FC2055}"/>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7" name="Text Placeholder 43">
            <a:extLst>
              <a:ext uri="{FF2B5EF4-FFF2-40B4-BE49-F238E27FC236}">
                <a16:creationId xmlns:a16="http://schemas.microsoft.com/office/drawing/2014/main" id="{7E0570B6-DEC8-9AA3-2C8E-EC5202298CD9}"/>
              </a:ext>
            </a:extLst>
          </p:cNvPr>
          <p:cNvSpPr txBox="1"/>
          <p:nvPr/>
        </p:nvSpPr>
        <p:spPr>
          <a:xfrm>
            <a:off x="5036274" y="1557463"/>
            <a:ext cx="3193327" cy="539102"/>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Quais cabeçalhos HTTP padrão são compatíveis com os contêineres e blobs ao definir propriedades usando REST?</a:t>
            </a:r>
          </a:p>
        </p:txBody>
      </p:sp>
      <p:sp>
        <p:nvSpPr>
          <p:cNvPr id="8" name="Oval 7">
            <a:extLst>
              <a:ext uri="{FF2B5EF4-FFF2-40B4-BE49-F238E27FC236}">
                <a16:creationId xmlns:a16="http://schemas.microsoft.com/office/drawing/2014/main" id="{C4A5D4DF-5106-C11E-76D9-07A5E0C65CF1}"/>
              </a:ext>
              <a:ext uri="{C183D7F6-B498-43B3-948B-1728B52AA6E4}">
                <adec:decorative xmlns:adec="http://schemas.microsoft.com/office/drawing/2017/decorative" val="1"/>
              </a:ext>
            </a:extLst>
          </p:cNvPr>
          <p:cNvSpPr/>
          <p:nvPr/>
        </p:nvSpPr>
        <p:spPr bwMode="auto">
          <a:xfrm>
            <a:off x="4572000" y="2407655"/>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9" name="Text Placeholder 43">
            <a:extLst>
              <a:ext uri="{FF2B5EF4-FFF2-40B4-BE49-F238E27FC236}">
                <a16:creationId xmlns:a16="http://schemas.microsoft.com/office/drawing/2014/main" id="{A4EF789E-0BEA-443D-5FCB-C62B93A1F313}"/>
              </a:ext>
            </a:extLst>
          </p:cNvPr>
          <p:cNvSpPr txBox="1"/>
          <p:nvPr/>
        </p:nvSpPr>
        <p:spPr>
          <a:xfrm>
            <a:off x="5036273" y="2407655"/>
            <a:ext cx="3504330" cy="750215"/>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classe da biblioteca de clientes para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.NET do Armazenamento do Azure permite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que você manipule os contêineres do Armazenamento do Azure e os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respectivos blobs?</a:t>
            </a:r>
          </a:p>
        </p:txBody>
      </p:sp>
    </p:spTree>
    <p:extLst>
      <p:ext uri="{BB962C8B-B14F-4D97-AF65-F5344CB8AC3E}">
        <p14:creationId xmlns:p14="http://schemas.microsoft.com/office/powerpoint/2010/main" val="394391677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a:extLst>
            <a:ext uri="{FF2B5EF4-FFF2-40B4-BE49-F238E27FC236}">
              <a16:creationId xmlns:a16="http://schemas.microsoft.com/office/drawing/2014/main" id="{DAD38E12-33BE-145B-D53C-7116579E2F44}"/>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75C03B17-F1E3-F164-B6D5-606D07ECC6D1}"/>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Criar recursos de armazenamento de </a:t>
            </a:r>
            <a:r>
              <a:rPr lang="pt-BR" sz="2400" dirty="0" err="1">
                <a:solidFill>
                  <a:srgbClr val="A5A5A5"/>
                </a:solidFill>
                <a:latin typeface="Calibri"/>
                <a:ea typeface="Calibri"/>
                <a:cs typeface="Calibri"/>
              </a:rPr>
              <a:t>blobs</a:t>
            </a:r>
            <a:r>
              <a:rPr lang="pt-BR" sz="2400" dirty="0">
                <a:solidFill>
                  <a:srgbClr val="A5A5A5"/>
                </a:solidFill>
                <a:latin typeface="Calibri"/>
                <a:ea typeface="Calibri"/>
                <a:cs typeface="Calibri"/>
              </a:rPr>
              <a:t> usando a biblioteca de clientes do .NET e Python</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79FE3D90-9C05-E2C1-B806-DB1D4BF60DF1}"/>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01</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20B6A25E-D669-C1C2-C788-C9B25111BC72}"/>
              </a:ext>
            </a:extLst>
          </p:cNvPr>
          <p:cNvSpPr>
            <a:spLocks noGrp="1"/>
          </p:cNvSpPr>
          <p:nvPr>
            <p:ph type="sldNum" idx="12"/>
          </p:nvPr>
        </p:nvSpPr>
        <p:spPr/>
        <p:txBody>
          <a:bodyPr/>
          <a:lstStyle/>
          <a:p>
            <a:r>
              <a:rPr lang="en-US"/>
              <a:t>[</a:t>
            </a:r>
            <a:fld id="{00000000-1234-1234-1234-123412341234}" type="slidenum">
              <a:rPr lang="en-US">
                <a:solidFill>
                  <a:srgbClr val="EA4E60"/>
                </a:solidFill>
              </a:rPr>
              <a:t>29</a:t>
            </a:fld>
            <a:r>
              <a:rPr lang="en-US"/>
              <a:t>]</a:t>
            </a:r>
            <a:endParaRPr lang="pt-BR"/>
          </a:p>
        </p:txBody>
      </p:sp>
      <p:pic>
        <p:nvPicPr>
          <p:cNvPr id="4" name="Imagem 3">
            <a:extLst>
              <a:ext uri="{FF2B5EF4-FFF2-40B4-BE49-F238E27FC236}">
                <a16:creationId xmlns:a16="http://schemas.microsoft.com/office/drawing/2014/main" id="{E165F8D6-229A-8672-9264-FB8D83693D78}"/>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15959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430" y="1387098"/>
            <a:ext cx="7991354" cy="3231397"/>
          </a:xfrm>
          <a:prstGeom prst="rect">
            <a:avLst/>
          </a:prstGeom>
          <a:noFill/>
          <a:ln>
            <a:noFill/>
          </a:ln>
        </p:spPr>
        <p:txBody>
          <a:bodyPr spcFirstLastPara="1" wrap="square" lIns="91425" tIns="91425" rIns="91425" bIns="91425" anchor="ctr" anchorCtr="0">
            <a:noAutofit/>
          </a:bodyPr>
          <a:lstStyle/>
          <a:p>
            <a:pPr marL="342900" indent="-342900">
              <a:spcBef>
                <a:spcPts val="600"/>
              </a:spcBef>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Identificar os diferentes tipos de contas de armazenamento e a hierarquia de recursos do Armazenamento de </a:t>
            </a:r>
            <a:r>
              <a:rPr lang="pt-BR" sz="2400" b="0" i="0" strike="noStrike" cap="none" spc="0" baseline="0" dirty="0" err="1">
                <a:solidFill>
                  <a:srgbClr val="000000"/>
                </a:solidFill>
                <a:effectLst/>
                <a:latin typeface="Segoe UI"/>
                <a:ea typeface="Segoe UI"/>
                <a:cs typeface="Segoe UI"/>
              </a:rPr>
              <a:t>Blobs</a:t>
            </a:r>
            <a:r>
              <a:rPr lang="pt-BR" sz="2400" b="0" i="0" strike="noStrike" cap="none" spc="0" baseline="0" dirty="0">
                <a:solidFill>
                  <a:srgbClr val="000000"/>
                </a:solidFill>
                <a:effectLst/>
                <a:latin typeface="Segoe UI"/>
                <a:ea typeface="Segoe UI"/>
                <a:cs typeface="Segoe UI"/>
              </a:rPr>
              <a:t>.</a:t>
            </a:r>
          </a:p>
          <a:p>
            <a:pPr marL="342900" indent="-342900">
              <a:spcBef>
                <a:spcPts val="600"/>
              </a:spcBef>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Explicar como os dados são armazenados e protegidos com segurança por meio de redundância.</a:t>
            </a:r>
          </a:p>
          <a:p>
            <a:pPr marL="342900" indent="-342900">
              <a:spcBef>
                <a:spcPts val="600"/>
              </a:spcBef>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Habilite uma conta de armazenamento para hospedagem de site estático.</a:t>
            </a:r>
          </a:p>
          <a:p>
            <a:pPr marL="342900" indent="-342900">
              <a:spcAft>
                <a:spcPts val="600"/>
              </a:spcAft>
              <a:buFont typeface="Arial" panose="020B0604020202020204" pitchFamily="34" charset="0"/>
              <a:buChar char="•"/>
            </a:pPr>
            <a:endParaRPr lang="pt-BR" sz="2400" b="0" i="0" strike="noStrike" cap="none" spc="0" baseline="0" dirty="0">
              <a:solidFill>
                <a:srgbClr val="000000"/>
              </a:solidFill>
              <a:effectLst/>
              <a:latin typeface="Segoe UI"/>
              <a:ea typeface="Segoe UI"/>
              <a:cs typeface="Segoe UI"/>
            </a:endParaRP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dirty="0" err="1">
                <a:solidFill>
                  <a:srgbClr val="EA4E60"/>
                </a:solidFill>
                <a:latin typeface="Century Gothic"/>
                <a:ea typeface="Century Gothic"/>
                <a:cs typeface="Century Gothic"/>
                <a:sym typeface="Century Gothic"/>
              </a:rPr>
              <a:t>Objetivo</a:t>
            </a:r>
            <a:r>
              <a:rPr lang="en-US" sz="4000" b="1" i="0" u="none" strike="noStrike" cap="none" dirty="0">
                <a:solidFill>
                  <a:srgbClr val="EA4E60"/>
                </a:solidFill>
                <a:latin typeface="Century Gothic"/>
                <a:ea typeface="Century Gothic"/>
                <a:cs typeface="Century Gothic"/>
                <a:sym typeface="Century Gothic"/>
              </a:rPr>
              <a:t> </a:t>
            </a:r>
            <a:r>
              <a:rPr lang="en-US" sz="4000" b="1" i="0" u="none" strike="noStrike" cap="none" dirty="0" err="1">
                <a:solidFill>
                  <a:srgbClr val="EA4E60"/>
                </a:solidFill>
                <a:latin typeface="Century Gothic"/>
                <a:ea typeface="Century Gothic"/>
                <a:cs typeface="Century Gothic"/>
                <a:sym typeface="Century Gothic"/>
              </a:rPr>
              <a:t>Geral</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3</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F79964-90C9-99AF-2F17-7A5429DFB061}"/>
              </a:ext>
            </a:extLst>
          </p:cNvPr>
          <p:cNvSpPr>
            <a:spLocks noGrp="1"/>
          </p:cNvSpPr>
          <p:nvPr>
            <p:ph type="title"/>
          </p:nvPr>
        </p:nvSpPr>
        <p:spPr>
          <a:xfrm>
            <a:off x="342000" y="0"/>
            <a:ext cx="7886700" cy="994172"/>
          </a:xfrm>
        </p:spPr>
        <p:txBody>
          <a:bodyPr/>
          <a:lstStyle/>
          <a:p>
            <a:pPr>
              <a:lnSpc>
                <a:spcPct val="100000"/>
              </a:lnSpc>
            </a:pPr>
            <a:r>
              <a:rPr lang="pt-BR" sz="1800" dirty="0">
                <a:solidFill>
                  <a:srgbClr val="000000"/>
                </a:solidFill>
                <a:latin typeface="Segoe UI Semibold"/>
                <a:ea typeface="Segoe UI Semibold"/>
                <a:cs typeface="Segoe UI Semibold" charset="0"/>
              </a:rPr>
              <a:t>Exercício: criar recursos de armazenamento de blobs usando a biblioteca de clientes do .NET</a:t>
            </a:r>
          </a:p>
        </p:txBody>
      </p:sp>
      <p:sp>
        <p:nvSpPr>
          <p:cNvPr id="4" name="Content Placeholder 3">
            <a:extLst>
              <a:ext uri="{FF2B5EF4-FFF2-40B4-BE49-F238E27FC236}">
                <a16:creationId xmlns:a16="http://schemas.microsoft.com/office/drawing/2014/main" id="{BA41F389-98C4-06CD-3B9F-A0A72CF216EF}"/>
              </a:ext>
            </a:extLst>
          </p:cNvPr>
          <p:cNvSpPr>
            <a:spLocks noGrp="1"/>
          </p:cNvSpPr>
          <p:nvPr>
            <p:ph sz="quarter" idx="12"/>
          </p:nvPr>
        </p:nvSpPr>
        <p:spPr/>
        <p:txBody>
          <a:bodyPr/>
          <a:lstStyle/>
          <a:p>
            <a:pPr marL="0" indent="0">
              <a:buNone/>
            </a:pPr>
            <a:r>
              <a:rPr lang="pt-BR" sz="2100" dirty="0">
                <a:solidFill>
                  <a:srgbClr val="000000"/>
                </a:solidFill>
                <a:latin typeface="Segoe UI"/>
                <a:ea typeface="Segoe UI"/>
                <a:cs typeface="Segoe UI"/>
              </a:rPr>
              <a:t>Neste exercício, você aprenderá a usar a biblioteca de clientes do armazenamento de Blobs </a:t>
            </a:r>
            <a:br>
              <a:rPr lang="pt-BR" sz="2100" dirty="0">
                <a:solidFill>
                  <a:srgbClr val="000000"/>
                </a:solidFill>
                <a:latin typeface="Segoe UI"/>
                <a:ea typeface="Segoe UI"/>
                <a:cs typeface="Segoe UI"/>
              </a:rPr>
            </a:br>
            <a:r>
              <a:rPr lang="pt-BR" sz="2100" dirty="0">
                <a:solidFill>
                  <a:srgbClr val="000000"/>
                </a:solidFill>
                <a:latin typeface="Segoe UI"/>
                <a:ea typeface="Segoe UI"/>
                <a:cs typeface="Segoe UI"/>
              </a:rPr>
              <a:t>do Azure para operações no armazenamento de Blobs do Azure em um aplicativo de console.</a:t>
            </a:r>
          </a:p>
        </p:txBody>
      </p:sp>
      <p:sp>
        <p:nvSpPr>
          <p:cNvPr id="5" name="Content Placeholder 4">
            <a:extLst>
              <a:ext uri="{FF2B5EF4-FFF2-40B4-BE49-F238E27FC236}">
                <a16:creationId xmlns:a16="http://schemas.microsoft.com/office/drawing/2014/main" id="{6BCA3692-9C6D-4561-53F4-0BBFCD8C62A6}"/>
              </a:ext>
            </a:extLst>
          </p:cNvPr>
          <p:cNvSpPr>
            <a:spLocks noGrp="1"/>
          </p:cNvSpPr>
          <p:nvPr>
            <p:ph sz="quarter" idx="13"/>
          </p:nvPr>
        </p:nvSpPr>
        <p:spPr>
          <a:xfrm>
            <a:off x="4852449" y="1322941"/>
            <a:ext cx="4137246" cy="2094630"/>
          </a:xfrm>
        </p:spPr>
        <p:txBody>
          <a:bodyPr>
            <a:normAutofit fontScale="92500" lnSpcReduction="20000"/>
          </a:bodyPr>
          <a:lstStyle/>
          <a:p>
            <a:pPr marL="0" indent="0" defTabSz="685800">
              <a:lnSpc>
                <a:spcPct val="100000"/>
              </a:lnSpc>
              <a:spcBef>
                <a:spcPct val="0"/>
              </a:spcBef>
              <a:spcAft>
                <a:spcPts val="450"/>
              </a:spcAft>
              <a:buNone/>
              <a:defRPr/>
            </a:pPr>
            <a:r>
              <a:rPr lang="pt-BR" sz="2100" dirty="0">
                <a:solidFill>
                  <a:srgbClr val="000000"/>
                </a:solidFill>
                <a:latin typeface="Segoe UI"/>
                <a:ea typeface="Segoe UI"/>
                <a:cs typeface="Segoe UI"/>
              </a:rPr>
              <a:t>Objetivos</a:t>
            </a:r>
          </a:p>
          <a:p>
            <a:r>
              <a:rPr lang="pt-BR" sz="2100" dirty="0">
                <a:solidFill>
                  <a:srgbClr val="000000"/>
                </a:solidFill>
                <a:latin typeface="Segoe UI"/>
                <a:ea typeface="Segoe UI"/>
                <a:cs typeface="Segoe UI"/>
              </a:rPr>
              <a:t>Criar um contêiner</a:t>
            </a:r>
          </a:p>
          <a:p>
            <a:r>
              <a:rPr lang="pt-BR" sz="2100" dirty="0">
                <a:solidFill>
                  <a:srgbClr val="000000"/>
                </a:solidFill>
                <a:latin typeface="Segoe UI"/>
                <a:ea typeface="Segoe UI"/>
                <a:cs typeface="Segoe UI"/>
              </a:rPr>
              <a:t>Carregar blobs em um contêiner</a:t>
            </a:r>
          </a:p>
          <a:p>
            <a:r>
              <a:rPr lang="pt-BR" sz="2100" dirty="0">
                <a:solidFill>
                  <a:srgbClr val="000000"/>
                </a:solidFill>
                <a:latin typeface="Segoe UI"/>
                <a:ea typeface="Segoe UI"/>
                <a:cs typeface="Segoe UI"/>
              </a:rPr>
              <a:t>Listar os blobs em um contêiner</a:t>
            </a:r>
          </a:p>
          <a:p>
            <a:r>
              <a:rPr lang="pt-BR" sz="2100" dirty="0">
                <a:solidFill>
                  <a:srgbClr val="000000"/>
                </a:solidFill>
                <a:latin typeface="Segoe UI"/>
                <a:ea typeface="Segoe UI"/>
                <a:cs typeface="Segoe UI"/>
              </a:rPr>
              <a:t>Baixar blobs</a:t>
            </a:r>
          </a:p>
          <a:p>
            <a:r>
              <a:rPr lang="pt-BR" sz="2100" dirty="0">
                <a:solidFill>
                  <a:srgbClr val="000000"/>
                </a:solidFill>
                <a:latin typeface="Segoe UI"/>
                <a:ea typeface="Segoe UI"/>
                <a:cs typeface="Segoe UI"/>
              </a:rPr>
              <a:t>Excluir um contêiner</a:t>
            </a:r>
            <a:endParaRPr lang="en-US" sz="1800" dirty="0"/>
          </a:p>
        </p:txBody>
      </p:sp>
    </p:spTree>
    <p:extLst>
      <p:ext uri="{BB962C8B-B14F-4D97-AF65-F5344CB8AC3E}">
        <p14:creationId xmlns:p14="http://schemas.microsoft.com/office/powerpoint/2010/main" val="334607202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663A789F-9434-07F1-8E4B-AAF3CFBB6B2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25507F4-58EB-46AC-F239-92D74B98F483}"/>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Recuperar recursos e metadados do Armazenamento do Azure usando o SDK de Armazenamento do Azure para .NET</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DAB938C2-4CD0-E471-70C8-56C09E429163}"/>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Laboratório</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F9CAC3E-6ED3-3493-7695-1B41299FE450}"/>
              </a:ext>
            </a:extLst>
          </p:cNvPr>
          <p:cNvSpPr>
            <a:spLocks noGrp="1"/>
          </p:cNvSpPr>
          <p:nvPr>
            <p:ph type="sldNum" idx="12"/>
          </p:nvPr>
        </p:nvSpPr>
        <p:spPr/>
        <p:txBody>
          <a:bodyPr/>
          <a:lstStyle/>
          <a:p>
            <a:r>
              <a:rPr lang="en-US"/>
              <a:t>[</a:t>
            </a:r>
            <a:fld id="{00000000-1234-1234-1234-123412341234}" type="slidenum">
              <a:rPr lang="en-US">
                <a:solidFill>
                  <a:srgbClr val="EA4E60"/>
                </a:solidFill>
              </a:rPr>
              <a:t>31</a:t>
            </a:fld>
            <a:r>
              <a:rPr lang="en-US"/>
              <a:t>]</a:t>
            </a:r>
            <a:endParaRPr lang="pt-BR"/>
          </a:p>
        </p:txBody>
      </p:sp>
      <p:pic>
        <p:nvPicPr>
          <p:cNvPr id="2" name="Imagem 1">
            <a:extLst>
              <a:ext uri="{FF2B5EF4-FFF2-40B4-BE49-F238E27FC236}">
                <a16:creationId xmlns:a16="http://schemas.microsoft.com/office/drawing/2014/main" id="{3EBCC4B9-8A42-BB77-23E4-DC356CD703E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370538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Perguntas de discussão em grupo:</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a:xfrm>
            <a:off x="342901" y="926307"/>
            <a:ext cx="8094035" cy="3612356"/>
          </a:xfrm>
        </p:spPr>
        <p:txBody>
          <a:bodyPr>
            <a:normAutofit/>
          </a:bodyPr>
          <a:lstStyle/>
          <a:p>
            <a:pPr>
              <a:spcAft>
                <a:spcPts val="900"/>
              </a:spcAft>
            </a:pPr>
            <a:r>
              <a:rPr lang="pt-BR" sz="1800" dirty="0">
                <a:solidFill>
                  <a:srgbClr val="000000"/>
                </a:solidFill>
                <a:latin typeface="Segoe UI"/>
                <a:ea typeface="Segoe UI"/>
                <a:cs typeface="Segoe UI"/>
              </a:rPr>
              <a:t>Como você aplicaria/poderia aplicar camadas de acesso e políticas de gerenciamento de ciclo de vida aos dados que seus aplicativos estão usando no momento?</a:t>
            </a:r>
          </a:p>
          <a:p>
            <a:pPr>
              <a:spcAft>
                <a:spcPts val="900"/>
              </a:spcAft>
            </a:pPr>
            <a:r>
              <a:rPr lang="pt-BR" sz="1800" dirty="0">
                <a:solidFill>
                  <a:srgbClr val="000000"/>
                </a:solidFill>
                <a:latin typeface="Segoe UI"/>
                <a:ea typeface="Segoe UI"/>
                <a:cs typeface="Segoe UI"/>
              </a:rPr>
              <a:t>A Contoso Inc deseja gerenciar a criptografia de dados em sua conta de armazenamento com suas próprias chaves. Você consegue descrever um cenário em que eles gostariam de usar uma chave gerenciada pelo cliente em vez de uma chave fornecida pelo cliente?</a:t>
            </a:r>
          </a:p>
        </p:txBody>
      </p:sp>
    </p:spTree>
    <p:extLst>
      <p:ext uri="{BB962C8B-B14F-4D97-AF65-F5344CB8AC3E}">
        <p14:creationId xmlns:p14="http://schemas.microsoft.com/office/powerpoint/2010/main" val="128845766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a:xfrm>
            <a:off x="342000" y="4607"/>
            <a:ext cx="7886700" cy="994172"/>
          </a:xfrm>
        </p:spPr>
        <p:txBody>
          <a:bodyPr>
            <a:noAutofit/>
          </a:bodyPr>
          <a:lstStyle/>
          <a:p>
            <a:pPr>
              <a:lnSpc>
                <a:spcPct val="100000"/>
              </a:lnSpc>
            </a:pPr>
            <a:r>
              <a:rPr lang="pt-BR" sz="1800" dirty="0">
                <a:solidFill>
                  <a:srgbClr val="000000"/>
                </a:solidFill>
                <a:latin typeface="Segoe UI Semibold"/>
                <a:ea typeface="Segoe UI Semibold"/>
                <a:cs typeface="Segoe UI Semibold" charset="0"/>
              </a:rPr>
              <a:t>Laboratório: Recuperar recursos e metadados do Armazenamento do Azure usando o SDK de Armazenamento do Azure para .NET</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pt-BR" sz="1500" dirty="0">
                <a:solidFill>
                  <a:srgbClr val="000000"/>
                </a:solidFill>
                <a:latin typeface="Segoe UI"/>
                <a:ea typeface="Segoe UI"/>
                <a:cs typeface="Segoe UI"/>
              </a:rPr>
              <a:t>Neste laboratório, você aprenderá a usar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SDK de armazenamento do Azure para acessar contêineres de armazenamento do Azure em um aplicativo C#. Você também aprenderá a acessar metadados e expor informações de URI para obter acesso ao conteúdo dos contêineres na conta de armazenamento.</a:t>
            </a:r>
          </a:p>
          <a:p>
            <a:pPr marL="0" indent="0">
              <a:buNone/>
            </a:pPr>
            <a:endParaRPr lang="en-US" sz="15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450"/>
              </a:spcAft>
            </a:pPr>
            <a:r>
              <a:rPr lang="pt-BR" sz="1350" dirty="0">
                <a:solidFill>
                  <a:srgbClr val="222222"/>
                </a:solidFill>
                <a:latin typeface="segoe-ui_semibold"/>
                <a:ea typeface="segoe-ui_semibold"/>
                <a:cs typeface="segoe-ui_semibold"/>
              </a:rPr>
              <a:t>Exercício 1: Criar recursos do Azure</a:t>
            </a:r>
          </a:p>
          <a:p>
            <a:pPr>
              <a:spcAft>
                <a:spcPts val="450"/>
              </a:spcAft>
            </a:pPr>
            <a:r>
              <a:rPr lang="pt-BR" sz="1350" dirty="0">
                <a:solidFill>
                  <a:srgbClr val="222222"/>
                </a:solidFill>
                <a:latin typeface="segoe-ui_semibold"/>
                <a:ea typeface="segoe-ui_semibold"/>
                <a:cs typeface="segoe-ui_semibold"/>
              </a:rPr>
              <a:t>Exercício 2: Carregar um blob em um contêiner</a:t>
            </a:r>
          </a:p>
          <a:p>
            <a:pPr>
              <a:spcAft>
                <a:spcPts val="450"/>
              </a:spcAft>
            </a:pPr>
            <a:r>
              <a:rPr lang="pt-BR" sz="1350" dirty="0">
                <a:solidFill>
                  <a:srgbClr val="222222"/>
                </a:solidFill>
                <a:latin typeface="segoe-ui_semibold"/>
                <a:ea typeface="segoe-ui_semibold"/>
                <a:cs typeface="segoe-ui_semibold"/>
              </a:rPr>
              <a:t>Exercício 3: Acessar contêineres usando o SDK do .NET</a:t>
            </a:r>
          </a:p>
          <a:p>
            <a:pPr>
              <a:spcAft>
                <a:spcPts val="450"/>
              </a:spcAft>
            </a:pPr>
            <a:r>
              <a:rPr lang="pt-BR" sz="1350" dirty="0">
                <a:solidFill>
                  <a:srgbClr val="222222"/>
                </a:solidFill>
                <a:latin typeface="segoe-ui_semibold"/>
                <a:ea typeface="segoe-ui_semibold"/>
                <a:cs typeface="segoe-ui_semibold"/>
              </a:rPr>
              <a:t>Exercício 4: Recuperar URIs (Uniform Resource Identifiers) do blob usando o SDK do .NET</a:t>
            </a:r>
          </a:p>
        </p:txBody>
      </p:sp>
    </p:spTree>
    <p:extLst>
      <p:ext uri="{BB962C8B-B14F-4D97-AF65-F5344CB8AC3E}">
        <p14:creationId xmlns:p14="http://schemas.microsoft.com/office/powerpoint/2010/main" val="361190602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34</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831271" y="486888"/>
            <a:ext cx="6990379"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831272" y="1331387"/>
            <a:ext cx="7596077" cy="3086029"/>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1: </a:t>
            </a:r>
            <a:r>
              <a:rPr lang="pt-BR" sz="2000" b="0" i="0" strike="noStrike" cap="none" spc="-51" baseline="0" dirty="0">
                <a:solidFill>
                  <a:srgbClr val="000000"/>
                </a:solidFill>
                <a:effectLst/>
                <a:latin typeface="Segoe UI"/>
                <a:ea typeface="Segoe UI"/>
                <a:cs typeface="Segoe UI"/>
              </a:rPr>
              <a:t>Explorar o Armazenamento de </a:t>
            </a:r>
            <a:r>
              <a:rPr lang="pt-BR" sz="2000" b="0" i="0" strike="noStrike" cap="none" spc="-51" baseline="0" dirty="0" err="1">
                <a:solidFill>
                  <a:srgbClr val="000000"/>
                </a:solidFill>
                <a:effectLst/>
                <a:latin typeface="Segoe UI"/>
                <a:ea typeface="Segoe UI"/>
                <a:cs typeface="Segoe UI"/>
              </a:rPr>
              <a:t>Blobs</a:t>
            </a:r>
            <a:r>
              <a:rPr lang="pt-BR" sz="2000" b="0" i="0" strike="noStrike" cap="none" spc="-51" baseline="0" dirty="0">
                <a:solidFill>
                  <a:srgbClr val="000000"/>
                </a:solidFill>
                <a:effectLst/>
                <a:latin typeface="Segoe UI"/>
                <a:ea typeface="Segoe UI"/>
                <a:cs typeface="Segoe UI"/>
              </a:rPr>
              <a:t> do Azure</a:t>
            </a:r>
            <a:endParaRPr lang="pt-BR" sz="2000" b="0" i="0" strike="noStrike" cap="none" spc="0" baseline="0" dirty="0">
              <a:solidFill>
                <a:srgbClr val="000000"/>
              </a:solidFill>
              <a:effectLst/>
              <a:latin typeface="Segoe UI"/>
              <a:ea typeface="Segoe UI"/>
              <a:cs typeface="Segoe UI"/>
            </a:endParaRP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2: </a:t>
            </a:r>
            <a:r>
              <a:rPr lang="pt-BR" sz="2000" b="0" i="0" strike="noStrike" cap="none" spc="-51" baseline="0" dirty="0">
                <a:solidFill>
                  <a:srgbClr val="000000"/>
                </a:solidFill>
                <a:effectLst/>
                <a:latin typeface="Segoe UI"/>
                <a:ea typeface="Segoe UI"/>
                <a:cs typeface="Segoe UI"/>
              </a:rPr>
              <a:t>Gerenciar o ciclo de vida do Armazenamento de </a:t>
            </a:r>
            <a:r>
              <a:rPr lang="pt-BR" sz="2000" b="0" i="0" strike="noStrike" cap="none" spc="-51" baseline="0" dirty="0" err="1">
                <a:solidFill>
                  <a:srgbClr val="000000"/>
                </a:solidFill>
                <a:effectLst/>
                <a:latin typeface="Segoe UI"/>
                <a:ea typeface="Segoe UI"/>
                <a:cs typeface="Segoe UI"/>
              </a:rPr>
              <a:t>Blobs</a:t>
            </a:r>
            <a:r>
              <a:rPr lang="pt-BR" sz="2000" b="0" i="0" strike="noStrike" cap="none" spc="-51" baseline="0" dirty="0">
                <a:solidFill>
                  <a:srgbClr val="000000"/>
                </a:solidFill>
                <a:effectLst/>
                <a:latin typeface="Segoe UI"/>
                <a:ea typeface="Segoe UI"/>
                <a:cs typeface="Segoe UI"/>
              </a:rPr>
              <a:t> do Azure </a:t>
            </a: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3:</a:t>
            </a:r>
            <a:r>
              <a:rPr lang="pt-BR" sz="2000" b="0" i="0" strike="noStrike" cap="none" spc="-51" baseline="0" dirty="0">
                <a:solidFill>
                  <a:srgbClr val="000000"/>
                </a:solidFill>
                <a:effectLst/>
                <a:latin typeface="Segoe UI"/>
                <a:ea typeface="Segoe UI"/>
                <a:cs typeface="Segoe UI"/>
              </a:rPr>
              <a:t> Trabalhar com o Armazenamento de </a:t>
            </a:r>
            <a:r>
              <a:rPr lang="pt-BR" sz="2000" b="0" i="0" strike="noStrike" cap="none" spc="-51" baseline="0" dirty="0" err="1">
                <a:solidFill>
                  <a:srgbClr val="000000"/>
                </a:solidFill>
                <a:effectLst/>
                <a:latin typeface="Segoe UI"/>
                <a:ea typeface="Segoe UI"/>
                <a:cs typeface="Segoe UI"/>
              </a:rPr>
              <a:t>Blobs</a:t>
            </a:r>
            <a:r>
              <a:rPr lang="pt-BR" sz="2000" b="0" i="0" strike="noStrike" cap="none" spc="-51" baseline="0" dirty="0">
                <a:solidFill>
                  <a:srgbClr val="000000"/>
                </a:solidFill>
                <a:effectLst/>
                <a:latin typeface="Segoe UI"/>
                <a:ea typeface="Segoe UI"/>
                <a:cs typeface="Segoe UI"/>
              </a:rPr>
              <a:t> do Azure</a:t>
            </a:r>
            <a:endParaRPr lang="pt-BR" sz="2000" dirty="0">
              <a:latin typeface="Segoe UI"/>
              <a:cs typeface="Segoe UI"/>
            </a:endParaRP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4: Exercício 1: </a:t>
            </a:r>
            <a:r>
              <a:rPr lang="pt-BR" sz="2000" dirty="0">
                <a:latin typeface="Segoe UI"/>
                <a:cs typeface="Segoe UI"/>
              </a:rPr>
              <a:t>Criar recursos de armazenamento de </a:t>
            </a:r>
            <a:r>
              <a:rPr lang="pt-BR" sz="2000" dirty="0" err="1">
                <a:latin typeface="Segoe UI"/>
                <a:cs typeface="Segoe UI"/>
              </a:rPr>
              <a:t>blobs</a:t>
            </a:r>
            <a:r>
              <a:rPr lang="pt-BR" sz="2000" dirty="0">
                <a:latin typeface="Segoe UI"/>
                <a:cs typeface="Segoe UI"/>
              </a:rPr>
              <a:t> usando a biblioteca de clientes do .NET e Python</a:t>
            </a:r>
          </a:p>
          <a:p>
            <a:pPr marL="342900" indent="-342900">
              <a:spcBef>
                <a:spcPts val="600"/>
              </a:spcBef>
              <a:spcAft>
                <a:spcPts val="600"/>
              </a:spcAft>
              <a:buFont typeface="Wingdings" panose="05000000000000000000" pitchFamily="2" charset="2"/>
              <a:buChar char="q"/>
            </a:pPr>
            <a:r>
              <a:rPr lang="pt-BR" sz="2000" dirty="0">
                <a:latin typeface="Segoe UI"/>
                <a:ea typeface="Segoe UI"/>
                <a:cs typeface="Segoe UI"/>
              </a:rPr>
              <a:t>Laboratório</a:t>
            </a:r>
            <a:endParaRPr lang="pt-BR" sz="2000" b="0" i="0" strike="noStrike" cap="none" spc="0" baseline="0" dirty="0">
              <a:solidFill>
                <a:srgbClr val="000000"/>
              </a:solidFill>
              <a:effectLst/>
              <a:latin typeface="Segoe UI"/>
              <a:ea typeface="Segoe UI"/>
              <a:cs typeface="Segoe UI"/>
            </a:endParaRPr>
          </a:p>
          <a:p>
            <a:pPr marL="457200" indent="-457200">
              <a:buSzPts val="2400"/>
            </a:pPr>
            <a:endParaRPr lang="en-US" sz="2400" b="1" dirty="0">
              <a:solidFill>
                <a:srgbClr val="040A24"/>
              </a:solidFill>
              <a:latin typeface="Calibri"/>
              <a:ea typeface="Calibri"/>
              <a:cs typeface="Calibri"/>
            </a:endParaRP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4</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Explorar o Armazenamento de </a:t>
            </a:r>
            <a:r>
              <a:rPr lang="pt-BR" sz="2400" dirty="0" err="1">
                <a:solidFill>
                  <a:srgbClr val="A5A5A5"/>
                </a:solidFill>
                <a:latin typeface="Calibri"/>
                <a:ea typeface="Calibri"/>
                <a:cs typeface="Calibri"/>
              </a:rPr>
              <a:t>Blobs</a:t>
            </a:r>
            <a:r>
              <a:rPr lang="pt-BR" sz="2400" dirty="0">
                <a:solidFill>
                  <a:srgbClr val="A5A5A5"/>
                </a:solidFill>
                <a:latin typeface="Calibri"/>
                <a:ea typeface="Calibri"/>
                <a:cs typeface="Calibri"/>
              </a:rPr>
              <a:t> do Azure</a:t>
            </a: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7027BD6B-BCE1-8627-2C6E-7B8C39412990}"/>
              </a:ext>
            </a:extLst>
          </p:cNvPr>
          <p:cNvSpPr>
            <a:spLocks noGrp="1"/>
          </p:cNvSpPr>
          <p:nvPr>
            <p:ph sz="quarter" idx="10"/>
          </p:nvPr>
        </p:nvSpPr>
        <p:spPr/>
        <p:txBody>
          <a:bodyPr>
            <a:normAutofit fontScale="92500" lnSpcReduction="10000"/>
          </a:bodyPr>
          <a:lstStyle/>
          <a:p>
            <a:pPr>
              <a:spcAft>
                <a:spcPts val="450"/>
              </a:spcAft>
            </a:pPr>
            <a:r>
              <a:rPr lang="pt-BR" sz="1800" dirty="0">
                <a:solidFill>
                  <a:srgbClr val="000000"/>
                </a:solidFill>
                <a:latin typeface="Segoe UI"/>
                <a:ea typeface="Segoe UI"/>
                <a:cs typeface="Segoe UI"/>
              </a:rPr>
              <a:t>O Armazenamento de Blobs do Azure é uma solução de armazenamento de objetos da Microsoft para a nuvem.</a:t>
            </a:r>
          </a:p>
          <a:p>
            <a:pPr>
              <a:spcAft>
                <a:spcPts val="450"/>
              </a:spcAft>
            </a:pPr>
            <a:r>
              <a:rPr lang="pt-BR" sz="1800" dirty="0">
                <a:solidFill>
                  <a:srgbClr val="000000"/>
                </a:solidFill>
                <a:latin typeface="Segoe UI"/>
                <a:ea typeface="Segoe UI"/>
                <a:cs typeface="Segoe UI"/>
              </a:rPr>
              <a:t>O armazenamento de Blobs é otimizado para armazenar grandes quantidades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de dados não estruturados.</a:t>
            </a:r>
          </a:p>
          <a:p>
            <a:pPr>
              <a:spcAft>
                <a:spcPts val="450"/>
              </a:spcAft>
            </a:pPr>
            <a:r>
              <a:rPr lang="pt-BR" sz="1800" dirty="0">
                <a:solidFill>
                  <a:srgbClr val="000000"/>
                </a:solidFill>
                <a:latin typeface="Segoe UI"/>
                <a:ea typeface="Segoe UI"/>
                <a:cs typeface="Segoe UI"/>
              </a:rPr>
              <a:t>O Armazenamento de Blobs foi projetado para:</a:t>
            </a:r>
          </a:p>
          <a:p>
            <a:pPr lvl="1">
              <a:spcAft>
                <a:spcPts val="450"/>
              </a:spcAft>
            </a:pPr>
            <a:r>
              <a:rPr lang="pt-BR" sz="1500" dirty="0">
                <a:solidFill>
                  <a:srgbClr val="000000"/>
                </a:solidFill>
                <a:latin typeface="Segoe UI"/>
                <a:ea typeface="Segoe UI"/>
                <a:cs typeface="Segoe UI"/>
              </a:rPr>
              <a:t>Fornecimento de imagens ou de documentos diretamente a um navegador.</a:t>
            </a:r>
          </a:p>
          <a:p>
            <a:pPr lvl="1">
              <a:spcAft>
                <a:spcPts val="450"/>
              </a:spcAft>
            </a:pPr>
            <a:r>
              <a:rPr lang="pt-BR" sz="1500" dirty="0">
                <a:solidFill>
                  <a:srgbClr val="000000"/>
                </a:solidFill>
                <a:latin typeface="Segoe UI"/>
                <a:ea typeface="Segoe UI"/>
                <a:cs typeface="Segoe UI"/>
              </a:rPr>
              <a:t>Armazenamento de arquivos para acesso distribuído.</a:t>
            </a:r>
          </a:p>
          <a:p>
            <a:pPr lvl="1">
              <a:spcAft>
                <a:spcPts val="450"/>
              </a:spcAft>
            </a:pPr>
            <a:r>
              <a:rPr lang="pt-BR" sz="1500" dirty="0">
                <a:solidFill>
                  <a:srgbClr val="000000"/>
                </a:solidFill>
                <a:latin typeface="Segoe UI"/>
                <a:ea typeface="Segoe UI"/>
                <a:cs typeface="Segoe UI"/>
              </a:rPr>
              <a:t>Transmissão por streaming de áudio e vídeo.</a:t>
            </a:r>
          </a:p>
          <a:p>
            <a:pPr lvl="1">
              <a:spcAft>
                <a:spcPts val="450"/>
              </a:spcAft>
            </a:pPr>
            <a:r>
              <a:rPr lang="pt-BR" sz="1500" dirty="0">
                <a:solidFill>
                  <a:srgbClr val="000000"/>
                </a:solidFill>
                <a:latin typeface="Segoe UI"/>
                <a:ea typeface="Segoe UI"/>
                <a:cs typeface="Segoe UI"/>
              </a:rPr>
              <a:t>Gravando nos arquivo de log.</a:t>
            </a:r>
          </a:p>
          <a:p>
            <a:pPr lvl="1">
              <a:spcAft>
                <a:spcPts val="450"/>
              </a:spcAft>
            </a:pPr>
            <a:r>
              <a:rPr lang="pt-BR" sz="1500" dirty="0">
                <a:solidFill>
                  <a:srgbClr val="000000"/>
                </a:solidFill>
                <a:latin typeface="Segoe UI"/>
                <a:ea typeface="Segoe UI"/>
                <a:cs typeface="Segoe UI"/>
              </a:rPr>
              <a:t>Armazenamento de dados de backup e restauração, recuperação de desastres e arquivamento.</a:t>
            </a:r>
          </a:p>
          <a:p>
            <a:pPr lvl="1">
              <a:spcAft>
                <a:spcPts val="450"/>
              </a:spcAft>
            </a:pPr>
            <a:r>
              <a:rPr lang="pt-BR" sz="1500" dirty="0">
                <a:solidFill>
                  <a:srgbClr val="000000"/>
                </a:solidFill>
                <a:latin typeface="Segoe UI"/>
                <a:ea typeface="Segoe UI"/>
                <a:cs typeface="Segoe UI"/>
              </a:rPr>
              <a:t>Armazenamento de dados para análise por um serviço local ou hospedado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no Azure.</a:t>
            </a:r>
          </a:p>
        </p:txBody>
      </p:sp>
    </p:spTree>
    <p:extLst>
      <p:ext uri="{BB962C8B-B14F-4D97-AF65-F5344CB8AC3E}">
        <p14:creationId xmlns:p14="http://schemas.microsoft.com/office/powerpoint/2010/main" val="348253062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9A89D-17D7-4A02-599F-8F37974F62DF}"/>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 Armazenamento de Blobs do Azure (1 de 2)</a:t>
            </a:r>
          </a:p>
        </p:txBody>
      </p:sp>
      <p:sp>
        <p:nvSpPr>
          <p:cNvPr id="51" name="Rectangle 50">
            <a:extLst>
              <a:ext uri="{FF2B5EF4-FFF2-40B4-BE49-F238E27FC236}">
                <a16:creationId xmlns:a16="http://schemas.microsoft.com/office/drawing/2014/main" id="{4BB34C22-2225-3A6E-137F-9A6AF620F9BF}"/>
              </a:ext>
            </a:extLst>
          </p:cNvPr>
          <p:cNvSpPr/>
          <p:nvPr/>
        </p:nvSpPr>
        <p:spPr bwMode="auto">
          <a:xfrm>
            <a:off x="313983" y="867406"/>
            <a:ext cx="1403531" cy="285255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ts val="900"/>
              </a:spcAft>
              <a:buClrTx/>
              <a:defRPr/>
            </a:pPr>
            <a:r>
              <a:rPr lang="pt-BR" sz="1725" b="1" dirty="0">
                <a:solidFill>
                  <a:srgbClr val="000000"/>
                </a:solidFill>
                <a:latin typeface="Segoe UI"/>
                <a:ea typeface="Segoe UI"/>
                <a:cs typeface="Segoe UI"/>
              </a:rPr>
              <a:t>Discos</a:t>
            </a:r>
            <a:br>
              <a:rPr sz="1800" dirty="0"/>
            </a:br>
            <a:br>
              <a:rPr sz="1800" dirty="0"/>
            </a:br>
            <a:r>
              <a:rPr lang="pt-BR" sz="900" dirty="0">
                <a:solidFill>
                  <a:srgbClr val="000000"/>
                </a:solidFill>
                <a:latin typeface="Segoe UI"/>
                <a:ea typeface="Segoe UI"/>
                <a:cs typeface="Segoe UI"/>
              </a:rPr>
              <a:t>Discos persistentes para VMs IaaS </a:t>
            </a:r>
            <a:br>
              <a:rPr lang="pt-BR" sz="900" dirty="0">
                <a:solidFill>
                  <a:srgbClr val="000000"/>
                </a:solidFill>
                <a:latin typeface="Segoe UI"/>
                <a:ea typeface="Segoe UI"/>
                <a:cs typeface="Segoe UI"/>
              </a:rPr>
            </a:br>
            <a:r>
              <a:rPr lang="pt-BR" sz="900" dirty="0">
                <a:solidFill>
                  <a:srgbClr val="000000"/>
                </a:solidFill>
                <a:latin typeface="Segoe UI"/>
                <a:ea typeface="Segoe UI"/>
                <a:cs typeface="Segoe UI"/>
              </a:rPr>
              <a:t>do Azure</a:t>
            </a:r>
          </a:p>
          <a:p>
            <a:pPr defTabSz="699354" fontAlgn="base">
              <a:spcBef>
                <a:spcPct val="0"/>
              </a:spcBef>
              <a:spcAft>
                <a:spcPts val="900"/>
              </a:spcAft>
              <a:buClrTx/>
              <a:defRPr/>
            </a:pPr>
            <a:r>
              <a:rPr lang="pt-BR" sz="900" dirty="0">
                <a:solidFill>
                  <a:srgbClr val="000000"/>
                </a:solidFill>
                <a:latin typeface="Segoe UI"/>
                <a:ea typeface="Segoe UI"/>
                <a:cs typeface="Segoe UI"/>
              </a:rPr>
              <a:t>Opções de disco do Armazenamento Premium</a:t>
            </a:r>
          </a:p>
          <a:p>
            <a:pPr defTabSz="699354" fontAlgn="base">
              <a:spcBef>
                <a:spcPct val="0"/>
              </a:spcBef>
              <a:spcAft>
                <a:spcPct val="0"/>
              </a:spcAft>
            </a:pPr>
            <a:endParaRPr lang="en-US" sz="1800" dirty="0">
              <a:solidFill>
                <a:schemeClr val="tx1"/>
              </a:solidFill>
              <a:ea typeface="Segoe UI" pitchFamily="34" charset="0"/>
              <a:cs typeface="Segoe UI" panose="020B0502040204020203" pitchFamily="34" charset="0"/>
            </a:endParaRPr>
          </a:p>
        </p:txBody>
      </p:sp>
      <p:sp>
        <p:nvSpPr>
          <p:cNvPr id="57" name="Rectangle 56">
            <a:extLst>
              <a:ext uri="{FF2B5EF4-FFF2-40B4-BE49-F238E27FC236}">
                <a16:creationId xmlns:a16="http://schemas.microsoft.com/office/drawing/2014/main" id="{1FA93921-5805-CDD4-8FB5-EFFA53C9C4AF}"/>
              </a:ext>
            </a:extLst>
          </p:cNvPr>
          <p:cNvSpPr/>
          <p:nvPr/>
        </p:nvSpPr>
        <p:spPr bwMode="auto">
          <a:xfrm>
            <a:off x="1785723" y="867406"/>
            <a:ext cx="5818751" cy="442583"/>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r>
              <a:rPr lang="pt-BR" sz="1725" b="1" dirty="0">
                <a:gradFill>
                  <a:gsLst>
                    <a:gs pos="0">
                      <a:srgbClr val="FFFFFF"/>
                    </a:gs>
                    <a:gs pos="100000">
                      <a:srgbClr val="FFFFFF"/>
                    </a:gs>
                  </a:gsLst>
                  <a:lin ang="5400000"/>
                  <a:tileRect l="-100000" t="-100000"/>
                </a:gradFill>
                <a:latin typeface="Segoe UI"/>
                <a:ea typeface="Segoe UI"/>
                <a:cs typeface="Segoe UI"/>
              </a:rPr>
              <a:t>Contas de Armazenamento</a:t>
            </a:r>
          </a:p>
        </p:txBody>
      </p:sp>
      <p:sp>
        <p:nvSpPr>
          <p:cNvPr id="53" name="Rectangle 52">
            <a:extLst>
              <a:ext uri="{FF2B5EF4-FFF2-40B4-BE49-F238E27FC236}">
                <a16:creationId xmlns:a16="http://schemas.microsoft.com/office/drawing/2014/main" id="{E89A5000-9ECC-E15A-0413-158B0AEEF8F7}"/>
              </a:ext>
            </a:extLst>
          </p:cNvPr>
          <p:cNvSpPr/>
          <p:nvPr/>
        </p:nvSpPr>
        <p:spPr bwMode="auto">
          <a:xfrm>
            <a:off x="1785722" y="1365544"/>
            <a:ext cx="1403531" cy="2334587"/>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r>
              <a:rPr lang="pt-BR" sz="1725" b="1" dirty="0">
                <a:gradFill>
                  <a:gsLst>
                    <a:gs pos="0">
                      <a:srgbClr val="FFFFFF"/>
                    </a:gs>
                    <a:gs pos="100000">
                      <a:srgbClr val="FFFFFF"/>
                    </a:gs>
                  </a:gsLst>
                  <a:lin ang="5400000"/>
                  <a:tileRect l="-100000" t="-100000"/>
                </a:gradFill>
                <a:latin typeface="Segoe UI"/>
                <a:ea typeface="Segoe UI"/>
                <a:cs typeface="Segoe UI"/>
              </a:rPr>
              <a:t>Arquivos</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Compartilhamentos de arquivos totalmente gerenciados na nuvem</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Acesso SMB e REST</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Executar "lift-and-shift" de aplicativos herdados</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Sincronizar com locais</a:t>
            </a:r>
          </a:p>
        </p:txBody>
      </p:sp>
      <p:sp>
        <p:nvSpPr>
          <p:cNvPr id="54" name="Rectangle 53">
            <a:extLst>
              <a:ext uri="{FF2B5EF4-FFF2-40B4-BE49-F238E27FC236}">
                <a16:creationId xmlns:a16="http://schemas.microsoft.com/office/drawing/2014/main" id="{A20333CF-B649-45B0-BD8B-B61690AF5B35}"/>
              </a:ext>
            </a:extLst>
          </p:cNvPr>
          <p:cNvSpPr/>
          <p:nvPr/>
        </p:nvSpPr>
        <p:spPr bwMode="auto">
          <a:xfrm>
            <a:off x="3257462" y="1365544"/>
            <a:ext cx="1403531" cy="2334587"/>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r>
              <a:rPr lang="pt-BR" sz="1725" b="1" dirty="0">
                <a:gradFill>
                  <a:gsLst>
                    <a:gs pos="0">
                      <a:srgbClr val="FFFFFF"/>
                    </a:gs>
                    <a:gs pos="100000">
                      <a:srgbClr val="FFFFFF"/>
                    </a:gs>
                  </a:gsLst>
                  <a:lin ang="5400000"/>
                  <a:tileRect l="-100000" t="-100000"/>
                </a:gradFill>
                <a:latin typeface="Segoe UI"/>
                <a:ea typeface="Segoe UI"/>
                <a:cs typeface="Segoe UI"/>
              </a:rPr>
              <a:t>Blobs</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Armazenamento de objetos de nuvem altamente escalonáveis e baseados em REST</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Blobs de bloco: E/S de arquivo sequencial</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Blobs de página: dados de padrão de gravação aleatória</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Blobs de acréscimo</a:t>
            </a:r>
          </a:p>
        </p:txBody>
      </p:sp>
      <p:sp>
        <p:nvSpPr>
          <p:cNvPr id="55" name="Rectangle 54">
            <a:extLst>
              <a:ext uri="{FF2B5EF4-FFF2-40B4-BE49-F238E27FC236}">
                <a16:creationId xmlns:a16="http://schemas.microsoft.com/office/drawing/2014/main" id="{29880163-C9F5-D192-60DD-3A28BAE7C282}"/>
              </a:ext>
            </a:extLst>
          </p:cNvPr>
          <p:cNvSpPr/>
          <p:nvPr/>
        </p:nvSpPr>
        <p:spPr bwMode="auto">
          <a:xfrm>
            <a:off x="4729202" y="1365544"/>
            <a:ext cx="1403531" cy="2334587"/>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r>
              <a:rPr lang="pt-BR" sz="1725" b="1" dirty="0">
                <a:gradFill>
                  <a:gsLst>
                    <a:gs pos="0">
                      <a:srgbClr val="FFFFFF"/>
                    </a:gs>
                    <a:gs pos="100000">
                      <a:srgbClr val="FFFFFF"/>
                    </a:gs>
                  </a:gsLst>
                  <a:lin ang="5400000"/>
                  <a:tileRect l="-100000" t="-100000"/>
                </a:gradFill>
                <a:latin typeface="Segoe UI"/>
                <a:ea typeface="Segoe UI"/>
                <a:cs typeface="Segoe UI"/>
              </a:rPr>
              <a:t>Tabelas</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Armazenamento NoSQL de dimensionamento automático massivo</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Dimensionamento dinâmico com base </a:t>
            </a:r>
            <a:br>
              <a:rPr lang="pt-BR" sz="900" dirty="0">
                <a:gradFill>
                  <a:gsLst>
                    <a:gs pos="0">
                      <a:srgbClr val="FFFFFF"/>
                    </a:gs>
                    <a:gs pos="100000">
                      <a:srgbClr val="FFFFFF"/>
                    </a:gs>
                  </a:gsLst>
                  <a:lin ang="5400000"/>
                  <a:tileRect l="-100000" t="-100000"/>
                </a:gradFill>
                <a:latin typeface="Segoe UI"/>
                <a:ea typeface="Segoe UI"/>
                <a:cs typeface="Segoe UI"/>
              </a:rPr>
            </a:br>
            <a:r>
              <a:rPr lang="pt-BR" sz="900" dirty="0">
                <a:gradFill>
                  <a:gsLst>
                    <a:gs pos="0">
                      <a:srgbClr val="FFFFFF"/>
                    </a:gs>
                    <a:gs pos="100000">
                      <a:srgbClr val="FFFFFF"/>
                    </a:gs>
                  </a:gsLst>
                  <a:lin ang="5400000"/>
                  <a:tileRect l="-100000" t="-100000"/>
                </a:gradFill>
                <a:latin typeface="Segoe UI"/>
                <a:ea typeface="Segoe UI"/>
                <a:cs typeface="Segoe UI"/>
              </a:rPr>
              <a:t>na carga</a:t>
            </a:r>
          </a:p>
          <a:p>
            <a:pPr defTabSz="699354" fontAlgn="base">
              <a:spcBef>
                <a:spcPct val="0"/>
              </a:spcBef>
              <a:spcAft>
                <a:spcPct val="0"/>
              </a:spcAft>
            </a:pPr>
            <a:endParaRPr lang="en-US" sz="900" dirty="0">
              <a:gradFill>
                <a:gsLst>
                  <a:gs pos="0">
                    <a:srgbClr val="FFFFFF"/>
                  </a:gs>
                  <a:gs pos="100000">
                    <a:srgbClr val="FFFFFF"/>
                  </a:gs>
                </a:gsLst>
                <a:lin ang="5400000" scaled="0"/>
              </a:gradFill>
              <a:cs typeface="Segoe UI" panose="020B0502040204020203" pitchFamily="34" charset="0"/>
            </a:endParaRPr>
          </a:p>
        </p:txBody>
      </p:sp>
      <p:sp>
        <p:nvSpPr>
          <p:cNvPr id="56" name="Rectangle 55">
            <a:extLst>
              <a:ext uri="{FF2B5EF4-FFF2-40B4-BE49-F238E27FC236}">
                <a16:creationId xmlns:a16="http://schemas.microsoft.com/office/drawing/2014/main" id="{88F769FC-C398-E661-B397-189B5C9EDD3F}"/>
              </a:ext>
            </a:extLst>
          </p:cNvPr>
          <p:cNvSpPr/>
          <p:nvPr/>
        </p:nvSpPr>
        <p:spPr bwMode="auto">
          <a:xfrm>
            <a:off x="6200943" y="1365544"/>
            <a:ext cx="1403531" cy="2334587"/>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r>
              <a:rPr lang="pt-BR" sz="1725" b="1" dirty="0">
                <a:gradFill>
                  <a:gsLst>
                    <a:gs pos="0">
                      <a:srgbClr val="FFFFFF"/>
                    </a:gs>
                    <a:gs pos="100000">
                      <a:srgbClr val="FFFFFF"/>
                    </a:gs>
                  </a:gsLst>
                  <a:lin ang="5400000"/>
                  <a:tileRect l="-100000" t="-100000"/>
                </a:gradFill>
                <a:latin typeface="Segoe UI"/>
                <a:ea typeface="Segoe UI"/>
                <a:cs typeface="Segoe UI"/>
              </a:rPr>
              <a:t>Filas</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Filas confiáveis em escala para serviços de nuvem</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Desacoplar e dimensionar componentes</a:t>
            </a:r>
          </a:p>
          <a:p>
            <a:pPr defTabSz="699354" fontAlgn="base">
              <a:spcBef>
                <a:spcPct val="0"/>
              </a:spcBef>
              <a:spcAft>
                <a:spcPts val="900"/>
              </a:spcAft>
            </a:pPr>
            <a:r>
              <a:rPr lang="pt-BR" sz="900" dirty="0">
                <a:gradFill>
                  <a:gsLst>
                    <a:gs pos="0">
                      <a:srgbClr val="FFFFFF"/>
                    </a:gs>
                    <a:gs pos="100000">
                      <a:srgbClr val="FFFFFF"/>
                    </a:gs>
                  </a:gsLst>
                  <a:lin ang="5400000"/>
                  <a:tileRect l="-100000" t="-100000"/>
                </a:gradFill>
                <a:latin typeface="Segoe UI"/>
                <a:ea typeface="Segoe UI"/>
                <a:cs typeface="Segoe UI"/>
              </a:rPr>
              <a:t>Visibilidade de mensagem</a:t>
            </a:r>
          </a:p>
        </p:txBody>
      </p:sp>
      <p:sp>
        <p:nvSpPr>
          <p:cNvPr id="58" name="Rectangle 57">
            <a:extLst>
              <a:ext uri="{FF2B5EF4-FFF2-40B4-BE49-F238E27FC236}">
                <a16:creationId xmlns:a16="http://schemas.microsoft.com/office/drawing/2014/main" id="{87DFA099-9392-F688-4FA4-1D541B440317}"/>
              </a:ext>
            </a:extLst>
          </p:cNvPr>
          <p:cNvSpPr/>
          <p:nvPr/>
        </p:nvSpPr>
        <p:spPr bwMode="auto">
          <a:xfrm>
            <a:off x="313983" y="3759304"/>
            <a:ext cx="7290491" cy="599930"/>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120000"/>
              </a:lnSpc>
              <a:spcBef>
                <a:spcPct val="0"/>
              </a:spcBef>
              <a:spcAft>
                <a:spcPct val="0"/>
              </a:spcAft>
            </a:pPr>
            <a:r>
              <a:rPr lang="pt-BR" sz="1725" dirty="0">
                <a:gradFill>
                  <a:gsLst>
                    <a:gs pos="0">
                      <a:srgbClr val="FFFFFF"/>
                    </a:gs>
                    <a:gs pos="100000">
                      <a:srgbClr val="FFFFFF"/>
                    </a:gs>
                  </a:gsLst>
                  <a:lin ang="5400000"/>
                  <a:tileRect l="-100000" t="-100000"/>
                </a:gradFill>
                <a:latin typeface="Segoe UI"/>
                <a:ea typeface="Segoe UI"/>
                <a:cs typeface="Segoe UI"/>
              </a:rPr>
              <a:t>Criado em um sistema de armazenamento distribuído unificado</a:t>
            </a:r>
          </a:p>
          <a:p>
            <a:pPr algn="ctr" defTabSz="699354" fontAlgn="base">
              <a:lnSpc>
                <a:spcPct val="120000"/>
              </a:lnSpc>
              <a:spcBef>
                <a:spcPct val="0"/>
              </a:spcBef>
              <a:spcAft>
                <a:spcPct val="0"/>
              </a:spcAft>
            </a:pPr>
            <a:r>
              <a:rPr lang="pt-BR" sz="900" dirty="0">
                <a:gradFill>
                  <a:gsLst>
                    <a:gs pos="0">
                      <a:srgbClr val="FFFFFF"/>
                    </a:gs>
                    <a:gs pos="100000">
                      <a:srgbClr val="FFFFFF"/>
                    </a:gs>
                  </a:gsLst>
                  <a:lin ang="5400000"/>
                  <a:tileRect l="-100000" t="-100000"/>
                </a:gradFill>
                <a:latin typeface="Segoe UI"/>
                <a:ea typeface="Segoe UI"/>
                <a:cs typeface="Segoe UI"/>
              </a:rPr>
              <a:t>Durabilidade, criptografia em repouso, replicação fortemente consistente, tolerância a falhas, balanceamento automático de carga</a:t>
            </a:r>
          </a:p>
        </p:txBody>
      </p:sp>
    </p:spTree>
    <p:extLst>
      <p:ext uri="{BB962C8B-B14F-4D97-AF65-F5344CB8AC3E}">
        <p14:creationId xmlns:p14="http://schemas.microsoft.com/office/powerpoint/2010/main" val="3518209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9A89D-17D7-4A02-599F-8F37974F62DF}"/>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 Armazenamento de Blobs do Azure (2 de 2)</a:t>
            </a:r>
          </a:p>
        </p:txBody>
      </p:sp>
      <p:graphicFrame>
        <p:nvGraphicFramePr>
          <p:cNvPr id="6" name="Table 12">
            <a:extLst>
              <a:ext uri="{FF2B5EF4-FFF2-40B4-BE49-F238E27FC236}">
                <a16:creationId xmlns:a16="http://schemas.microsoft.com/office/drawing/2014/main" id="{C6B17348-4484-0747-4FF0-C7BAED27842B}"/>
              </a:ext>
            </a:extLst>
          </p:cNvPr>
          <p:cNvGraphicFramePr>
            <a:graphicFrameLocks noGrp="1"/>
          </p:cNvGraphicFramePr>
          <p:nvPr>
            <p:extLst>
              <p:ext uri="{D42A27DB-BD31-4B8C-83A1-F6EECF244321}">
                <p14:modId xmlns:p14="http://schemas.microsoft.com/office/powerpoint/2010/main" val="3401809886"/>
              </p:ext>
            </p:extLst>
          </p:nvPr>
        </p:nvGraphicFramePr>
        <p:xfrm>
          <a:off x="313983" y="795683"/>
          <a:ext cx="8335286" cy="1797234"/>
        </p:xfrm>
        <a:graphic>
          <a:graphicData uri="http://schemas.openxmlformats.org/drawingml/2006/table">
            <a:tbl>
              <a:tblPr firstRow="1">
                <a:tableStyleId>{5C22544A-7EE6-4342-B048-85BDC9FD1C3A}</a:tableStyleId>
              </a:tblPr>
              <a:tblGrid>
                <a:gridCol w="1696445">
                  <a:extLst>
                    <a:ext uri="{9D8B030D-6E8A-4147-A177-3AD203B41FA5}">
                      <a16:colId xmlns:a16="http://schemas.microsoft.com/office/drawing/2014/main" val="1695194842"/>
                    </a:ext>
                  </a:extLst>
                </a:gridCol>
                <a:gridCol w="2319325">
                  <a:extLst>
                    <a:ext uri="{9D8B030D-6E8A-4147-A177-3AD203B41FA5}">
                      <a16:colId xmlns:a16="http://schemas.microsoft.com/office/drawing/2014/main" val="2356772570"/>
                    </a:ext>
                  </a:extLst>
                </a:gridCol>
                <a:gridCol w="4319516">
                  <a:extLst>
                    <a:ext uri="{9D8B030D-6E8A-4147-A177-3AD203B41FA5}">
                      <a16:colId xmlns:a16="http://schemas.microsoft.com/office/drawing/2014/main" val="2248324712"/>
                    </a:ext>
                  </a:extLst>
                </a:gridCol>
              </a:tblGrid>
              <a:tr h="568803">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400" b="1" i="0" strike="noStrike" cap="none" spc="0" baseline="0" dirty="0">
                          <a:solidFill>
                            <a:srgbClr val="FFFFFF"/>
                          </a:solidFill>
                          <a:effectLst/>
                          <a:latin typeface="Segoe UI Semibold"/>
                          <a:ea typeface="Segoe UI Semibold"/>
                          <a:cs typeface="Segoe UI Semibold" charset="0"/>
                        </a:rPr>
                        <a:t>Nível de desempenho</a:t>
                      </a:r>
                    </a:p>
                  </a:txBody>
                  <a:tcPr marL="67232" marR="67232" marT="67232" marB="6723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400" b="1" i="0" strike="noStrike" cap="none" spc="0" baseline="0" dirty="0">
                          <a:solidFill>
                            <a:srgbClr val="FFFFFF"/>
                          </a:solidFill>
                          <a:effectLst/>
                          <a:latin typeface="Segoe UI Semibold"/>
                          <a:ea typeface="Segoe UI Semibold"/>
                          <a:cs typeface="Segoe UI Semibold" charset="0"/>
                        </a:rPr>
                        <a:t>Tipo de conta de armazenamento</a:t>
                      </a:r>
                    </a:p>
                  </a:txBody>
                  <a:tcPr marL="67232" marR="67232" marT="67232" marB="6723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ct val="0"/>
                        </a:spcBef>
                        <a:spcAft>
                          <a:spcPct val="0"/>
                        </a:spcAft>
                        <a:buClrTx/>
                        <a:buSzTx/>
                        <a:buFontTx/>
                        <a:buNone/>
                        <a:defRPr/>
                      </a:pPr>
                      <a:r>
                        <a:rPr lang="pt-BR" sz="1400" b="1" i="0" strike="noStrike" cap="none" spc="0" baseline="0" dirty="0">
                          <a:solidFill>
                            <a:srgbClr val="FFFFFF"/>
                          </a:solidFill>
                          <a:effectLst/>
                          <a:latin typeface="Segoe UI Semibold"/>
                          <a:ea typeface="Segoe UI Semibold"/>
                          <a:cs typeface="Segoe UI Semibold" charset="0"/>
                        </a:rPr>
                        <a:t>Serviços de armazenamento compatíveis</a:t>
                      </a:r>
                    </a:p>
                  </a:txBody>
                  <a:tcPr marL="67232" marR="67232" marT="67232" marB="67232" anchor="ctr">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21288">
                <a:tc>
                  <a:txBody>
                    <a:bodyPr/>
                    <a:lstStyle/>
                    <a:p>
                      <a:r>
                        <a:rPr lang="pt-BR" sz="1100" b="0" i="0" strike="noStrike" cap="none" spc="0" baseline="0" dirty="0">
                          <a:solidFill>
                            <a:srgbClr val="000000"/>
                          </a:solidFill>
                          <a:effectLst/>
                          <a:latin typeface="Segoe UI"/>
                          <a:ea typeface="Segoe UI"/>
                          <a:cs typeface="Segoe UI"/>
                        </a:rPr>
                        <a:t>Standard</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ct val="0"/>
                        </a:spcBef>
                        <a:spcAft>
                          <a:spcPct val="0"/>
                        </a:spcAft>
                        <a:buClrTx/>
                        <a:buSzTx/>
                        <a:buFontTx/>
                        <a:buNone/>
                        <a:defRPr/>
                      </a:pPr>
                      <a:r>
                        <a:rPr lang="pt-BR" sz="1100" b="0" i="0" strike="noStrike" cap="none" spc="0" baseline="0" dirty="0">
                          <a:solidFill>
                            <a:srgbClr val="000000"/>
                          </a:solidFill>
                          <a:effectLst/>
                          <a:latin typeface="Segoe UI"/>
                          <a:ea typeface="Segoe UI"/>
                          <a:cs typeface="Segoe UI"/>
                        </a:rPr>
                        <a:t>Uso geral v2 Standard</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ct val="0"/>
                        </a:spcBef>
                        <a:spcAft>
                          <a:spcPct val="0"/>
                        </a:spcAft>
                        <a:buClrTx/>
                        <a:buSzTx/>
                        <a:buFontTx/>
                        <a:buNone/>
                        <a:defRPr/>
                      </a:pPr>
                      <a:r>
                        <a:rPr lang="pt-BR" sz="1100" b="0" i="0" strike="noStrike" cap="none" spc="0" baseline="0">
                          <a:solidFill>
                            <a:srgbClr val="000000"/>
                          </a:solidFill>
                          <a:effectLst/>
                          <a:latin typeface="Segoe UI"/>
                          <a:ea typeface="Segoe UI"/>
                          <a:cs typeface="Segoe UI"/>
                        </a:rPr>
                        <a:t>Blob, fila, armazenamento de tabela, arquivos do Azure</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369203">
                <a:tc>
                  <a:txBody>
                    <a:bodyPr/>
                    <a:lstStyle/>
                    <a:p>
                      <a:r>
                        <a:rPr lang="pt-BR" sz="1200" b="0" i="0" strike="noStrike" cap="none" spc="0" baseline="0" dirty="0">
                          <a:solidFill>
                            <a:srgbClr val="000000"/>
                          </a:solidFill>
                          <a:effectLst/>
                          <a:latin typeface="Segoe UI"/>
                          <a:ea typeface="Segoe UI"/>
                          <a:cs typeface="Segoe UI"/>
                        </a:rPr>
                        <a:t>Premium</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100" b="0" i="0" strike="noStrike" cap="none" spc="0" baseline="0" dirty="0">
                          <a:solidFill>
                            <a:srgbClr val="000000"/>
                          </a:solidFill>
                          <a:effectLst/>
                          <a:latin typeface="Segoe UI"/>
                          <a:ea typeface="Segoe UI"/>
                          <a:cs typeface="Segoe UI"/>
                        </a:rPr>
                        <a:t>Blobs de blocos Premium</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100" b="0" i="0" strike="noStrike" cap="none" spc="0" baseline="0" dirty="0">
                          <a:solidFill>
                            <a:srgbClr val="000000"/>
                          </a:solidFill>
                          <a:effectLst/>
                          <a:latin typeface="Segoe UI"/>
                          <a:ea typeface="Segoe UI"/>
                          <a:cs typeface="Segoe UI"/>
                        </a:rPr>
                        <a:t>Armazenamento de blob</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37940">
                <a:tc>
                  <a:txBody>
                    <a:bodyPr/>
                    <a:lstStyle/>
                    <a:p>
                      <a:r>
                        <a:rPr lang="pt-BR" sz="1200" b="0" i="0" strike="noStrike" cap="none" spc="0" baseline="0" dirty="0">
                          <a:solidFill>
                            <a:srgbClr val="000000"/>
                          </a:solidFill>
                          <a:effectLst/>
                          <a:latin typeface="Segoe UI"/>
                          <a:ea typeface="Segoe UI"/>
                          <a:cs typeface="Segoe UI"/>
                        </a:rPr>
                        <a:t>Premium</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100" b="0" i="0" strike="noStrike" cap="none" spc="0" baseline="0" dirty="0">
                          <a:solidFill>
                            <a:srgbClr val="000000"/>
                          </a:solidFill>
                          <a:effectLst/>
                          <a:latin typeface="Segoe UI"/>
                          <a:ea typeface="Segoe UI"/>
                          <a:cs typeface="Segoe UI"/>
                        </a:rPr>
                        <a:t>Blobs de página Premium</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pt-BR" sz="1100" b="0" i="0" strike="noStrike" cap="none" spc="0" baseline="0" dirty="0">
                          <a:solidFill>
                            <a:srgbClr val="000000"/>
                          </a:solidFill>
                          <a:effectLst/>
                          <a:latin typeface="Segoe UI"/>
                          <a:ea typeface="Segoe UI"/>
                          <a:cs typeface="Segoe UI"/>
                        </a:rPr>
                        <a:t>Blobs de páginas somente</a:t>
                      </a:r>
                    </a:p>
                  </a:txBody>
                  <a:tcPr marL="67232" marR="67232" marT="67232" marB="672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
        <p:nvSpPr>
          <p:cNvPr id="2" name="Content Placeholder 1">
            <a:extLst>
              <a:ext uri="{FF2B5EF4-FFF2-40B4-BE49-F238E27FC236}">
                <a16:creationId xmlns:a16="http://schemas.microsoft.com/office/drawing/2014/main" id="{BE116823-71A5-E915-1FE9-0E31ED3CC8A6}"/>
              </a:ext>
            </a:extLst>
          </p:cNvPr>
          <p:cNvSpPr>
            <a:spLocks noGrp="1"/>
          </p:cNvSpPr>
          <p:nvPr>
            <p:ph sz="quarter" idx="10"/>
          </p:nvPr>
        </p:nvSpPr>
        <p:spPr>
          <a:xfrm>
            <a:off x="313125" y="2652325"/>
            <a:ext cx="8335286" cy="1183409"/>
          </a:xfrm>
        </p:spPr>
        <p:txBody>
          <a:bodyPr/>
          <a:lstStyle/>
          <a:p>
            <a:pPr marL="0" indent="0">
              <a:spcAft>
                <a:spcPts val="900"/>
              </a:spcAft>
              <a:buNone/>
            </a:pPr>
            <a:r>
              <a:rPr lang="pt-BR" sz="1425" dirty="0">
                <a:solidFill>
                  <a:srgbClr val="000000"/>
                </a:solidFill>
                <a:latin typeface="Segoe UI Semibold"/>
                <a:ea typeface="Segoe UI Semibold"/>
                <a:cs typeface="Segoe UI Semibold" charset="0"/>
              </a:rPr>
              <a:t>Camadas de acesso para dados de blob de blocos</a:t>
            </a:r>
          </a:p>
          <a:p>
            <a:pPr>
              <a:spcAft>
                <a:spcPts val="450"/>
              </a:spcAft>
            </a:pPr>
            <a:r>
              <a:rPr lang="pt-BR" sz="1200" dirty="0">
                <a:solidFill>
                  <a:srgbClr val="000000"/>
                </a:solidFill>
                <a:latin typeface="Segoe UI Semibold"/>
                <a:ea typeface="Segoe UI Semibold"/>
                <a:cs typeface="Segoe UI Semibold" charset="0"/>
              </a:rPr>
              <a:t>Frequente: </a:t>
            </a:r>
            <a:r>
              <a:rPr lang="pt-BR" sz="1200" dirty="0">
                <a:solidFill>
                  <a:srgbClr val="000000"/>
                </a:solidFill>
                <a:latin typeface="Segoe UI"/>
                <a:ea typeface="Segoe UI"/>
                <a:cs typeface="Segoe UI"/>
              </a:rPr>
              <a:t> para acesso frequente a objetos na conta de armazenamento</a:t>
            </a:r>
          </a:p>
          <a:p>
            <a:pPr>
              <a:spcAft>
                <a:spcPts val="450"/>
              </a:spcAft>
            </a:pPr>
            <a:r>
              <a:rPr lang="pt-BR" sz="1200" dirty="0">
                <a:solidFill>
                  <a:srgbClr val="000000"/>
                </a:solidFill>
                <a:latin typeface="Segoe UI Semibold"/>
                <a:ea typeface="Segoe UI Semibold"/>
                <a:cs typeface="Segoe UI Semibold" charset="0"/>
              </a:rPr>
              <a:t>Esporádico:</a:t>
            </a:r>
            <a:r>
              <a:rPr lang="pt-BR" sz="1200" dirty="0">
                <a:solidFill>
                  <a:srgbClr val="000000"/>
                </a:solidFill>
                <a:latin typeface="Segoe UI"/>
                <a:ea typeface="Segoe UI"/>
                <a:cs typeface="Segoe UI"/>
              </a:rPr>
              <a:t> para armazenar grandes quantidades de dados acessados com pouca frequência e armazenados por pelo menos 30 dias.</a:t>
            </a:r>
          </a:p>
          <a:p>
            <a:pPr>
              <a:spcAft>
                <a:spcPts val="450"/>
              </a:spcAft>
            </a:pPr>
            <a:r>
              <a:rPr lang="pt-BR" sz="1200" dirty="0">
                <a:solidFill>
                  <a:srgbClr val="000000"/>
                </a:solidFill>
                <a:latin typeface="Segoe UI Semibold"/>
                <a:ea typeface="Segoe UI Semibold"/>
                <a:cs typeface="Segoe UI Semibold" charset="0"/>
              </a:rPr>
              <a:t>Frio: </a:t>
            </a:r>
            <a:r>
              <a:rPr lang="pt-BR" sz="1200" dirty="0">
                <a:solidFill>
                  <a:srgbClr val="000000"/>
                </a:solidFill>
                <a:latin typeface="Segoe UI"/>
                <a:ea typeface="Segoe UI"/>
                <a:cs typeface="Segoe UI"/>
              </a:rPr>
              <a:t>para o armazenamento de dados que são acessados com pouca frequência e armazenados por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um período mínimo de 90 dias.</a:t>
            </a:r>
          </a:p>
          <a:p>
            <a:pPr>
              <a:spcAft>
                <a:spcPts val="450"/>
              </a:spcAft>
            </a:pPr>
            <a:r>
              <a:rPr lang="pt-BR" sz="1200" dirty="0">
                <a:solidFill>
                  <a:srgbClr val="000000"/>
                </a:solidFill>
                <a:latin typeface="Segoe UI Semibold"/>
                <a:ea typeface="Segoe UI Semibold"/>
                <a:cs typeface="Segoe UI Semibold" charset="0"/>
              </a:rPr>
              <a:t>Arquivo</a:t>
            </a:r>
            <a:r>
              <a:rPr lang="pt-BR" sz="1200" dirty="0">
                <a:solidFill>
                  <a:srgbClr val="000000"/>
                </a:solidFill>
                <a:latin typeface="Segoe UI"/>
                <a:ea typeface="Segoe UI"/>
                <a:cs typeface="Segoe UI"/>
              </a:rPr>
              <a:t>: disponível apenas para blobs de blocos e é otimizada para dados que podem tolerar várias </a:t>
            </a:r>
            <a:br>
              <a:rPr lang="pt-BR" sz="1200" dirty="0">
                <a:solidFill>
                  <a:srgbClr val="000000"/>
                </a:solidFill>
                <a:latin typeface="Segoe UI"/>
                <a:ea typeface="Segoe UI"/>
                <a:cs typeface="Segoe UI"/>
              </a:rPr>
            </a:br>
            <a:r>
              <a:rPr lang="pt-BR" sz="1200" dirty="0">
                <a:solidFill>
                  <a:srgbClr val="000000"/>
                </a:solidFill>
                <a:latin typeface="Segoe UI"/>
                <a:ea typeface="Segoe UI"/>
                <a:cs typeface="Segoe UI"/>
              </a:rPr>
              <a:t>horas de latência de recuperação e ficam na camada de arquivos por pelo menos 180 dias.</a:t>
            </a:r>
          </a:p>
        </p:txBody>
      </p:sp>
    </p:spTree>
    <p:extLst>
      <p:ext uri="{BB962C8B-B14F-4D97-AF65-F5344CB8AC3E}">
        <p14:creationId xmlns:p14="http://schemas.microsoft.com/office/powerpoint/2010/main" val="13456526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2F39-AE09-E3A0-C251-E607ED57D4F8}"/>
              </a:ext>
            </a:extLst>
          </p:cNvPr>
          <p:cNvSpPr>
            <a:spLocks noGrp="1"/>
          </p:cNvSpPr>
          <p:nvPr>
            <p:ph type="title"/>
          </p:nvPr>
        </p:nvSpPr>
        <p:spPr>
          <a:xfrm>
            <a:off x="342000" y="8525"/>
            <a:ext cx="8221625" cy="885403"/>
          </a:xfrm>
        </p:spPr>
        <p:txBody>
          <a:bodyPr>
            <a:noAutofit/>
          </a:bodyPr>
          <a:lstStyle/>
          <a:p>
            <a:r>
              <a:rPr lang="pt-BR" sz="2250" dirty="0">
                <a:solidFill>
                  <a:srgbClr val="000000"/>
                </a:solidFill>
                <a:latin typeface="Segoe UI Semibold"/>
                <a:ea typeface="Segoe UI Semibold"/>
                <a:cs typeface="Segoe UI Semibold" charset="0"/>
              </a:rPr>
              <a:t>Descobrir</a:t>
            </a:r>
            <a:r>
              <a:rPr lang="pt-BR" sz="2400" dirty="0">
                <a:solidFill>
                  <a:srgbClr val="000000"/>
                </a:solidFill>
                <a:latin typeface="Segoe UI Semibold"/>
                <a:ea typeface="Segoe UI Semibold"/>
                <a:cs typeface="Segoe UI Semibold" charset="0"/>
              </a:rPr>
              <a:t> tipos de recursos do Armazenamento de Blobs do Azure</a:t>
            </a:r>
          </a:p>
        </p:txBody>
      </p:sp>
      <p:sp>
        <p:nvSpPr>
          <p:cNvPr id="5" name="Rectangle 4">
            <a:extLst>
              <a:ext uri="{FF2B5EF4-FFF2-40B4-BE49-F238E27FC236}">
                <a16:creationId xmlns:a16="http://schemas.microsoft.com/office/drawing/2014/main" id="{8F9FBCFB-1F8A-88AC-C73E-EBC59F371085}"/>
              </a:ext>
            </a:extLst>
          </p:cNvPr>
          <p:cNvSpPr/>
          <p:nvPr/>
        </p:nvSpPr>
        <p:spPr bwMode="auto">
          <a:xfrm>
            <a:off x="1092166" y="1035328"/>
            <a:ext cx="1558949" cy="3070705"/>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37160" rIns="0" bIns="109728" numCol="1" spcCol="0" rtlCol="0" fromWordArt="0" anchor="t" anchorCtr="0" forceAA="0" compatLnSpc="1">
            <a:prstTxWarp prst="textNoShape">
              <a:avLst/>
            </a:prstTxWarp>
            <a:noAutofit/>
          </a:bodyPr>
          <a:lstStyle/>
          <a:p>
            <a:pPr lvl="0" algn="ctr"/>
            <a:r>
              <a:rPr lang="pt-BR" sz="1350" dirty="0">
                <a:solidFill>
                  <a:srgbClr val="000000"/>
                </a:solidFill>
                <a:latin typeface="Segoe UI Semibold"/>
                <a:ea typeface="Segoe UI Semibold"/>
                <a:cs typeface="Segoe UI Semibold" charset="0"/>
              </a:rPr>
              <a:t>Conta de armazenamento</a:t>
            </a:r>
          </a:p>
        </p:txBody>
      </p:sp>
      <p:sp>
        <p:nvSpPr>
          <p:cNvPr id="7" name="Rectangle 6">
            <a:extLst>
              <a:ext uri="{FF2B5EF4-FFF2-40B4-BE49-F238E27FC236}">
                <a16:creationId xmlns:a16="http://schemas.microsoft.com/office/drawing/2014/main" id="{B7F50BEF-328D-9668-810C-9C0C3DBA221A}"/>
              </a:ext>
            </a:extLst>
          </p:cNvPr>
          <p:cNvSpPr/>
          <p:nvPr/>
        </p:nvSpPr>
        <p:spPr bwMode="auto">
          <a:xfrm>
            <a:off x="1255174" y="1874064"/>
            <a:ext cx="1232933" cy="494742"/>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2000" tIns="81000" rIns="162000" bIns="81000" numCol="1" spcCol="0" rtlCol="0" fromWordArt="0" anchor="ctr" anchorCtr="1" forceAA="0" compatLnSpc="1">
            <a:prstTxWarp prst="textNoShape">
              <a:avLst/>
            </a:prstTxWarp>
            <a:noAutofit/>
          </a:bodyPr>
          <a:lstStyle/>
          <a:p>
            <a:pPr lvl="0" algn="ctr"/>
            <a:r>
              <a:rPr lang="pt-BR" sz="1350" dirty="0">
                <a:solidFill>
                  <a:srgbClr val="FFFFFF"/>
                </a:solidFill>
                <a:latin typeface="Segoe UI"/>
                <a:ea typeface="Segoe UI"/>
                <a:cs typeface="Segoe UI"/>
              </a:rPr>
              <a:t>Mídia</a:t>
            </a:r>
          </a:p>
        </p:txBody>
      </p:sp>
      <p:sp>
        <p:nvSpPr>
          <p:cNvPr id="8" name="Rectangle 7">
            <a:extLst>
              <a:ext uri="{FF2B5EF4-FFF2-40B4-BE49-F238E27FC236}">
                <a16:creationId xmlns:a16="http://schemas.microsoft.com/office/drawing/2014/main" id="{1DB0DC49-AE68-B256-CEB8-61B787E37C9F}"/>
              </a:ext>
            </a:extLst>
          </p:cNvPr>
          <p:cNvSpPr/>
          <p:nvPr/>
        </p:nvSpPr>
        <p:spPr bwMode="auto">
          <a:xfrm>
            <a:off x="3428615" y="1035328"/>
            <a:ext cx="1558949" cy="3072845"/>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37160" rIns="0" bIns="109728" numCol="1" spcCol="0" rtlCol="0" fromWordArt="0" anchor="t" anchorCtr="0" forceAA="0" compatLnSpc="1">
            <a:prstTxWarp prst="textNoShape">
              <a:avLst/>
            </a:prstTxWarp>
            <a:noAutofit/>
          </a:bodyPr>
          <a:lstStyle/>
          <a:p>
            <a:pPr lvl="0" algn="ctr"/>
            <a:r>
              <a:rPr lang="pt-BR" sz="1350" dirty="0">
                <a:solidFill>
                  <a:srgbClr val="000000"/>
                </a:solidFill>
                <a:latin typeface="Segoe UI Semibold"/>
                <a:ea typeface="Segoe UI Semibold"/>
                <a:cs typeface="Segoe UI Semibold" charset="0"/>
              </a:rPr>
              <a:t>Contêiner</a:t>
            </a:r>
          </a:p>
        </p:txBody>
      </p:sp>
      <p:sp>
        <p:nvSpPr>
          <p:cNvPr id="9" name="Rectangle 8">
            <a:extLst>
              <a:ext uri="{FF2B5EF4-FFF2-40B4-BE49-F238E27FC236}">
                <a16:creationId xmlns:a16="http://schemas.microsoft.com/office/drawing/2014/main" id="{A9E8612F-7E25-AB75-C9C3-84028FCEA327}"/>
              </a:ext>
            </a:extLst>
          </p:cNvPr>
          <p:cNvSpPr/>
          <p:nvPr/>
        </p:nvSpPr>
        <p:spPr bwMode="auto">
          <a:xfrm>
            <a:off x="3591622" y="1877563"/>
            <a:ext cx="1232933" cy="49474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2000" tIns="81000" rIns="162000" bIns="81000" numCol="1" spcCol="0" rtlCol="0" fromWordArt="0" anchor="ctr" anchorCtr="1" forceAA="0" compatLnSpc="1">
            <a:prstTxWarp prst="textNoShape">
              <a:avLst/>
            </a:prstTxWarp>
            <a:noAutofit/>
          </a:bodyPr>
          <a:lstStyle/>
          <a:p>
            <a:pPr lvl="0" algn="ctr"/>
            <a:r>
              <a:rPr lang="pt-BR" sz="1350" dirty="0">
                <a:solidFill>
                  <a:srgbClr val="FFFFFF"/>
                </a:solidFill>
                <a:latin typeface="Segoe UI"/>
                <a:ea typeface="Segoe UI"/>
                <a:cs typeface="Segoe UI"/>
              </a:rPr>
              <a:t>Imagens</a:t>
            </a:r>
          </a:p>
        </p:txBody>
      </p:sp>
      <p:sp>
        <p:nvSpPr>
          <p:cNvPr id="10" name="Rectangle 9">
            <a:extLst>
              <a:ext uri="{FF2B5EF4-FFF2-40B4-BE49-F238E27FC236}">
                <a16:creationId xmlns:a16="http://schemas.microsoft.com/office/drawing/2014/main" id="{DE2240C3-6B8C-E027-E70D-0C2736EAB79E}"/>
              </a:ext>
            </a:extLst>
          </p:cNvPr>
          <p:cNvSpPr/>
          <p:nvPr/>
        </p:nvSpPr>
        <p:spPr bwMode="auto">
          <a:xfrm>
            <a:off x="3591623" y="3189859"/>
            <a:ext cx="1232933" cy="494742"/>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2000" tIns="81000" rIns="162000" bIns="81000" numCol="1" spcCol="0" rtlCol="0" fromWordArt="0" anchor="ctr" anchorCtr="1" forceAA="0" compatLnSpc="1">
            <a:prstTxWarp prst="textNoShape">
              <a:avLst/>
            </a:prstTxWarp>
            <a:noAutofit/>
          </a:bodyPr>
          <a:lstStyle/>
          <a:p>
            <a:pPr lvl="0" algn="ctr"/>
            <a:r>
              <a:rPr lang="pt-BR" sz="1350" dirty="0">
                <a:solidFill>
                  <a:srgbClr val="FFFFFF"/>
                </a:solidFill>
                <a:latin typeface="Segoe UI"/>
                <a:ea typeface="Segoe UI"/>
                <a:cs typeface="Segoe UI"/>
              </a:rPr>
              <a:t>Vídeos</a:t>
            </a:r>
          </a:p>
        </p:txBody>
      </p:sp>
      <p:sp>
        <p:nvSpPr>
          <p:cNvPr id="11" name="Rectangle 10">
            <a:extLst>
              <a:ext uri="{FF2B5EF4-FFF2-40B4-BE49-F238E27FC236}">
                <a16:creationId xmlns:a16="http://schemas.microsoft.com/office/drawing/2014/main" id="{6A7C0A7E-43A5-80C9-459D-43579AD1E9EF}"/>
              </a:ext>
            </a:extLst>
          </p:cNvPr>
          <p:cNvSpPr/>
          <p:nvPr/>
        </p:nvSpPr>
        <p:spPr bwMode="auto">
          <a:xfrm>
            <a:off x="5765064" y="1035328"/>
            <a:ext cx="1558949" cy="3070474"/>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37160" rIns="0" bIns="109728" numCol="1" spcCol="0" rtlCol="0" fromWordArt="0" anchor="t" anchorCtr="0" forceAA="0" compatLnSpc="1">
            <a:prstTxWarp prst="textNoShape">
              <a:avLst/>
            </a:prstTxWarp>
            <a:noAutofit/>
          </a:bodyPr>
          <a:lstStyle/>
          <a:p>
            <a:pPr lvl="0" algn="ctr"/>
            <a:r>
              <a:rPr lang="pt-BR" sz="1350" dirty="0">
                <a:solidFill>
                  <a:srgbClr val="000000"/>
                </a:solidFill>
                <a:latin typeface="Segoe UI Semibold"/>
                <a:ea typeface="Segoe UI Semibold"/>
                <a:cs typeface="Segoe UI Semibold" charset="0"/>
              </a:rPr>
              <a:t>Blob</a:t>
            </a:r>
          </a:p>
        </p:txBody>
      </p:sp>
      <p:sp>
        <p:nvSpPr>
          <p:cNvPr id="12" name="Rectangle 11">
            <a:extLst>
              <a:ext uri="{FF2B5EF4-FFF2-40B4-BE49-F238E27FC236}">
                <a16:creationId xmlns:a16="http://schemas.microsoft.com/office/drawing/2014/main" id="{B863661F-ABD5-CF99-8EDF-2C63FB12D869}"/>
              </a:ext>
            </a:extLst>
          </p:cNvPr>
          <p:cNvSpPr/>
          <p:nvPr/>
        </p:nvSpPr>
        <p:spPr bwMode="auto">
          <a:xfrm>
            <a:off x="5928072" y="1937670"/>
            <a:ext cx="1232933" cy="325165"/>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2000" tIns="81000" rIns="162000" bIns="81000" numCol="1" spcCol="0" rtlCol="0" fromWordArt="0" anchor="ctr" anchorCtr="1" forceAA="0" compatLnSpc="1">
            <a:prstTxWarp prst="textNoShape">
              <a:avLst/>
            </a:prstTxWarp>
            <a:spAutoFit/>
          </a:bodyPr>
          <a:lstStyle/>
          <a:p>
            <a:pPr algn="ctr">
              <a:spcAft>
                <a:spcPts val="450"/>
              </a:spcAft>
            </a:pPr>
            <a:r>
              <a:rPr lang="pt-BR" sz="1050" dirty="0">
                <a:solidFill>
                  <a:srgbClr val="FFFFFF"/>
                </a:solidFill>
                <a:latin typeface="Segoe UI"/>
                <a:ea typeface="Segoe UI"/>
                <a:cs typeface="Segoe UI"/>
              </a:rPr>
              <a:t>Header.jpg</a:t>
            </a:r>
          </a:p>
        </p:txBody>
      </p:sp>
      <p:sp>
        <p:nvSpPr>
          <p:cNvPr id="13" name="Rectangle 12">
            <a:extLst>
              <a:ext uri="{FF2B5EF4-FFF2-40B4-BE49-F238E27FC236}">
                <a16:creationId xmlns:a16="http://schemas.microsoft.com/office/drawing/2014/main" id="{85B0C1D9-E374-CF2D-D8C7-06CF0D01A138}"/>
              </a:ext>
            </a:extLst>
          </p:cNvPr>
          <p:cNvSpPr/>
          <p:nvPr/>
        </p:nvSpPr>
        <p:spPr bwMode="auto">
          <a:xfrm>
            <a:off x="5928072" y="2564417"/>
            <a:ext cx="1232933" cy="371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2000" tIns="81000" rIns="162000" bIns="81000" numCol="1" spcCol="0" rtlCol="0" fromWordArt="0" anchor="ctr" anchorCtr="1" forceAA="0" compatLnSpc="1">
            <a:prstTxWarp prst="textNoShape">
              <a:avLst/>
            </a:prstTxWarp>
            <a:spAutoFit/>
          </a:bodyPr>
          <a:lstStyle/>
          <a:p>
            <a:pPr algn="ctr">
              <a:spcAft>
                <a:spcPts val="450"/>
              </a:spcAft>
            </a:pPr>
            <a:r>
              <a:rPr lang="pt-BR" sz="1350" dirty="0">
                <a:solidFill>
                  <a:srgbClr val="FFFFFF"/>
                </a:solidFill>
                <a:latin typeface="Segoe UI"/>
                <a:ea typeface="Segoe UI"/>
                <a:cs typeface="Segoe UI"/>
              </a:rPr>
              <a:t>Ad1.png</a:t>
            </a:r>
          </a:p>
        </p:txBody>
      </p:sp>
      <p:sp>
        <p:nvSpPr>
          <p:cNvPr id="14" name="Rectangle 13">
            <a:extLst>
              <a:ext uri="{FF2B5EF4-FFF2-40B4-BE49-F238E27FC236}">
                <a16:creationId xmlns:a16="http://schemas.microsoft.com/office/drawing/2014/main" id="{97AC7778-C6B0-21BD-A386-ED90BCBC57BC}"/>
              </a:ext>
            </a:extLst>
          </p:cNvPr>
          <p:cNvSpPr/>
          <p:nvPr/>
        </p:nvSpPr>
        <p:spPr bwMode="auto">
          <a:xfrm>
            <a:off x="5928072" y="3242277"/>
            <a:ext cx="1232933" cy="37133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2000" tIns="81000" rIns="162000" bIns="81000" numCol="1" spcCol="0" rtlCol="0" fromWordArt="0" anchor="ctr" anchorCtr="1" forceAA="0" compatLnSpc="1">
            <a:prstTxWarp prst="textNoShape">
              <a:avLst/>
            </a:prstTxWarp>
            <a:spAutoFit/>
          </a:bodyPr>
          <a:lstStyle/>
          <a:p>
            <a:pPr algn="ctr">
              <a:spcAft>
                <a:spcPts val="450"/>
              </a:spcAft>
            </a:pPr>
            <a:r>
              <a:rPr lang="pt-BR" sz="1350" dirty="0">
                <a:solidFill>
                  <a:srgbClr val="FFFFFF"/>
                </a:solidFill>
                <a:latin typeface="Segoe UI"/>
                <a:ea typeface="Segoe UI"/>
                <a:cs typeface="Segoe UI"/>
              </a:rPr>
              <a:t>Intro.mp4</a:t>
            </a:r>
          </a:p>
        </p:txBody>
      </p:sp>
      <p:cxnSp>
        <p:nvCxnSpPr>
          <p:cNvPr id="17" name="Straight Connector 16">
            <a:extLst>
              <a:ext uri="{FF2B5EF4-FFF2-40B4-BE49-F238E27FC236}">
                <a16:creationId xmlns:a16="http://schemas.microsoft.com/office/drawing/2014/main" id="{893BF984-39D2-FD7B-D0A6-E5F301AB67A2}"/>
              </a:ext>
              <a:ext uri="{C183D7F6-B498-43B3-948B-1728B52AA6E4}">
                <adec:decorative xmlns:adec="http://schemas.microsoft.com/office/drawing/2017/decorative" val="1"/>
              </a:ext>
            </a:extLst>
          </p:cNvPr>
          <p:cNvCxnSpPr>
            <a:stCxn id="7" idx="3"/>
            <a:endCxn id="9" idx="1"/>
          </p:cNvCxnSpPr>
          <p:nvPr/>
        </p:nvCxnSpPr>
        <p:spPr>
          <a:xfrm>
            <a:off x="2488106" y="2121435"/>
            <a:ext cx="1103516" cy="349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ED0DEF8-0E3E-18CB-DFA4-93EB8702C35A}"/>
              </a:ext>
              <a:ext uri="{C183D7F6-B498-43B3-948B-1728B52AA6E4}">
                <adec:decorative xmlns:adec="http://schemas.microsoft.com/office/drawing/2017/decorative" val="1"/>
              </a:ext>
            </a:extLst>
          </p:cNvPr>
          <p:cNvCxnSpPr>
            <a:stCxn id="7" idx="3"/>
            <a:endCxn id="10" idx="1"/>
          </p:cNvCxnSpPr>
          <p:nvPr/>
        </p:nvCxnSpPr>
        <p:spPr>
          <a:xfrm>
            <a:off x="2488107" y="2121435"/>
            <a:ext cx="1103516" cy="131579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8F97D-DBC4-FDAA-5298-AA70D0246F71}"/>
              </a:ext>
              <a:ext uri="{C183D7F6-B498-43B3-948B-1728B52AA6E4}">
                <adec:decorative xmlns:adec="http://schemas.microsoft.com/office/drawing/2017/decorative" val="1"/>
              </a:ext>
            </a:extLst>
          </p:cNvPr>
          <p:cNvCxnSpPr>
            <a:cxnSpLocks/>
            <a:stCxn id="9" idx="3"/>
            <a:endCxn id="12" idx="1"/>
          </p:cNvCxnSpPr>
          <p:nvPr/>
        </p:nvCxnSpPr>
        <p:spPr>
          <a:xfrm flipV="1">
            <a:off x="4824555" y="2100253"/>
            <a:ext cx="1103517" cy="2468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63ECCB-0D12-ABEB-0064-CC4B0D7C9476}"/>
              </a:ext>
              <a:ext uri="{C183D7F6-B498-43B3-948B-1728B52AA6E4}">
                <adec:decorative xmlns:adec="http://schemas.microsoft.com/office/drawing/2017/decorative" val="1"/>
              </a:ext>
            </a:extLst>
          </p:cNvPr>
          <p:cNvCxnSpPr>
            <a:stCxn id="9" idx="3"/>
            <a:endCxn id="13" idx="1"/>
          </p:cNvCxnSpPr>
          <p:nvPr/>
        </p:nvCxnSpPr>
        <p:spPr>
          <a:xfrm>
            <a:off x="4824555" y="2124934"/>
            <a:ext cx="1103517" cy="625149"/>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73D3FDF-3989-31AA-1EF5-6DD8C9FB9A96}"/>
              </a:ext>
              <a:ext uri="{C183D7F6-B498-43B3-948B-1728B52AA6E4}">
                <adec:decorative xmlns:adec="http://schemas.microsoft.com/office/drawing/2017/decorative" val="1"/>
              </a:ext>
            </a:extLst>
          </p:cNvPr>
          <p:cNvCxnSpPr>
            <a:stCxn id="10" idx="3"/>
            <a:endCxn id="14" idx="1"/>
          </p:cNvCxnSpPr>
          <p:nvPr/>
        </p:nvCxnSpPr>
        <p:spPr>
          <a:xfrm flipV="1">
            <a:off x="4824556" y="3427943"/>
            <a:ext cx="1103516" cy="9287"/>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62031"/>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1E48B58A68BE64E9120D347E3E06B3A" ma:contentTypeVersion="19" ma:contentTypeDescription="Crie um novo documento." ma:contentTypeScope="" ma:versionID="2f90046ec77328b7f86417d2e03b3d33">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815006ac2d4f05ee97fdd57e40d8e38"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15CADCF6-E891-4D11-95F1-05CB217077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CACB642-B03A-46BC-8FDD-0E8B4552CC4D}">
  <ds:schemaRefs>
    <ds:schemaRef ds:uri="http://schemas.microsoft.com/office/2006/documentManagement/types"/>
    <ds:schemaRef ds:uri="851b35d3-0456-4d6a-bc2f-da927e91d158"/>
    <ds:schemaRef ds:uri="http://schemas.microsoft.com/office/2006/metadata/properties"/>
    <ds:schemaRef ds:uri="http://purl.org/dc/terms/"/>
    <ds:schemaRef ds:uri="http://purl.org/dc/dcmitype/"/>
    <ds:schemaRef ds:uri="http://schemas.microsoft.com/office/infopath/2007/PartnerControls"/>
    <ds:schemaRef ds:uri="http://www.w3.org/XML/1998/namespace"/>
    <ds:schemaRef ds:uri="http://schemas.openxmlformats.org/package/2006/metadata/core-properties"/>
    <ds:schemaRef ds:uri="19483571-f922-4e8e-9c1c-26f0a2252132"/>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6442</TotalTime>
  <Words>4367</Words>
  <Application>Microsoft Office PowerPoint</Application>
  <PresentationFormat>Apresentação na tela (16:9)</PresentationFormat>
  <Paragraphs>429</Paragraphs>
  <Slides>34</Slides>
  <Notes>26</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34</vt:i4>
      </vt:variant>
    </vt:vector>
  </HeadingPairs>
  <TitlesOfParts>
    <vt:vector size="47" baseType="lpstr">
      <vt:lpstr>Segoe UI</vt:lpstr>
      <vt:lpstr>Calibri</vt:lpstr>
      <vt:lpstr>Segoe UI Light</vt:lpstr>
      <vt:lpstr>Segoe UI Semilight</vt:lpstr>
      <vt:lpstr>Calibri Light</vt:lpstr>
      <vt:lpstr>Segoe UI Semibold</vt:lpstr>
      <vt:lpstr>Aptos</vt:lpstr>
      <vt:lpstr>Consolas</vt:lpstr>
      <vt:lpstr>segoe-ui_semibold</vt:lpstr>
      <vt:lpstr>Century Gothic</vt:lpstr>
      <vt:lpstr>Arial</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Introdução</vt:lpstr>
      <vt:lpstr>Explorar o Armazenamento de Blobs do Azure (1 de 2)</vt:lpstr>
      <vt:lpstr>Explorar o Armazenamento de Blobs do Azure (2 de 2)</vt:lpstr>
      <vt:lpstr>Descobrir tipos de recursos do Armazenamento de Blobs do Azure</vt:lpstr>
      <vt:lpstr>Explorar os recursos de segurança do Armazenamento do Azure</vt:lpstr>
      <vt:lpstr>Descobrir a hospedagem de site estático no Armazenamento do Azure</vt:lpstr>
      <vt:lpstr>Resumo e verificação de conhecimentos</vt:lpstr>
      <vt:lpstr>Apresentação do PowerPoint</vt:lpstr>
      <vt:lpstr>Introdução</vt:lpstr>
      <vt:lpstr>Explorar o ciclo de vida do Armazenamento de Blobs do Azure (1 de 2)</vt:lpstr>
      <vt:lpstr>Explorar o ciclo de vida do Armazenamento de Blobs do Azure (2 de 2)</vt:lpstr>
      <vt:lpstr>Descobrir políticas de ciclo de vida do Armazenamento  de Blobs (1 de 2)</vt:lpstr>
      <vt:lpstr>Descobrir políticas de ciclo de vida do Armazenamento  de Blobs (2 de 2)</vt:lpstr>
      <vt:lpstr>Implementar políticas de ciclo de vida do Armazenamento de Blobs</vt:lpstr>
      <vt:lpstr>Reidratar dados de blob da camada de arquivos</vt:lpstr>
      <vt:lpstr>Resumo e verificação de conhecimentos</vt:lpstr>
      <vt:lpstr>Apresentação do PowerPoint</vt:lpstr>
      <vt:lpstr>Introdução</vt:lpstr>
      <vt:lpstr>Explorar a biblioteca de clientes do Armazenamento de Blobs do Azure</vt:lpstr>
      <vt:lpstr>Criar um objeto cliente</vt:lpstr>
      <vt:lpstr>Gerenciar propriedades e metadados de contêiner  usando o .NET</vt:lpstr>
      <vt:lpstr>Definir e recuperar propriedades e metadados de  recursos de blob usando REST</vt:lpstr>
      <vt:lpstr>Resumo e verificação de conhecimentos</vt:lpstr>
      <vt:lpstr>Apresentação do PowerPoint</vt:lpstr>
      <vt:lpstr>Exercício: criar recursos de armazenamento de blobs usando a biblioteca de clientes do .NET</vt:lpstr>
      <vt:lpstr>Apresentação do PowerPoint</vt:lpstr>
      <vt:lpstr>Perguntas de discussão em grupo:</vt:lpstr>
      <vt:lpstr>Laboratório: Recuperar recursos e metadados do Armazenamento do Azure usando o SDK de Armazenamento do Azure para .NET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Nubia Rossi Pavelqueires</cp:lastModifiedBy>
  <cp:revision>53</cp:revision>
  <dcterms:modified xsi:type="dcterms:W3CDTF">2024-11-26T19:29:15Z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