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ink/ink2.xml" ContentType="application/inkml+xml"/>
  <Override PartName="/ppt/notesSlides/notesSlide17.xml" ContentType="application/vnd.openxmlformats-officedocument.presentationml.notesSlide+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4.xml" ContentType="application/inkml+xml"/>
  <Override PartName="/ppt/notesSlides/notesSlide20.xml" ContentType="application/vnd.openxmlformats-officedocument.presentationml.notesSlide+xml"/>
  <Override PartName="/ppt/ink/ink5.xml" ContentType="application/inkml+xml"/>
  <Override PartName="/ppt/notesSlides/notesSlide21.xml" ContentType="application/vnd.openxmlformats-officedocument.presentationml.notesSlide+xml"/>
  <Override PartName="/ppt/ink/ink6.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2"/>
  </p:notesMasterIdLst>
  <p:handoutMasterIdLst>
    <p:handoutMasterId r:id="rId43"/>
  </p:handoutMasterIdLst>
  <p:sldIdLst>
    <p:sldId id="276" r:id="rId5"/>
    <p:sldId id="277" r:id="rId6"/>
    <p:sldId id="264" r:id="rId7"/>
    <p:sldId id="265" r:id="rId8"/>
    <p:sldId id="320" r:id="rId9"/>
    <p:sldId id="342" r:id="rId10"/>
    <p:sldId id="344" r:id="rId11"/>
    <p:sldId id="343" r:id="rId12"/>
    <p:sldId id="345" r:id="rId13"/>
    <p:sldId id="346" r:id="rId14"/>
    <p:sldId id="347" r:id="rId15"/>
    <p:sldId id="348" r:id="rId16"/>
    <p:sldId id="349" r:id="rId17"/>
    <p:sldId id="369" r:id="rId18"/>
    <p:sldId id="350" r:id="rId19"/>
    <p:sldId id="351" r:id="rId20"/>
    <p:sldId id="352" r:id="rId21"/>
    <p:sldId id="353" r:id="rId22"/>
    <p:sldId id="354" r:id="rId23"/>
    <p:sldId id="355" r:id="rId24"/>
    <p:sldId id="356" r:id="rId25"/>
    <p:sldId id="361" r:id="rId26"/>
    <p:sldId id="362" r:id="rId27"/>
    <p:sldId id="363" r:id="rId28"/>
    <p:sldId id="358" r:id="rId29"/>
    <p:sldId id="359" r:id="rId30"/>
    <p:sldId id="364" r:id="rId31"/>
    <p:sldId id="365" r:id="rId32"/>
    <p:sldId id="366" r:id="rId33"/>
    <p:sldId id="367" r:id="rId34"/>
    <p:sldId id="370" r:id="rId35"/>
    <p:sldId id="360" r:id="rId36"/>
    <p:sldId id="357" r:id="rId37"/>
    <p:sldId id="317" r:id="rId38"/>
    <p:sldId id="318" r:id="rId39"/>
    <p:sldId id="282" r:id="rId40"/>
    <p:sldId id="275" r:id="rId41"/>
  </p:sldIdLst>
  <p:sldSz cx="9144000" cy="5143500" type="screen16x9"/>
  <p:notesSz cx="6858000" cy="9144000"/>
  <p:embeddedFontLst>
    <p:embeddedFont>
      <p:font typeface="Century Gothic" panose="020B0502020202020204" pitchFamily="34" charset="0"/>
      <p:regular r:id="rId44"/>
      <p:bold r:id="rId45"/>
      <p:italic r:id="rId46"/>
      <p:boldItalic r:id="rId47"/>
    </p:embeddedFont>
    <p:embeddedFont>
      <p:font typeface="Consolas" panose="020B0609020204030204" pitchFamily="49" charset="0"/>
      <p:regular r:id="rId48"/>
      <p:bold r:id="rId49"/>
      <p:italic r:id="rId50"/>
      <p:boldItalic r:id="rId51"/>
    </p:embeddedFont>
    <p:embeddedFont>
      <p:font typeface="Segoe UI" panose="020B0502040204020203" pitchFamily="34" charset="0"/>
      <p:regular r:id="rId52"/>
      <p:bold r:id="rId53"/>
      <p:italic r:id="rId54"/>
      <p:boldItalic r:id="rId55"/>
    </p:embeddedFont>
    <p:embeddedFont>
      <p:font typeface="Segoe UI Light" panose="020B0502040204020203" pitchFamily="34" charset="0"/>
      <p:regular r:id="rId56"/>
      <p:italic r:id="rId57"/>
    </p:embeddedFont>
    <p:embeddedFont>
      <p:font typeface="Segoe UI Semibold" panose="020B0702040204020203" pitchFamily="34" charset="0"/>
      <p:bold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34B34-7E87-435D-B79A-0DF84CE00A20}" v="16" dt="2024-11-23T20:09:45.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33" autoAdjust="0"/>
  </p:normalViewPr>
  <p:slideViewPr>
    <p:cSldViewPr snapToGrid="0">
      <p:cViewPr varScale="1">
        <p:scale>
          <a:sx n="64" d="100"/>
          <a:sy n="64" d="100"/>
        </p:scale>
        <p:origin x="2178" y="60"/>
      </p:cViewPr>
      <p:guideLst>
        <p:guide orient="horz" pos="1620"/>
        <p:guide pos="2880"/>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 Target="slides/slide1.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D1734B34-7E87-435D-B79A-0DF84CE00A20}"/>
    <pc:docChg chg="undo custSel addSld delSld modSld sldOrd">
      <pc:chgData name="Henrique Souza" userId="e16f5053fa474369" providerId="LiveId" clId="{D1734B34-7E87-435D-B79A-0DF84CE00A20}" dt="2024-11-23T20:09:45.653" v="385"/>
      <pc:docMkLst>
        <pc:docMk/>
      </pc:docMkLst>
      <pc:sldChg chg="modSp del mod">
        <pc:chgData name="Henrique Souza" userId="e16f5053fa474369" providerId="LiveId" clId="{D1734B34-7E87-435D-B79A-0DF84CE00A20}" dt="2024-11-21T00:44:10.149" v="377" actId="47"/>
        <pc:sldMkLst>
          <pc:docMk/>
          <pc:sldMk cId="477887693" sldId="260"/>
        </pc:sldMkLst>
        <pc:spChg chg="mod">
          <ac:chgData name="Henrique Souza" userId="e16f5053fa474369" providerId="LiveId" clId="{D1734B34-7E87-435D-B79A-0DF84CE00A20}" dt="2024-11-10T03:21:41.958" v="357" actId="1076"/>
          <ac:spMkLst>
            <pc:docMk/>
            <pc:sldMk cId="477887693" sldId="260"/>
            <ac:spMk id="2" creationId="{375DB362-AEE0-DE66-A4F2-40C8C2604B47}"/>
          </ac:spMkLst>
        </pc:spChg>
      </pc:sldChg>
      <pc:sldChg chg="addSp delSp modSp del mod">
        <pc:chgData name="Henrique Souza" userId="e16f5053fa474369" providerId="LiveId" clId="{D1734B34-7E87-435D-B79A-0DF84CE00A20}" dt="2024-11-09T17:43:37.710" v="277" actId="47"/>
        <pc:sldMkLst>
          <pc:docMk/>
          <pc:sldMk cId="3482530628" sldId="262"/>
        </pc:sldMkLst>
        <pc:spChg chg="mod">
          <ac:chgData name="Henrique Souza" userId="e16f5053fa474369" providerId="LiveId" clId="{D1734B34-7E87-435D-B79A-0DF84CE00A20}" dt="2024-11-09T17:37:22.422" v="171"/>
          <ac:spMkLst>
            <pc:docMk/>
            <pc:sldMk cId="3482530628" sldId="262"/>
            <ac:spMk id="4" creationId="{7027BD6B-BCE1-8627-2C6E-7B8C39412990}"/>
          </ac:spMkLst>
        </pc:spChg>
        <pc:spChg chg="add del">
          <ac:chgData name="Henrique Souza" userId="e16f5053fa474369" providerId="LiveId" clId="{D1734B34-7E87-435D-B79A-0DF84CE00A20}" dt="2024-11-09T17:37:27.649" v="173" actId="22"/>
          <ac:spMkLst>
            <pc:docMk/>
            <pc:sldMk cId="3482530628" sldId="262"/>
            <ac:spMk id="5" creationId="{EFB21B2A-17DE-E4EE-03F8-0241063B3139}"/>
          </ac:spMkLst>
        </pc:spChg>
      </pc:sldChg>
      <pc:sldChg chg="del">
        <pc:chgData name="Henrique Souza" userId="e16f5053fa474369" providerId="LiveId" clId="{D1734B34-7E87-435D-B79A-0DF84CE00A20}" dt="2024-11-09T17:30:51.091" v="31" actId="47"/>
        <pc:sldMkLst>
          <pc:docMk/>
          <pc:sldMk cId="0" sldId="263"/>
        </pc:sldMkLst>
      </pc:sldChg>
      <pc:sldChg chg="modSp mod">
        <pc:chgData name="Henrique Souza" userId="e16f5053fa474369" providerId="LiveId" clId="{D1734B34-7E87-435D-B79A-0DF84CE00A20}" dt="2024-11-09T17:32:34.792" v="124" actId="20577"/>
        <pc:sldMkLst>
          <pc:docMk/>
          <pc:sldMk cId="0" sldId="264"/>
        </pc:sldMkLst>
        <pc:spChg chg="mod">
          <ac:chgData name="Henrique Souza" userId="e16f5053fa474369" providerId="LiveId" clId="{D1734B34-7E87-435D-B79A-0DF84CE00A20}" dt="2024-11-09T17:32:34.792" v="124" actId="20577"/>
          <ac:spMkLst>
            <pc:docMk/>
            <pc:sldMk cId="0" sldId="264"/>
            <ac:spMk id="184" creationId="{00000000-0000-0000-0000-000000000000}"/>
          </ac:spMkLst>
        </pc:spChg>
      </pc:sldChg>
      <pc:sldChg chg="modSp mod">
        <pc:chgData name="Henrique Souza" userId="e16f5053fa474369" providerId="LiveId" clId="{D1734B34-7E87-435D-B79A-0DF84CE00A20}" dt="2024-11-09T17:31:15.709" v="51" actId="20577"/>
        <pc:sldMkLst>
          <pc:docMk/>
          <pc:sldMk cId="0" sldId="265"/>
        </pc:sldMkLst>
        <pc:spChg chg="mod">
          <ac:chgData name="Henrique Souza" userId="e16f5053fa474369" providerId="LiveId" clId="{D1734B34-7E87-435D-B79A-0DF84CE00A20}" dt="2024-11-09T17:31:15.709" v="51" actId="20577"/>
          <ac:spMkLst>
            <pc:docMk/>
            <pc:sldMk cId="0" sldId="265"/>
            <ac:spMk id="194" creationId="{00000000-0000-0000-0000-000000000000}"/>
          </ac:spMkLst>
        </pc:spChg>
      </pc:sldChg>
      <pc:sldChg chg="del">
        <pc:chgData name="Henrique Souza" userId="e16f5053fa474369" providerId="LiveId" clId="{D1734B34-7E87-435D-B79A-0DF84CE00A20}" dt="2024-11-09T17:43:37.710" v="277" actId="47"/>
        <pc:sldMkLst>
          <pc:docMk/>
          <pc:sldMk cId="431737623" sldId="267"/>
        </pc:sldMkLst>
      </pc:sldChg>
      <pc:sldChg chg="modSp del mod">
        <pc:chgData name="Henrique Souza" userId="e16f5053fa474369" providerId="LiveId" clId="{D1734B34-7E87-435D-B79A-0DF84CE00A20}" dt="2024-11-21T00:44:10.149" v="377" actId="47"/>
        <pc:sldMkLst>
          <pc:docMk/>
          <pc:sldMk cId="2403457311" sldId="268"/>
        </pc:sldMkLst>
        <pc:spChg chg="mod">
          <ac:chgData name="Henrique Souza" userId="e16f5053fa474369" providerId="LiveId" clId="{D1734B34-7E87-435D-B79A-0DF84CE00A20}" dt="2024-11-10T03:21:49.938" v="359" actId="1076"/>
          <ac:spMkLst>
            <pc:docMk/>
            <pc:sldMk cId="2403457311" sldId="268"/>
            <ac:spMk id="5" creationId="{697A3BBE-B488-43DD-B070-0919A72A2A90}"/>
          </ac:spMkLst>
        </pc:spChg>
      </pc:sldChg>
      <pc:sldChg chg="del">
        <pc:chgData name="Henrique Souza" userId="e16f5053fa474369" providerId="LiveId" clId="{D1734B34-7E87-435D-B79A-0DF84CE00A20}" dt="2024-11-09T17:43:48.421" v="278" actId="47"/>
        <pc:sldMkLst>
          <pc:docMk/>
          <pc:sldMk cId="1585867685" sldId="270"/>
        </pc:sldMkLst>
      </pc:sldChg>
      <pc:sldChg chg="add del">
        <pc:chgData name="Henrique Souza" userId="e16f5053fa474369" providerId="LiveId" clId="{D1734B34-7E87-435D-B79A-0DF84CE00A20}" dt="2024-11-09T17:33:35.577" v="127" actId="47"/>
        <pc:sldMkLst>
          <pc:docMk/>
          <pc:sldMk cId="2106900451" sldId="271"/>
        </pc:sldMkLst>
      </pc:sldChg>
      <pc:sldChg chg="modSp mod">
        <pc:chgData name="Henrique Souza" userId="e16f5053fa474369" providerId="LiveId" clId="{D1734B34-7E87-435D-B79A-0DF84CE00A20}" dt="2024-11-09T17:29:02.889" v="6" actId="20577"/>
        <pc:sldMkLst>
          <pc:docMk/>
          <pc:sldMk cId="1393734078" sldId="276"/>
        </pc:sldMkLst>
        <pc:spChg chg="mod">
          <ac:chgData name="Henrique Souza" userId="e16f5053fa474369" providerId="LiveId" clId="{D1734B34-7E87-435D-B79A-0DF84CE00A20}" dt="2024-11-09T17:29:02.889" v="6" actId="20577"/>
          <ac:spMkLst>
            <pc:docMk/>
            <pc:sldMk cId="1393734078" sldId="276"/>
            <ac:spMk id="155" creationId="{00000000-0000-0000-0000-000000000000}"/>
          </ac:spMkLst>
        </pc:spChg>
      </pc:sldChg>
      <pc:sldChg chg="modSp mod">
        <pc:chgData name="Henrique Souza" userId="e16f5053fa474369" providerId="LiveId" clId="{D1734B34-7E87-435D-B79A-0DF84CE00A20}" dt="2024-11-09T17:30:22.494" v="30" actId="20577"/>
        <pc:sldMkLst>
          <pc:docMk/>
          <pc:sldMk cId="2315204132" sldId="277"/>
        </pc:sldMkLst>
        <pc:spChg chg="mod">
          <ac:chgData name="Henrique Souza" userId="e16f5053fa474369" providerId="LiveId" clId="{D1734B34-7E87-435D-B79A-0DF84CE00A20}" dt="2024-11-09T17:30:22.494" v="30" actId="20577"/>
          <ac:spMkLst>
            <pc:docMk/>
            <pc:sldMk cId="2315204132" sldId="277"/>
            <ac:spMk id="168" creationId="{00000000-0000-0000-0000-000000000000}"/>
          </ac:spMkLst>
        </pc:spChg>
        <pc:spChg chg="mod">
          <ac:chgData name="Henrique Souza" userId="e16f5053fa474369" providerId="LiveId" clId="{D1734B34-7E87-435D-B79A-0DF84CE00A20}" dt="2024-11-09T17:30:03.326" v="22" actId="1076"/>
          <ac:spMkLst>
            <pc:docMk/>
            <pc:sldMk cId="2315204132" sldId="277"/>
            <ac:spMk id="169" creationId="{00000000-0000-0000-0000-000000000000}"/>
          </ac:spMkLst>
        </pc:spChg>
      </pc:sldChg>
      <pc:sldChg chg="del">
        <pc:chgData name="Henrique Souza" userId="e16f5053fa474369" providerId="LiveId" clId="{D1734B34-7E87-435D-B79A-0DF84CE00A20}" dt="2024-11-09T17:43:48.421" v="278" actId="47"/>
        <pc:sldMkLst>
          <pc:docMk/>
          <pc:sldMk cId="984356727" sldId="278"/>
        </pc:sldMkLst>
      </pc:sldChg>
      <pc:sldChg chg="del">
        <pc:chgData name="Henrique Souza" userId="e16f5053fa474369" providerId="LiveId" clId="{D1734B34-7E87-435D-B79A-0DF84CE00A20}" dt="2024-11-09T17:43:48.421" v="278" actId="47"/>
        <pc:sldMkLst>
          <pc:docMk/>
          <pc:sldMk cId="3448223962" sldId="279"/>
        </pc:sldMkLst>
      </pc:sldChg>
      <pc:sldChg chg="modSp add mod modNotesTx">
        <pc:chgData name="Henrique Souza" userId="e16f5053fa474369" providerId="LiveId" clId="{D1734B34-7E87-435D-B79A-0DF84CE00A20}" dt="2024-11-10T03:22:12.221" v="364" actId="1076"/>
        <pc:sldMkLst>
          <pc:docMk/>
          <pc:sldMk cId="3666901030" sldId="282"/>
        </pc:sldMkLst>
        <pc:spChg chg="mod">
          <ac:chgData name="Henrique Souza" userId="e16f5053fa474369" providerId="LiveId" clId="{D1734B34-7E87-435D-B79A-0DF84CE00A20}" dt="2024-11-10T03:22:12.221" v="364" actId="1076"/>
          <ac:spMkLst>
            <pc:docMk/>
            <pc:sldMk cId="3666901030" sldId="282"/>
            <ac:spMk id="3" creationId="{88D77A7B-155B-2ED5-3C62-1DB7A61FC8AB}"/>
          </ac:spMkLst>
        </pc:spChg>
        <pc:spChg chg="mod">
          <ac:chgData name="Henrique Souza" userId="e16f5053fa474369" providerId="LiveId" clId="{D1734B34-7E87-435D-B79A-0DF84CE00A20}" dt="2024-11-09T17:44:54.876" v="288" actId="21"/>
          <ac:spMkLst>
            <pc:docMk/>
            <pc:sldMk cId="3666901030" sldId="282"/>
            <ac:spMk id="4" creationId="{9044587F-EB3F-C362-2330-AD9717DF1488}"/>
          </ac:spMkLst>
        </pc:spChg>
      </pc:sldChg>
      <pc:sldChg chg="del">
        <pc:chgData name="Henrique Souza" userId="e16f5053fa474369" providerId="LiveId" clId="{D1734B34-7E87-435D-B79A-0DF84CE00A20}" dt="2024-11-09T17:43:48.421" v="278" actId="47"/>
        <pc:sldMkLst>
          <pc:docMk/>
          <pc:sldMk cId="3179099180" sldId="286"/>
        </pc:sldMkLst>
      </pc:sldChg>
      <pc:sldChg chg="mod modShow">
        <pc:chgData name="Henrique Souza" userId="e16f5053fa474369" providerId="LiveId" clId="{D1734B34-7E87-435D-B79A-0DF84CE00A20}" dt="2024-11-09T17:29:07.416" v="7" actId="729"/>
        <pc:sldMkLst>
          <pc:docMk/>
          <pc:sldMk cId="0" sldId="288"/>
        </pc:sldMkLst>
      </pc:sldChg>
      <pc:sldChg chg="del">
        <pc:chgData name="Henrique Souza" userId="e16f5053fa474369" providerId="LiveId" clId="{D1734B34-7E87-435D-B79A-0DF84CE00A20}" dt="2024-11-09T17:43:37.710" v="277" actId="47"/>
        <pc:sldMkLst>
          <pc:docMk/>
          <pc:sldMk cId="405866196" sldId="289"/>
        </pc:sldMkLst>
      </pc:sldChg>
      <pc:sldChg chg="del">
        <pc:chgData name="Henrique Souza" userId="e16f5053fa474369" providerId="LiveId" clId="{D1734B34-7E87-435D-B79A-0DF84CE00A20}" dt="2024-11-09T17:43:37.710" v="277" actId="47"/>
        <pc:sldMkLst>
          <pc:docMk/>
          <pc:sldMk cId="3931850751" sldId="290"/>
        </pc:sldMkLst>
      </pc:sldChg>
      <pc:sldChg chg="del">
        <pc:chgData name="Henrique Souza" userId="e16f5053fa474369" providerId="LiveId" clId="{D1734B34-7E87-435D-B79A-0DF84CE00A20}" dt="2024-11-09T17:43:37.710" v="277" actId="47"/>
        <pc:sldMkLst>
          <pc:docMk/>
          <pc:sldMk cId="3333858292" sldId="291"/>
        </pc:sldMkLst>
      </pc:sldChg>
      <pc:sldChg chg="del">
        <pc:chgData name="Henrique Souza" userId="e16f5053fa474369" providerId="LiveId" clId="{D1734B34-7E87-435D-B79A-0DF84CE00A20}" dt="2024-11-09T17:43:37.710" v="277" actId="47"/>
        <pc:sldMkLst>
          <pc:docMk/>
          <pc:sldMk cId="3895080296" sldId="292"/>
        </pc:sldMkLst>
      </pc:sldChg>
      <pc:sldChg chg="del">
        <pc:chgData name="Henrique Souza" userId="e16f5053fa474369" providerId="LiveId" clId="{D1734B34-7E87-435D-B79A-0DF84CE00A20}" dt="2024-11-21T00:44:10.149" v="377" actId="47"/>
        <pc:sldMkLst>
          <pc:docMk/>
          <pc:sldMk cId="3159590825" sldId="293"/>
        </pc:sldMkLst>
      </pc:sldChg>
      <pc:sldChg chg="del">
        <pc:chgData name="Henrique Souza" userId="e16f5053fa474369" providerId="LiveId" clId="{D1734B34-7E87-435D-B79A-0DF84CE00A20}" dt="2024-11-09T17:43:48.421" v="278" actId="47"/>
        <pc:sldMkLst>
          <pc:docMk/>
          <pc:sldMk cId="2927315938" sldId="294"/>
        </pc:sldMkLst>
      </pc:sldChg>
      <pc:sldChg chg="del">
        <pc:chgData name="Henrique Souza" userId="e16f5053fa474369" providerId="LiveId" clId="{D1734B34-7E87-435D-B79A-0DF84CE00A20}" dt="2024-11-09T17:43:48.421" v="278" actId="47"/>
        <pc:sldMkLst>
          <pc:docMk/>
          <pc:sldMk cId="2416163790" sldId="295"/>
        </pc:sldMkLst>
      </pc:sldChg>
      <pc:sldChg chg="del">
        <pc:chgData name="Henrique Souza" userId="e16f5053fa474369" providerId="LiveId" clId="{D1734B34-7E87-435D-B79A-0DF84CE00A20}" dt="2024-11-09T17:43:48.421" v="278" actId="47"/>
        <pc:sldMkLst>
          <pc:docMk/>
          <pc:sldMk cId="1693527336" sldId="296"/>
        </pc:sldMkLst>
      </pc:sldChg>
      <pc:sldChg chg="del">
        <pc:chgData name="Henrique Souza" userId="e16f5053fa474369" providerId="LiveId" clId="{D1734B34-7E87-435D-B79A-0DF84CE00A20}" dt="2024-11-09T17:43:48.421" v="278" actId="47"/>
        <pc:sldMkLst>
          <pc:docMk/>
          <pc:sldMk cId="2894745531" sldId="297"/>
        </pc:sldMkLst>
      </pc:sldChg>
      <pc:sldChg chg="del">
        <pc:chgData name="Henrique Souza" userId="e16f5053fa474369" providerId="LiveId" clId="{D1734B34-7E87-435D-B79A-0DF84CE00A20}" dt="2024-11-09T17:43:48.421" v="278" actId="47"/>
        <pc:sldMkLst>
          <pc:docMk/>
          <pc:sldMk cId="4265525988" sldId="298"/>
        </pc:sldMkLst>
      </pc:sldChg>
      <pc:sldChg chg="del">
        <pc:chgData name="Henrique Souza" userId="e16f5053fa474369" providerId="LiveId" clId="{D1734B34-7E87-435D-B79A-0DF84CE00A20}" dt="2024-11-09T17:43:48.421" v="278" actId="47"/>
        <pc:sldMkLst>
          <pc:docMk/>
          <pc:sldMk cId="3816713397" sldId="299"/>
        </pc:sldMkLst>
      </pc:sldChg>
      <pc:sldChg chg="del">
        <pc:chgData name="Henrique Souza" userId="e16f5053fa474369" providerId="LiveId" clId="{D1734B34-7E87-435D-B79A-0DF84CE00A20}" dt="2024-11-09T17:43:48.421" v="278" actId="47"/>
        <pc:sldMkLst>
          <pc:docMk/>
          <pc:sldMk cId="2599991606" sldId="300"/>
        </pc:sldMkLst>
      </pc:sldChg>
      <pc:sldChg chg="del">
        <pc:chgData name="Henrique Souza" userId="e16f5053fa474369" providerId="LiveId" clId="{D1734B34-7E87-435D-B79A-0DF84CE00A20}" dt="2024-11-09T17:43:48.421" v="278" actId="47"/>
        <pc:sldMkLst>
          <pc:docMk/>
          <pc:sldMk cId="2742833662" sldId="301"/>
        </pc:sldMkLst>
      </pc:sldChg>
      <pc:sldChg chg="del">
        <pc:chgData name="Henrique Souza" userId="e16f5053fa474369" providerId="LiveId" clId="{D1734B34-7E87-435D-B79A-0DF84CE00A20}" dt="2024-11-09T17:43:48.421" v="278" actId="47"/>
        <pc:sldMkLst>
          <pc:docMk/>
          <pc:sldMk cId="322303215" sldId="302"/>
        </pc:sldMkLst>
      </pc:sldChg>
      <pc:sldChg chg="del">
        <pc:chgData name="Henrique Souza" userId="e16f5053fa474369" providerId="LiveId" clId="{D1734B34-7E87-435D-B79A-0DF84CE00A20}" dt="2024-11-09T17:43:48.421" v="278" actId="47"/>
        <pc:sldMkLst>
          <pc:docMk/>
          <pc:sldMk cId="2766862786" sldId="303"/>
        </pc:sldMkLst>
      </pc:sldChg>
      <pc:sldChg chg="del">
        <pc:chgData name="Henrique Souza" userId="e16f5053fa474369" providerId="LiveId" clId="{D1734B34-7E87-435D-B79A-0DF84CE00A20}" dt="2024-11-09T17:43:48.421" v="278" actId="47"/>
        <pc:sldMkLst>
          <pc:docMk/>
          <pc:sldMk cId="1704244947" sldId="305"/>
        </pc:sldMkLst>
      </pc:sldChg>
      <pc:sldChg chg="del">
        <pc:chgData name="Henrique Souza" userId="e16f5053fa474369" providerId="LiveId" clId="{D1734B34-7E87-435D-B79A-0DF84CE00A20}" dt="2024-11-09T17:43:48.421" v="278" actId="47"/>
        <pc:sldMkLst>
          <pc:docMk/>
          <pc:sldMk cId="1449874181" sldId="306"/>
        </pc:sldMkLst>
      </pc:sldChg>
      <pc:sldChg chg="del">
        <pc:chgData name="Henrique Souza" userId="e16f5053fa474369" providerId="LiveId" clId="{D1734B34-7E87-435D-B79A-0DF84CE00A20}" dt="2024-11-09T17:43:48.421" v="278" actId="47"/>
        <pc:sldMkLst>
          <pc:docMk/>
          <pc:sldMk cId="1792121114" sldId="307"/>
        </pc:sldMkLst>
      </pc:sldChg>
      <pc:sldChg chg="del">
        <pc:chgData name="Henrique Souza" userId="e16f5053fa474369" providerId="LiveId" clId="{D1734B34-7E87-435D-B79A-0DF84CE00A20}" dt="2024-11-09T17:43:48.421" v="278" actId="47"/>
        <pc:sldMkLst>
          <pc:docMk/>
          <pc:sldMk cId="1871014685" sldId="308"/>
        </pc:sldMkLst>
      </pc:sldChg>
      <pc:sldChg chg="del">
        <pc:chgData name="Henrique Souza" userId="e16f5053fa474369" providerId="LiveId" clId="{D1734B34-7E87-435D-B79A-0DF84CE00A20}" dt="2024-11-09T17:43:48.421" v="278" actId="47"/>
        <pc:sldMkLst>
          <pc:docMk/>
          <pc:sldMk cId="3276043654" sldId="309"/>
        </pc:sldMkLst>
      </pc:sldChg>
      <pc:sldChg chg="del">
        <pc:chgData name="Henrique Souza" userId="e16f5053fa474369" providerId="LiveId" clId="{D1734B34-7E87-435D-B79A-0DF84CE00A20}" dt="2024-11-09T17:43:48.421" v="278" actId="47"/>
        <pc:sldMkLst>
          <pc:docMk/>
          <pc:sldMk cId="1198860700" sldId="310"/>
        </pc:sldMkLst>
      </pc:sldChg>
      <pc:sldChg chg="del">
        <pc:chgData name="Henrique Souza" userId="e16f5053fa474369" providerId="LiveId" clId="{D1734B34-7E87-435D-B79A-0DF84CE00A20}" dt="2024-11-09T17:43:48.421" v="278" actId="47"/>
        <pc:sldMkLst>
          <pc:docMk/>
          <pc:sldMk cId="1128317977" sldId="311"/>
        </pc:sldMkLst>
      </pc:sldChg>
      <pc:sldChg chg="del">
        <pc:chgData name="Henrique Souza" userId="e16f5053fa474369" providerId="LiveId" clId="{D1734B34-7E87-435D-B79A-0DF84CE00A20}" dt="2024-11-09T17:43:48.421" v="278" actId="47"/>
        <pc:sldMkLst>
          <pc:docMk/>
          <pc:sldMk cId="1525068879" sldId="312"/>
        </pc:sldMkLst>
      </pc:sldChg>
      <pc:sldChg chg="del">
        <pc:chgData name="Henrique Souza" userId="e16f5053fa474369" providerId="LiveId" clId="{D1734B34-7E87-435D-B79A-0DF84CE00A20}" dt="2024-11-09T17:43:48.421" v="278" actId="47"/>
        <pc:sldMkLst>
          <pc:docMk/>
          <pc:sldMk cId="2065847132" sldId="313"/>
        </pc:sldMkLst>
      </pc:sldChg>
      <pc:sldChg chg="del">
        <pc:chgData name="Henrique Souza" userId="e16f5053fa474369" providerId="LiveId" clId="{D1734B34-7E87-435D-B79A-0DF84CE00A20}" dt="2024-11-09T17:43:48.421" v="278" actId="47"/>
        <pc:sldMkLst>
          <pc:docMk/>
          <pc:sldMk cId="786526744" sldId="314"/>
        </pc:sldMkLst>
      </pc:sldChg>
      <pc:sldChg chg="del">
        <pc:chgData name="Henrique Souza" userId="e16f5053fa474369" providerId="LiveId" clId="{D1734B34-7E87-435D-B79A-0DF84CE00A20}" dt="2024-11-09T17:43:48.421" v="278" actId="47"/>
        <pc:sldMkLst>
          <pc:docMk/>
          <pc:sldMk cId="1886665125" sldId="315"/>
        </pc:sldMkLst>
      </pc:sldChg>
      <pc:sldChg chg="del">
        <pc:chgData name="Henrique Souza" userId="e16f5053fa474369" providerId="LiveId" clId="{D1734B34-7E87-435D-B79A-0DF84CE00A20}" dt="2024-11-09T17:43:48.421" v="278" actId="47"/>
        <pc:sldMkLst>
          <pc:docMk/>
          <pc:sldMk cId="3259750672" sldId="316"/>
        </pc:sldMkLst>
      </pc:sldChg>
      <pc:sldChg chg="modSp mod">
        <pc:chgData name="Henrique Souza" userId="e16f5053fa474369" providerId="LiveId" clId="{D1734B34-7E87-435D-B79A-0DF84CE00A20}" dt="2024-11-09T17:44:10.620" v="283" actId="20577"/>
        <pc:sldMkLst>
          <pc:docMk/>
          <pc:sldMk cId="1370538157" sldId="317"/>
        </pc:sldMkLst>
        <pc:spChg chg="mod">
          <ac:chgData name="Henrique Souza" userId="e16f5053fa474369" providerId="LiveId" clId="{D1734B34-7E87-435D-B79A-0DF84CE00A20}" dt="2024-11-09T17:44:10.620" v="283" actId="20577"/>
          <ac:spMkLst>
            <pc:docMk/>
            <pc:sldMk cId="1370538157" sldId="317"/>
            <ac:spMk id="194" creationId="{A25507F4-58EB-46AC-F239-92D74B98F483}"/>
          </ac:spMkLst>
        </pc:spChg>
      </pc:sldChg>
      <pc:sldChg chg="modSp mod">
        <pc:chgData name="Henrique Souza" userId="e16f5053fa474369" providerId="LiveId" clId="{D1734B34-7E87-435D-B79A-0DF84CE00A20}" dt="2024-11-10T03:21:58.634" v="360" actId="1076"/>
        <pc:sldMkLst>
          <pc:docMk/>
          <pc:sldMk cId="1288457665" sldId="318"/>
        </pc:sldMkLst>
        <pc:spChg chg="mod">
          <ac:chgData name="Henrique Souza" userId="e16f5053fa474369" providerId="LiveId" clId="{D1734B34-7E87-435D-B79A-0DF84CE00A20}" dt="2024-11-10T03:21:58.634" v="360" actId="1076"/>
          <ac:spMkLst>
            <pc:docMk/>
            <pc:sldMk cId="1288457665" sldId="318"/>
            <ac:spMk id="4" creationId="{B7D38E73-2109-66DD-E229-E7109681A5C3}"/>
          </ac:spMkLst>
        </pc:spChg>
        <pc:spChg chg="mod">
          <ac:chgData name="Henrique Souza" userId="e16f5053fa474369" providerId="LiveId" clId="{D1734B34-7E87-435D-B79A-0DF84CE00A20}" dt="2024-11-09T17:44:35.159" v="286" actId="1076"/>
          <ac:spMkLst>
            <pc:docMk/>
            <pc:sldMk cId="1288457665" sldId="318"/>
            <ac:spMk id="5" creationId="{F232AD4E-336F-4656-0E6A-261693F29563}"/>
          </ac:spMkLst>
        </pc:spChg>
      </pc:sldChg>
      <pc:sldChg chg="del">
        <pc:chgData name="Henrique Souza" userId="e16f5053fa474369" providerId="LiveId" clId="{D1734B34-7E87-435D-B79A-0DF84CE00A20}" dt="2024-11-09T17:44:58.250" v="290" actId="47"/>
        <pc:sldMkLst>
          <pc:docMk/>
          <pc:sldMk cId="3611906021" sldId="319"/>
        </pc:sldMkLst>
      </pc:sldChg>
      <pc:sldChg chg="modSp add mod">
        <pc:chgData name="Henrique Souza" userId="e16f5053fa474369" providerId="LiveId" clId="{D1734B34-7E87-435D-B79A-0DF84CE00A20}" dt="2024-11-10T03:18:44.699" v="324" actId="1076"/>
        <pc:sldMkLst>
          <pc:docMk/>
          <pc:sldMk cId="1392855273" sldId="320"/>
        </pc:sldMkLst>
        <pc:spChg chg="mod">
          <ac:chgData name="Henrique Souza" userId="e16f5053fa474369" providerId="LiveId" clId="{D1734B34-7E87-435D-B79A-0DF84CE00A20}" dt="2024-11-10T03:18:44.699" v="324" actId="1076"/>
          <ac:spMkLst>
            <pc:docMk/>
            <pc:sldMk cId="1392855273" sldId="320"/>
            <ac:spMk id="3" creationId="{026B3455-99E7-B812-9543-6373B8A834E3}"/>
          </ac:spMkLst>
        </pc:spChg>
      </pc:sldChg>
      <pc:sldChg chg="modSp add mod">
        <pc:chgData name="Henrique Souza" userId="e16f5053fa474369" providerId="LiveId" clId="{D1734B34-7E87-435D-B79A-0DF84CE00A20}" dt="2024-11-10T03:18:49.994" v="325" actId="1076"/>
        <pc:sldMkLst>
          <pc:docMk/>
          <pc:sldMk cId="1305791001" sldId="342"/>
        </pc:sldMkLst>
        <pc:spChg chg="mod">
          <ac:chgData name="Henrique Souza" userId="e16f5053fa474369" providerId="LiveId" clId="{D1734B34-7E87-435D-B79A-0DF84CE00A20}" dt="2024-11-10T03:18:49.994" v="325" actId="1076"/>
          <ac:spMkLst>
            <pc:docMk/>
            <pc:sldMk cId="1305791001" sldId="342"/>
            <ac:spMk id="2" creationId="{4F89B5F0-D181-34BF-C0CA-5145682AF608}"/>
          </ac:spMkLst>
        </pc:spChg>
      </pc:sldChg>
      <pc:sldChg chg="modSp add mod">
        <pc:chgData name="Henrique Souza" userId="e16f5053fa474369" providerId="LiveId" clId="{D1734B34-7E87-435D-B79A-0DF84CE00A20}" dt="2024-11-10T03:19:02.368" v="327" actId="1076"/>
        <pc:sldMkLst>
          <pc:docMk/>
          <pc:sldMk cId="586841057" sldId="343"/>
        </pc:sldMkLst>
        <pc:spChg chg="mod">
          <ac:chgData name="Henrique Souza" userId="e16f5053fa474369" providerId="LiveId" clId="{D1734B34-7E87-435D-B79A-0DF84CE00A20}" dt="2024-11-10T03:19:02.368" v="327" actId="1076"/>
          <ac:spMkLst>
            <pc:docMk/>
            <pc:sldMk cId="586841057" sldId="343"/>
            <ac:spMk id="2" creationId="{66CE8BB2-6ACB-47B8-6C72-BF5C32DABA30}"/>
          </ac:spMkLst>
        </pc:spChg>
      </pc:sldChg>
      <pc:sldChg chg="modSp add mod">
        <pc:chgData name="Henrique Souza" userId="e16f5053fa474369" providerId="LiveId" clId="{D1734B34-7E87-435D-B79A-0DF84CE00A20}" dt="2024-11-10T03:18:56.222" v="326" actId="1076"/>
        <pc:sldMkLst>
          <pc:docMk/>
          <pc:sldMk cId="895751865" sldId="344"/>
        </pc:sldMkLst>
        <pc:spChg chg="mod">
          <ac:chgData name="Henrique Souza" userId="e16f5053fa474369" providerId="LiveId" clId="{D1734B34-7E87-435D-B79A-0DF84CE00A20}" dt="2024-11-10T03:18:56.222" v="326" actId="1076"/>
          <ac:spMkLst>
            <pc:docMk/>
            <pc:sldMk cId="895751865" sldId="344"/>
            <ac:spMk id="2" creationId="{66CE8BB2-6ACB-47B8-6C72-BF5C32DABA30}"/>
          </ac:spMkLst>
        </pc:spChg>
      </pc:sldChg>
      <pc:sldChg chg="modSp add mod">
        <pc:chgData name="Henrique Souza" userId="e16f5053fa474369" providerId="LiveId" clId="{D1734B34-7E87-435D-B79A-0DF84CE00A20}" dt="2024-11-10T03:19:08.467" v="328" actId="1076"/>
        <pc:sldMkLst>
          <pc:docMk/>
          <pc:sldMk cId="3587172385" sldId="345"/>
        </pc:sldMkLst>
        <pc:spChg chg="mod">
          <ac:chgData name="Henrique Souza" userId="e16f5053fa474369" providerId="LiveId" clId="{D1734B34-7E87-435D-B79A-0DF84CE00A20}" dt="2024-11-10T03:19:08.467" v="328" actId="1076"/>
          <ac:spMkLst>
            <pc:docMk/>
            <pc:sldMk cId="3587172385" sldId="345"/>
            <ac:spMk id="2" creationId="{CC3FDFE4-FBCE-46F1-15DB-47F8AA22664E}"/>
          </ac:spMkLst>
        </pc:spChg>
      </pc:sldChg>
      <pc:sldChg chg="modSp add mod">
        <pc:chgData name="Henrique Souza" userId="e16f5053fa474369" providerId="LiveId" clId="{D1734B34-7E87-435D-B79A-0DF84CE00A20}" dt="2024-11-10T03:19:14.843" v="329" actId="1076"/>
        <pc:sldMkLst>
          <pc:docMk/>
          <pc:sldMk cId="1454241287" sldId="346"/>
        </pc:sldMkLst>
        <pc:spChg chg="mod">
          <ac:chgData name="Henrique Souza" userId="e16f5053fa474369" providerId="LiveId" clId="{D1734B34-7E87-435D-B79A-0DF84CE00A20}" dt="2024-11-10T03:19:14.843" v="329" actId="1076"/>
          <ac:spMkLst>
            <pc:docMk/>
            <pc:sldMk cId="1454241287" sldId="346"/>
            <ac:spMk id="2" creationId="{EFE717B7-1E3D-A4EA-A9FE-263FB09C9938}"/>
          </ac:spMkLst>
        </pc:spChg>
      </pc:sldChg>
      <pc:sldChg chg="modSp add mod">
        <pc:chgData name="Henrique Souza" userId="e16f5053fa474369" providerId="LiveId" clId="{D1734B34-7E87-435D-B79A-0DF84CE00A20}" dt="2024-11-10T03:19:21.218" v="330" actId="1076"/>
        <pc:sldMkLst>
          <pc:docMk/>
          <pc:sldMk cId="1212300930" sldId="347"/>
        </pc:sldMkLst>
        <pc:spChg chg="mod">
          <ac:chgData name="Henrique Souza" userId="e16f5053fa474369" providerId="LiveId" clId="{D1734B34-7E87-435D-B79A-0DF84CE00A20}" dt="2024-11-10T03:19:21.218" v="330" actId="1076"/>
          <ac:spMkLst>
            <pc:docMk/>
            <pc:sldMk cId="1212300930" sldId="347"/>
            <ac:spMk id="2" creationId="{7FCEA6ED-AED2-090C-7A61-B787B0B6C6F7}"/>
          </ac:spMkLst>
        </pc:spChg>
      </pc:sldChg>
      <pc:sldChg chg="modSp add mod">
        <pc:chgData name="Henrique Souza" userId="e16f5053fa474369" providerId="LiveId" clId="{D1734B34-7E87-435D-B79A-0DF84CE00A20}" dt="2024-11-10T03:19:27.136" v="331" actId="1076"/>
        <pc:sldMkLst>
          <pc:docMk/>
          <pc:sldMk cId="2882509219" sldId="348"/>
        </pc:sldMkLst>
        <pc:spChg chg="mod">
          <ac:chgData name="Henrique Souza" userId="e16f5053fa474369" providerId="LiveId" clId="{D1734B34-7E87-435D-B79A-0DF84CE00A20}" dt="2024-11-10T03:19:27.136" v="331" actId="1076"/>
          <ac:spMkLst>
            <pc:docMk/>
            <pc:sldMk cId="2882509219" sldId="348"/>
            <ac:spMk id="2" creationId="{F7DBD77F-B163-7256-4CFA-3BAC8F133396}"/>
          </ac:spMkLst>
        </pc:spChg>
        <pc:spChg chg="mod">
          <ac:chgData name="Henrique Souza" userId="e16f5053fa474369" providerId="LiveId" clId="{D1734B34-7E87-435D-B79A-0DF84CE00A20}" dt="2024-11-09T17:33:33.115" v="126" actId="27636"/>
          <ac:spMkLst>
            <pc:docMk/>
            <pc:sldMk cId="2882509219" sldId="348"/>
            <ac:spMk id="3" creationId="{C14ED0B3-62C2-5B05-3728-5628580B57A2}"/>
          </ac:spMkLst>
        </pc:spChg>
      </pc:sldChg>
      <pc:sldChg chg="modSp add mod">
        <pc:chgData name="Henrique Souza" userId="e16f5053fa474369" providerId="LiveId" clId="{D1734B34-7E87-435D-B79A-0DF84CE00A20}" dt="2024-11-10T03:19:33.809" v="332" actId="1076"/>
        <pc:sldMkLst>
          <pc:docMk/>
          <pc:sldMk cId="492647123" sldId="349"/>
        </pc:sldMkLst>
        <pc:spChg chg="mod">
          <ac:chgData name="Henrique Souza" userId="e16f5053fa474369" providerId="LiveId" clId="{D1734B34-7E87-435D-B79A-0DF84CE00A20}" dt="2024-11-10T03:19:33.809" v="332" actId="1076"/>
          <ac:spMkLst>
            <pc:docMk/>
            <pc:sldMk cId="492647123" sldId="349"/>
            <ac:spMk id="2" creationId="{67A102F1-C0F1-B664-72AD-EAAD71CBF3A7}"/>
          </ac:spMkLst>
        </pc:spChg>
      </pc:sldChg>
      <pc:sldChg chg="add del setBg">
        <pc:chgData name="Henrique Souza" userId="e16f5053fa474369" providerId="LiveId" clId="{D1734B34-7E87-435D-B79A-0DF84CE00A20}" dt="2024-11-09T17:33:58.595" v="129"/>
        <pc:sldMkLst>
          <pc:docMk/>
          <pc:sldMk cId="817013355" sldId="350"/>
        </pc:sldMkLst>
      </pc:sldChg>
      <pc:sldChg chg="modSp add mod ord">
        <pc:chgData name="Henrique Souza" userId="e16f5053fa474369" providerId="LiveId" clId="{D1734B34-7E87-435D-B79A-0DF84CE00A20}" dt="2024-11-09T17:34:32.527" v="155" actId="20577"/>
        <pc:sldMkLst>
          <pc:docMk/>
          <pc:sldMk cId="1454066493" sldId="350"/>
        </pc:sldMkLst>
        <pc:spChg chg="mod">
          <ac:chgData name="Henrique Souza" userId="e16f5053fa474369" providerId="LiveId" clId="{D1734B34-7E87-435D-B79A-0DF84CE00A20}" dt="2024-11-09T17:34:32.527" v="155" actId="20577"/>
          <ac:spMkLst>
            <pc:docMk/>
            <pc:sldMk cId="1454066493" sldId="350"/>
            <ac:spMk id="194" creationId="{33284449-0B48-6C68-8EAF-46C84E39BF74}"/>
          </ac:spMkLst>
        </pc:spChg>
        <pc:spChg chg="mod">
          <ac:chgData name="Henrique Souza" userId="e16f5053fa474369" providerId="LiveId" clId="{D1734B34-7E87-435D-B79A-0DF84CE00A20}" dt="2024-11-09T17:34:12.585" v="137" actId="20577"/>
          <ac:spMkLst>
            <pc:docMk/>
            <pc:sldMk cId="1454066493" sldId="350"/>
            <ac:spMk id="196" creationId="{BE4323AF-73A4-4914-7719-36FC776197F2}"/>
          </ac:spMkLst>
        </pc:spChg>
      </pc:sldChg>
      <pc:sldChg chg="modSp add mod">
        <pc:chgData name="Henrique Souza" userId="e16f5053fa474369" providerId="LiveId" clId="{D1734B34-7E87-435D-B79A-0DF84CE00A20}" dt="2024-11-10T03:19:47.514" v="336" actId="1076"/>
        <pc:sldMkLst>
          <pc:docMk/>
          <pc:sldMk cId="741701466" sldId="351"/>
        </pc:sldMkLst>
        <pc:spChg chg="mod">
          <ac:chgData name="Henrique Souza" userId="e16f5053fa474369" providerId="LiveId" clId="{D1734B34-7E87-435D-B79A-0DF84CE00A20}" dt="2024-11-10T03:19:47.514" v="336" actId="1076"/>
          <ac:spMkLst>
            <pc:docMk/>
            <pc:sldMk cId="741701466" sldId="351"/>
            <ac:spMk id="4" creationId="{C801D8B3-E277-56D6-7405-7E27A1611F40}"/>
          </ac:spMkLst>
        </pc:spChg>
      </pc:sldChg>
      <pc:sldChg chg="addSp delSp modSp add mod ord">
        <pc:chgData name="Henrique Souza" userId="e16f5053fa474369" providerId="LiveId" clId="{D1734B34-7E87-435D-B79A-0DF84CE00A20}" dt="2024-11-09T17:37:32.008" v="175" actId="22"/>
        <pc:sldMkLst>
          <pc:docMk/>
          <pc:sldMk cId="2732936159" sldId="352"/>
        </pc:sldMkLst>
        <pc:spChg chg="add del">
          <ac:chgData name="Henrique Souza" userId="e16f5053fa474369" providerId="LiveId" clId="{D1734B34-7E87-435D-B79A-0DF84CE00A20}" dt="2024-11-09T17:37:32.008" v="175" actId="22"/>
          <ac:spMkLst>
            <pc:docMk/>
            <pc:sldMk cId="2732936159" sldId="352"/>
            <ac:spMk id="4" creationId="{1A1B6F7E-0B0C-A3EA-A23C-588E0EB6774F}"/>
          </ac:spMkLst>
        </pc:spChg>
        <pc:spChg chg="mod">
          <ac:chgData name="Henrique Souza" userId="e16f5053fa474369" providerId="LiveId" clId="{D1734B34-7E87-435D-B79A-0DF84CE00A20}" dt="2024-11-09T17:37:00.286" v="168" actId="20577"/>
          <ac:spMkLst>
            <pc:docMk/>
            <pc:sldMk cId="2732936159" sldId="352"/>
            <ac:spMk id="194" creationId="{1CA9F006-4DF7-FD9C-11BF-BE151607259A}"/>
          </ac:spMkLst>
        </pc:spChg>
        <pc:spChg chg="mod">
          <ac:chgData name="Henrique Souza" userId="e16f5053fa474369" providerId="LiveId" clId="{D1734B34-7E87-435D-B79A-0DF84CE00A20}" dt="2024-11-09T17:36:38.840" v="161" actId="20577"/>
          <ac:spMkLst>
            <pc:docMk/>
            <pc:sldMk cId="2732936159" sldId="352"/>
            <ac:spMk id="196" creationId="{1BD195A3-F48F-1622-294B-F1FB9EDC467B}"/>
          </ac:spMkLst>
        </pc:spChg>
      </pc:sldChg>
      <pc:sldChg chg="modSp add mod">
        <pc:chgData name="Henrique Souza" userId="e16f5053fa474369" providerId="LiveId" clId="{D1734B34-7E87-435D-B79A-0DF84CE00A20}" dt="2024-11-10T03:19:56.334" v="338" actId="1076"/>
        <pc:sldMkLst>
          <pc:docMk/>
          <pc:sldMk cId="1299220254" sldId="353"/>
        </pc:sldMkLst>
        <pc:spChg chg="mod">
          <ac:chgData name="Henrique Souza" userId="e16f5053fa474369" providerId="LiveId" clId="{D1734B34-7E87-435D-B79A-0DF84CE00A20}" dt="2024-11-10T03:19:56.334" v="338" actId="1076"/>
          <ac:spMkLst>
            <pc:docMk/>
            <pc:sldMk cId="1299220254" sldId="353"/>
            <ac:spMk id="3" creationId="{0B563611-B3B9-745D-36EA-A064B2224AEB}"/>
          </ac:spMkLst>
        </pc:spChg>
      </pc:sldChg>
      <pc:sldChg chg="addSp delSp modSp add mod">
        <pc:chgData name="Henrique Souza" userId="e16f5053fa474369" providerId="LiveId" clId="{D1734B34-7E87-435D-B79A-0DF84CE00A20}" dt="2024-11-23T20:09:45.653" v="385"/>
        <pc:sldMkLst>
          <pc:docMk/>
          <pc:sldMk cId="3192985599" sldId="354"/>
        </pc:sldMkLst>
        <pc:spChg chg="del mod">
          <ac:chgData name="Henrique Souza" userId="e16f5053fa474369" providerId="LiveId" clId="{D1734B34-7E87-435D-B79A-0DF84CE00A20}" dt="2024-11-09T17:38:20.863" v="188" actId="478"/>
          <ac:spMkLst>
            <pc:docMk/>
            <pc:sldMk cId="3192985599" sldId="354"/>
            <ac:spMk id="2" creationId="{88883920-7882-67F2-931E-0B097ECA8E16}"/>
          </ac:spMkLst>
        </pc:spChg>
        <pc:spChg chg="add del mod">
          <ac:chgData name="Henrique Souza" userId="e16f5053fa474369" providerId="LiveId" clId="{D1734B34-7E87-435D-B79A-0DF84CE00A20}" dt="2024-11-09T17:38:24.147" v="190" actId="478"/>
          <ac:spMkLst>
            <pc:docMk/>
            <pc:sldMk cId="3192985599" sldId="354"/>
            <ac:spMk id="4" creationId="{287D5330-389D-8DB1-5D10-C423BFDED84D}"/>
          </ac:spMkLst>
        </pc:spChg>
        <pc:spChg chg="mod">
          <ac:chgData name="Henrique Souza" userId="e16f5053fa474369" providerId="LiveId" clId="{D1734B34-7E87-435D-B79A-0DF84CE00A20}" dt="2024-11-09T17:37:39.338" v="177" actId="27636"/>
          <ac:spMkLst>
            <pc:docMk/>
            <pc:sldMk cId="3192985599" sldId="354"/>
            <ac:spMk id="5" creationId="{3583042F-0960-9754-87F2-743C4AFD1210}"/>
          </ac:spMkLst>
        </pc:spChg>
        <pc:spChg chg="add mod">
          <ac:chgData name="Henrique Souza" userId="e16f5053fa474369" providerId="LiveId" clId="{D1734B34-7E87-435D-B79A-0DF84CE00A20}" dt="2024-11-10T03:20:02.858" v="339" actId="1076"/>
          <ac:spMkLst>
            <pc:docMk/>
            <pc:sldMk cId="3192985599" sldId="354"/>
            <ac:spMk id="7" creationId="{BF64D858-2274-400D-EE8A-813680E1A77A}"/>
          </ac:spMkLst>
        </pc:spChg>
        <pc:inkChg chg="add">
          <ac:chgData name="Henrique Souza" userId="e16f5053fa474369" providerId="LiveId" clId="{D1734B34-7E87-435D-B79A-0DF84CE00A20}" dt="2024-11-23T20:09:45.653" v="385"/>
          <ac:inkMkLst>
            <pc:docMk/>
            <pc:sldMk cId="3192985599" sldId="354"/>
            <ac:inkMk id="2" creationId="{1E45DC82-1D8B-2733-431B-34B10684A21B}"/>
          </ac:inkMkLst>
        </pc:inkChg>
      </pc:sldChg>
      <pc:sldChg chg="addSp modSp add mod">
        <pc:chgData name="Henrique Souza" userId="e16f5053fa474369" providerId="LiveId" clId="{D1734B34-7E87-435D-B79A-0DF84CE00A20}" dt="2024-11-23T20:09:45.653" v="385"/>
        <pc:sldMkLst>
          <pc:docMk/>
          <pc:sldMk cId="2662513463" sldId="355"/>
        </pc:sldMkLst>
        <pc:spChg chg="mod">
          <ac:chgData name="Henrique Souza" userId="e16f5053fa474369" providerId="LiveId" clId="{D1734B34-7E87-435D-B79A-0DF84CE00A20}" dt="2024-11-10T03:20:08.660" v="340" actId="1076"/>
          <ac:spMkLst>
            <pc:docMk/>
            <pc:sldMk cId="2662513463" sldId="355"/>
            <ac:spMk id="2" creationId="{B556BFBF-C4A8-E80C-E421-E0A84B5E5CBD}"/>
          </ac:spMkLst>
        </pc:spChg>
        <pc:spChg chg="mod">
          <ac:chgData name="Henrique Souza" userId="e16f5053fa474369" providerId="LiveId" clId="{D1734B34-7E87-435D-B79A-0DF84CE00A20}" dt="2024-11-09T17:37:39.339" v="178" actId="27636"/>
          <ac:spMkLst>
            <pc:docMk/>
            <pc:sldMk cId="2662513463" sldId="355"/>
            <ac:spMk id="3" creationId="{B9409A74-70FD-72E9-946C-4501D886E3F4}"/>
          </ac:spMkLst>
        </pc:spChg>
        <pc:inkChg chg="add">
          <ac:chgData name="Henrique Souza" userId="e16f5053fa474369" providerId="LiveId" clId="{D1734B34-7E87-435D-B79A-0DF84CE00A20}" dt="2024-11-23T20:09:45.653" v="385"/>
          <ac:inkMkLst>
            <pc:docMk/>
            <pc:sldMk cId="2662513463" sldId="355"/>
            <ac:inkMk id="4" creationId="{D60838DC-EA2A-459F-8A27-3F427E75D5F7}"/>
          </ac:inkMkLst>
        </pc:inkChg>
      </pc:sldChg>
      <pc:sldChg chg="addSp modSp add mod">
        <pc:chgData name="Henrique Souza" userId="e16f5053fa474369" providerId="LiveId" clId="{D1734B34-7E87-435D-B79A-0DF84CE00A20}" dt="2024-11-23T20:09:45.653" v="385"/>
        <pc:sldMkLst>
          <pc:docMk/>
          <pc:sldMk cId="1357244543" sldId="356"/>
        </pc:sldMkLst>
        <pc:spChg chg="mod">
          <ac:chgData name="Henrique Souza" userId="e16f5053fa474369" providerId="LiveId" clId="{D1734B34-7E87-435D-B79A-0DF84CE00A20}" dt="2024-11-21T00:43:20.120" v="374" actId="20577"/>
          <ac:spMkLst>
            <pc:docMk/>
            <pc:sldMk cId="1357244543" sldId="356"/>
            <ac:spMk id="2" creationId="{F14AB986-09FC-37C3-4A99-70F41F946CC8}"/>
          </ac:spMkLst>
        </pc:spChg>
        <pc:spChg chg="mod">
          <ac:chgData name="Henrique Souza" userId="e16f5053fa474369" providerId="LiveId" clId="{D1734B34-7E87-435D-B79A-0DF84CE00A20}" dt="2024-11-09T17:37:39.341" v="179" actId="27636"/>
          <ac:spMkLst>
            <pc:docMk/>
            <pc:sldMk cId="1357244543" sldId="356"/>
            <ac:spMk id="3" creationId="{B24B81F4-1A5F-D64A-2590-6E2664EDFFE6}"/>
          </ac:spMkLst>
        </pc:spChg>
        <pc:inkChg chg="add">
          <ac:chgData name="Henrique Souza" userId="e16f5053fa474369" providerId="LiveId" clId="{D1734B34-7E87-435D-B79A-0DF84CE00A20}" dt="2024-11-23T20:09:45.653" v="385"/>
          <ac:inkMkLst>
            <pc:docMk/>
            <pc:sldMk cId="1357244543" sldId="356"/>
            <ac:inkMk id="4" creationId="{D0B5BA5A-5462-D5DE-02F1-CC3F6BDF964E}"/>
          </ac:inkMkLst>
        </pc:inkChg>
      </pc:sldChg>
      <pc:sldChg chg="modSp add del mod">
        <pc:chgData name="Henrique Souza" userId="e16f5053fa474369" providerId="LiveId" clId="{D1734B34-7E87-435D-B79A-0DF84CE00A20}" dt="2024-11-10T03:21:24.735" v="353" actId="1076"/>
        <pc:sldMkLst>
          <pc:docMk/>
          <pc:sldMk cId="3395432351" sldId="357"/>
        </pc:sldMkLst>
        <pc:spChg chg="mod">
          <ac:chgData name="Henrique Souza" userId="e16f5053fa474369" providerId="LiveId" clId="{D1734B34-7E87-435D-B79A-0DF84CE00A20}" dt="2024-11-10T03:21:24.735" v="353" actId="1076"/>
          <ac:spMkLst>
            <pc:docMk/>
            <pc:sldMk cId="3395432351" sldId="357"/>
            <ac:spMk id="5" creationId="{613C0F12-8C74-9DC0-3CB3-4DCB26F08868}"/>
          </ac:spMkLst>
        </pc:spChg>
      </pc:sldChg>
      <pc:sldChg chg="addSp modSp add mod">
        <pc:chgData name="Henrique Souza" userId="e16f5053fa474369" providerId="LiveId" clId="{D1734B34-7E87-435D-B79A-0DF84CE00A20}" dt="2024-11-23T20:09:45.653" v="385"/>
        <pc:sldMkLst>
          <pc:docMk/>
          <pc:sldMk cId="64098828" sldId="358"/>
        </pc:sldMkLst>
        <pc:spChg chg="mod">
          <ac:chgData name="Henrique Souza" userId="e16f5053fa474369" providerId="LiveId" clId="{D1734B34-7E87-435D-B79A-0DF84CE00A20}" dt="2024-11-10T03:20:37.653" v="345" actId="1076"/>
          <ac:spMkLst>
            <pc:docMk/>
            <pc:sldMk cId="64098828" sldId="358"/>
            <ac:spMk id="2" creationId="{94A7A95E-471D-F454-5965-D1CB894977D8}"/>
          </ac:spMkLst>
        </pc:spChg>
        <pc:spChg chg="mod">
          <ac:chgData name="Henrique Souza" userId="e16f5053fa474369" providerId="LiveId" clId="{D1734B34-7E87-435D-B79A-0DF84CE00A20}" dt="2024-11-09T17:41:31.574" v="220" actId="27636"/>
          <ac:spMkLst>
            <pc:docMk/>
            <pc:sldMk cId="64098828" sldId="358"/>
            <ac:spMk id="3" creationId="{B71678D5-EEDF-939C-80DB-45140AC5FCA5}"/>
          </ac:spMkLst>
        </pc:spChg>
        <pc:spChg chg="mod">
          <ac:chgData name="Henrique Souza" userId="e16f5053fa474369" providerId="LiveId" clId="{D1734B34-7E87-435D-B79A-0DF84CE00A20}" dt="2024-11-09T17:41:31.574" v="219" actId="27636"/>
          <ac:spMkLst>
            <pc:docMk/>
            <pc:sldMk cId="64098828" sldId="358"/>
            <ac:spMk id="4" creationId="{EF316DAE-83D5-E3E4-0437-FCE0447BBACC}"/>
          </ac:spMkLst>
        </pc:spChg>
        <pc:inkChg chg="add">
          <ac:chgData name="Henrique Souza" userId="e16f5053fa474369" providerId="LiveId" clId="{D1734B34-7E87-435D-B79A-0DF84CE00A20}" dt="2024-11-23T20:09:45.653" v="385"/>
          <ac:inkMkLst>
            <pc:docMk/>
            <pc:sldMk cId="64098828" sldId="358"/>
            <ac:inkMk id="5" creationId="{46DA88E4-FFA2-5049-5D3B-24EB065F0C89}"/>
          </ac:inkMkLst>
        </pc:inkChg>
      </pc:sldChg>
      <pc:sldChg chg="add del">
        <pc:chgData name="Henrique Souza" userId="e16f5053fa474369" providerId="LiveId" clId="{D1734B34-7E87-435D-B79A-0DF84CE00A20}" dt="2024-11-09T17:41:18.138" v="215" actId="47"/>
        <pc:sldMkLst>
          <pc:docMk/>
          <pc:sldMk cId="1665663540" sldId="358"/>
        </pc:sldMkLst>
      </pc:sldChg>
      <pc:sldChg chg="modSp add del mod">
        <pc:chgData name="Henrique Souza" userId="e16f5053fa474369" providerId="LiveId" clId="{D1734B34-7E87-435D-B79A-0DF84CE00A20}" dt="2024-11-09T17:41:18.138" v="215" actId="47"/>
        <pc:sldMkLst>
          <pc:docMk/>
          <pc:sldMk cId="1414999965" sldId="359"/>
        </pc:sldMkLst>
        <pc:spChg chg="mod">
          <ac:chgData name="Henrique Souza" userId="e16f5053fa474369" providerId="LiveId" clId="{D1734B34-7E87-435D-B79A-0DF84CE00A20}" dt="2024-11-09T17:37:39.346" v="180" actId="27636"/>
          <ac:spMkLst>
            <pc:docMk/>
            <pc:sldMk cId="1414999965" sldId="359"/>
            <ac:spMk id="6" creationId="{68B1A5A2-43AC-50FA-48E7-6987B156DE91}"/>
          </ac:spMkLst>
        </pc:spChg>
      </pc:sldChg>
      <pc:sldChg chg="modSp add mod">
        <pc:chgData name="Henrique Souza" userId="e16f5053fa474369" providerId="LiveId" clId="{D1734B34-7E87-435D-B79A-0DF84CE00A20}" dt="2024-11-23T19:18:02.453" v="384" actId="1076"/>
        <pc:sldMkLst>
          <pc:docMk/>
          <pc:sldMk cId="1853866521" sldId="359"/>
        </pc:sldMkLst>
        <pc:spChg chg="mod">
          <ac:chgData name="Henrique Souza" userId="e16f5053fa474369" providerId="LiveId" clId="{D1734B34-7E87-435D-B79A-0DF84CE00A20}" dt="2024-11-10T03:20:43.700" v="346" actId="1076"/>
          <ac:spMkLst>
            <pc:docMk/>
            <pc:sldMk cId="1853866521" sldId="359"/>
            <ac:spMk id="5" creationId="{C279CA5A-2775-5D3E-F483-F88B25F1A859}"/>
          </ac:spMkLst>
        </pc:spChg>
        <pc:spChg chg="mod">
          <ac:chgData name="Henrique Souza" userId="e16f5053fa474369" providerId="LiveId" clId="{D1734B34-7E87-435D-B79A-0DF84CE00A20}" dt="2024-11-23T19:18:02.453" v="384" actId="1076"/>
          <ac:spMkLst>
            <pc:docMk/>
            <pc:sldMk cId="1853866521" sldId="359"/>
            <ac:spMk id="6" creationId="{4D7116B8-936A-D66C-11B8-4866872EEA25}"/>
          </ac:spMkLst>
        </pc:spChg>
      </pc:sldChg>
      <pc:sldChg chg="modSp add mod ord">
        <pc:chgData name="Henrique Souza" userId="e16f5053fa474369" providerId="LiveId" clId="{D1734B34-7E87-435D-B79A-0DF84CE00A20}" dt="2024-11-09T17:43:11.906" v="264" actId="313"/>
        <pc:sldMkLst>
          <pc:docMk/>
          <pc:sldMk cId="741762292" sldId="360"/>
        </pc:sldMkLst>
        <pc:spChg chg="mod">
          <ac:chgData name="Henrique Souza" userId="e16f5053fa474369" providerId="LiveId" clId="{D1734B34-7E87-435D-B79A-0DF84CE00A20}" dt="2024-11-09T17:43:11.906" v="264" actId="313"/>
          <ac:spMkLst>
            <pc:docMk/>
            <pc:sldMk cId="741762292" sldId="360"/>
            <ac:spMk id="194" creationId="{C1B698C1-B83E-41AC-C77A-6F87579B2814}"/>
          </ac:spMkLst>
        </pc:spChg>
        <pc:spChg chg="mod">
          <ac:chgData name="Henrique Souza" userId="e16f5053fa474369" providerId="LiveId" clId="{D1734B34-7E87-435D-B79A-0DF84CE00A20}" dt="2024-11-09T17:38:50.415" v="197" actId="20577"/>
          <ac:spMkLst>
            <pc:docMk/>
            <pc:sldMk cId="741762292" sldId="360"/>
            <ac:spMk id="196" creationId="{ED63261C-61CB-11CE-7F1C-0579199ED697}"/>
          </ac:spMkLst>
        </pc:spChg>
      </pc:sldChg>
      <pc:sldChg chg="modSp add mod">
        <pc:chgData name="Henrique Souza" userId="e16f5053fa474369" providerId="LiveId" clId="{D1734B34-7E87-435D-B79A-0DF84CE00A20}" dt="2024-11-10T03:20:21.394" v="342" actId="1076"/>
        <pc:sldMkLst>
          <pc:docMk/>
          <pc:sldMk cId="1665663540" sldId="361"/>
        </pc:sldMkLst>
        <pc:spChg chg="mod">
          <ac:chgData name="Henrique Souza" userId="e16f5053fa474369" providerId="LiveId" clId="{D1734B34-7E87-435D-B79A-0DF84CE00A20}" dt="2024-11-10T03:20:21.394" v="342" actId="1076"/>
          <ac:spMkLst>
            <pc:docMk/>
            <pc:sldMk cId="1665663540" sldId="361"/>
            <ac:spMk id="5" creationId="{C827D4C7-E786-43F8-C351-053661745E53}"/>
          </ac:spMkLst>
        </pc:spChg>
      </pc:sldChg>
      <pc:sldChg chg="add del">
        <pc:chgData name="Henrique Souza" userId="e16f5053fa474369" providerId="LiveId" clId="{D1734B34-7E87-435D-B79A-0DF84CE00A20}" dt="2024-11-09T17:40:57.356" v="214" actId="47"/>
        <pc:sldMkLst>
          <pc:docMk/>
          <pc:sldMk cId="2816174778" sldId="361"/>
        </pc:sldMkLst>
      </pc:sldChg>
      <pc:sldChg chg="addSp modSp add mod">
        <pc:chgData name="Henrique Souza" userId="e16f5053fa474369" providerId="LiveId" clId="{D1734B34-7E87-435D-B79A-0DF84CE00A20}" dt="2024-11-23T20:09:45.653" v="385"/>
        <pc:sldMkLst>
          <pc:docMk/>
          <pc:sldMk cId="1414999965" sldId="362"/>
        </pc:sldMkLst>
        <pc:spChg chg="mod">
          <ac:chgData name="Henrique Souza" userId="e16f5053fa474369" providerId="LiveId" clId="{D1734B34-7E87-435D-B79A-0DF84CE00A20}" dt="2024-11-10T03:20:26.950" v="343" actId="1076"/>
          <ac:spMkLst>
            <pc:docMk/>
            <pc:sldMk cId="1414999965" sldId="362"/>
            <ac:spMk id="4" creationId="{47BFDBEB-3C2C-1843-FC8F-8668460DC718}"/>
          </ac:spMkLst>
        </pc:spChg>
        <pc:spChg chg="mod">
          <ac:chgData name="Henrique Souza" userId="e16f5053fa474369" providerId="LiveId" clId="{D1734B34-7E87-435D-B79A-0DF84CE00A20}" dt="2024-11-09T17:41:31.567" v="217" actId="27636"/>
          <ac:spMkLst>
            <pc:docMk/>
            <pc:sldMk cId="1414999965" sldId="362"/>
            <ac:spMk id="6" creationId="{68B1A5A2-43AC-50FA-48E7-6987B156DE91}"/>
          </ac:spMkLst>
        </pc:spChg>
        <pc:inkChg chg="add">
          <ac:chgData name="Henrique Souza" userId="e16f5053fa474369" providerId="LiveId" clId="{D1734B34-7E87-435D-B79A-0DF84CE00A20}" dt="2024-11-23T20:09:45.653" v="385"/>
          <ac:inkMkLst>
            <pc:docMk/>
            <pc:sldMk cId="1414999965" sldId="362"/>
            <ac:inkMk id="2" creationId="{4C62CC31-621A-4D15-5E59-B31A38351102}"/>
          </ac:inkMkLst>
        </pc:inkChg>
      </pc:sldChg>
      <pc:sldChg chg="addSp modSp add mod">
        <pc:chgData name="Henrique Souza" userId="e16f5053fa474369" providerId="LiveId" clId="{D1734B34-7E87-435D-B79A-0DF84CE00A20}" dt="2024-11-23T20:09:45.653" v="385"/>
        <pc:sldMkLst>
          <pc:docMk/>
          <pc:sldMk cId="517177520" sldId="363"/>
        </pc:sldMkLst>
        <pc:spChg chg="mod">
          <ac:chgData name="Henrique Souza" userId="e16f5053fa474369" providerId="LiveId" clId="{D1734B34-7E87-435D-B79A-0DF84CE00A20}" dt="2024-11-10T03:20:32.277" v="344" actId="1076"/>
          <ac:spMkLst>
            <pc:docMk/>
            <pc:sldMk cId="517177520" sldId="363"/>
            <ac:spMk id="2" creationId="{524B3AE9-23A6-5D4A-E9D2-A78798F0F9EF}"/>
          </ac:spMkLst>
        </pc:spChg>
        <pc:spChg chg="mod">
          <ac:chgData name="Henrique Souza" userId="e16f5053fa474369" providerId="LiveId" clId="{D1734B34-7E87-435D-B79A-0DF84CE00A20}" dt="2024-11-09T17:41:31.569" v="218" actId="27636"/>
          <ac:spMkLst>
            <pc:docMk/>
            <pc:sldMk cId="517177520" sldId="363"/>
            <ac:spMk id="3" creationId="{F4F05AA4-00B6-CC32-2600-58AA099ADD99}"/>
          </ac:spMkLst>
        </pc:spChg>
        <pc:inkChg chg="add">
          <ac:chgData name="Henrique Souza" userId="e16f5053fa474369" providerId="LiveId" clId="{D1734B34-7E87-435D-B79A-0DF84CE00A20}" dt="2024-11-23T20:09:45.653" v="385"/>
          <ac:inkMkLst>
            <pc:docMk/>
            <pc:sldMk cId="517177520" sldId="363"/>
            <ac:inkMk id="7" creationId="{09A493C9-5E9C-D71B-DB33-9DC300AB7D5F}"/>
          </ac:inkMkLst>
        </pc:inkChg>
      </pc:sldChg>
      <pc:sldChg chg="addSp modSp add mod">
        <pc:chgData name="Henrique Souza" userId="e16f5053fa474369" providerId="LiveId" clId="{D1734B34-7E87-435D-B79A-0DF84CE00A20}" dt="2024-11-23T20:09:45.653" v="385"/>
        <pc:sldMkLst>
          <pc:docMk/>
          <pc:sldMk cId="3749229200" sldId="364"/>
        </pc:sldMkLst>
        <pc:spChg chg="mod">
          <ac:chgData name="Henrique Souza" userId="e16f5053fa474369" providerId="LiveId" clId="{D1734B34-7E87-435D-B79A-0DF84CE00A20}" dt="2024-11-10T03:20:49.566" v="347" actId="1076"/>
          <ac:spMkLst>
            <pc:docMk/>
            <pc:sldMk cId="3749229200" sldId="364"/>
            <ac:spMk id="4" creationId="{FEEDF6BC-6CFC-E4E2-8972-D5545DECF2C5}"/>
          </ac:spMkLst>
        </pc:spChg>
        <pc:spChg chg="mod">
          <ac:chgData name="Henrique Souza" userId="e16f5053fa474369" providerId="LiveId" clId="{D1734B34-7E87-435D-B79A-0DF84CE00A20}" dt="2024-11-09T17:41:31.581" v="222" actId="27636"/>
          <ac:spMkLst>
            <pc:docMk/>
            <pc:sldMk cId="3749229200" sldId="364"/>
            <ac:spMk id="6" creationId="{EBB2F89B-AB0B-5E06-E3EC-E257FCB09729}"/>
          </ac:spMkLst>
        </pc:spChg>
        <pc:inkChg chg="add">
          <ac:chgData name="Henrique Souza" userId="e16f5053fa474369" providerId="LiveId" clId="{D1734B34-7E87-435D-B79A-0DF84CE00A20}" dt="2024-11-23T20:09:45.653" v="385"/>
          <ac:inkMkLst>
            <pc:docMk/>
            <pc:sldMk cId="3749229200" sldId="364"/>
            <ac:inkMk id="2" creationId="{3575A6A2-9BE6-3702-3FF8-FA85F1E89EC0}"/>
          </ac:inkMkLst>
        </pc:inkChg>
      </pc:sldChg>
      <pc:sldChg chg="addSp modSp add mod">
        <pc:chgData name="Henrique Souza" userId="e16f5053fa474369" providerId="LiveId" clId="{D1734B34-7E87-435D-B79A-0DF84CE00A20}" dt="2024-11-23T20:09:45.653" v="385"/>
        <pc:sldMkLst>
          <pc:docMk/>
          <pc:sldMk cId="1705013604" sldId="365"/>
        </pc:sldMkLst>
        <pc:spChg chg="mod">
          <ac:chgData name="Henrique Souza" userId="e16f5053fa474369" providerId="LiveId" clId="{D1734B34-7E87-435D-B79A-0DF84CE00A20}" dt="2024-11-10T03:20:55.090" v="348" actId="1076"/>
          <ac:spMkLst>
            <pc:docMk/>
            <pc:sldMk cId="1705013604" sldId="365"/>
            <ac:spMk id="5" creationId="{4E33D549-DBC5-4835-E8A4-C1B0F6AC8839}"/>
          </ac:spMkLst>
        </pc:spChg>
        <pc:inkChg chg="add">
          <ac:chgData name="Henrique Souza" userId="e16f5053fa474369" providerId="LiveId" clId="{D1734B34-7E87-435D-B79A-0DF84CE00A20}" dt="2024-11-23T20:09:45.653" v="385"/>
          <ac:inkMkLst>
            <pc:docMk/>
            <pc:sldMk cId="1705013604" sldId="365"/>
            <ac:inkMk id="2" creationId="{85637762-E938-1411-CC73-1F5FF6BEB172}"/>
          </ac:inkMkLst>
        </pc:inkChg>
      </pc:sldChg>
      <pc:sldChg chg="addSp modSp add mod">
        <pc:chgData name="Henrique Souza" userId="e16f5053fa474369" providerId="LiveId" clId="{D1734B34-7E87-435D-B79A-0DF84CE00A20}" dt="2024-11-23T20:09:45.653" v="385"/>
        <pc:sldMkLst>
          <pc:docMk/>
          <pc:sldMk cId="2603362142" sldId="366"/>
        </pc:sldMkLst>
        <pc:spChg chg="mod">
          <ac:chgData name="Henrique Souza" userId="e16f5053fa474369" providerId="LiveId" clId="{D1734B34-7E87-435D-B79A-0DF84CE00A20}" dt="2024-11-10T03:21:00.481" v="349" actId="1076"/>
          <ac:spMkLst>
            <pc:docMk/>
            <pc:sldMk cId="2603362142" sldId="366"/>
            <ac:spMk id="2" creationId="{8FEE7485-1737-668F-DEBF-3CFF084D7F14}"/>
          </ac:spMkLst>
        </pc:spChg>
        <pc:spChg chg="mod">
          <ac:chgData name="Henrique Souza" userId="e16f5053fa474369" providerId="LiveId" clId="{D1734B34-7E87-435D-B79A-0DF84CE00A20}" dt="2024-11-23T19:17:42.779" v="381" actId="1076"/>
          <ac:spMkLst>
            <pc:docMk/>
            <pc:sldMk cId="2603362142" sldId="366"/>
            <ac:spMk id="3" creationId="{2EE86C70-F482-BD12-7254-7A6336226BA5}"/>
          </ac:spMkLst>
        </pc:spChg>
        <pc:inkChg chg="add">
          <ac:chgData name="Henrique Souza" userId="e16f5053fa474369" providerId="LiveId" clId="{D1734B34-7E87-435D-B79A-0DF84CE00A20}" dt="2024-11-23T20:09:45.653" v="385"/>
          <ac:inkMkLst>
            <pc:docMk/>
            <pc:sldMk cId="2603362142" sldId="366"/>
            <ac:inkMk id="4" creationId="{4D090DD5-DEEB-4407-5F4C-63A70D1E99EF}"/>
          </ac:inkMkLst>
        </pc:inkChg>
      </pc:sldChg>
      <pc:sldChg chg="modSp add mod">
        <pc:chgData name="Henrique Souza" userId="e16f5053fa474369" providerId="LiveId" clId="{D1734B34-7E87-435D-B79A-0DF84CE00A20}" dt="2024-11-10T03:21:06.297" v="350" actId="1076"/>
        <pc:sldMkLst>
          <pc:docMk/>
          <pc:sldMk cId="858373130" sldId="367"/>
        </pc:sldMkLst>
        <pc:spChg chg="mod">
          <ac:chgData name="Henrique Souza" userId="e16f5053fa474369" providerId="LiveId" clId="{D1734B34-7E87-435D-B79A-0DF84CE00A20}" dt="2024-11-10T03:21:06.297" v="350" actId="1076"/>
          <ac:spMkLst>
            <pc:docMk/>
            <pc:sldMk cId="858373130" sldId="367"/>
            <ac:spMk id="2" creationId="{8FEE7485-1737-668F-DEBF-3CFF084D7F14}"/>
          </ac:spMkLst>
        </pc:spChg>
        <pc:spChg chg="mod">
          <ac:chgData name="Henrique Souza" userId="e16f5053fa474369" providerId="LiveId" clId="{D1734B34-7E87-435D-B79A-0DF84CE00A20}" dt="2024-11-10T02:29:20.941" v="321" actId="403"/>
          <ac:spMkLst>
            <pc:docMk/>
            <pc:sldMk cId="858373130" sldId="367"/>
            <ac:spMk id="4" creationId="{A919A1A8-7835-8991-5987-88D7C96734F5}"/>
          </ac:spMkLst>
        </pc:spChg>
        <pc:spChg chg="mod">
          <ac:chgData name="Henrique Souza" userId="e16f5053fa474369" providerId="LiveId" clId="{D1734B34-7E87-435D-B79A-0DF84CE00A20}" dt="2024-11-09T17:41:31.605" v="224" actId="27636"/>
          <ac:spMkLst>
            <pc:docMk/>
            <pc:sldMk cId="858373130" sldId="367"/>
            <ac:spMk id="5" creationId="{816455FF-B217-6376-88E5-30168ED15D2B}"/>
          </ac:spMkLst>
        </pc:spChg>
      </pc:sldChg>
      <pc:sldChg chg="add del">
        <pc:chgData name="Henrique Souza" userId="e16f5053fa474369" providerId="LiveId" clId="{D1734B34-7E87-435D-B79A-0DF84CE00A20}" dt="2024-11-09T17:43:26.377" v="275"/>
        <pc:sldMkLst>
          <pc:docMk/>
          <pc:sldMk cId="291015859" sldId="368"/>
        </pc:sldMkLst>
      </pc:sldChg>
      <pc:sldChg chg="modSp add del mod">
        <pc:chgData name="Henrique Souza" userId="e16f5053fa474369" providerId="LiveId" clId="{D1734B34-7E87-435D-B79A-0DF84CE00A20}" dt="2024-11-21T00:43:53.483" v="376" actId="47"/>
        <pc:sldMkLst>
          <pc:docMk/>
          <pc:sldMk cId="2438140753" sldId="368"/>
        </pc:sldMkLst>
        <pc:spChg chg="mod">
          <ac:chgData name="Henrique Souza" userId="e16f5053fa474369" providerId="LiveId" clId="{D1734B34-7E87-435D-B79A-0DF84CE00A20}" dt="2024-11-10T03:21:34.059" v="355" actId="1076"/>
          <ac:spMkLst>
            <pc:docMk/>
            <pc:sldMk cId="2438140753" sldId="368"/>
            <ac:spMk id="4" creationId="{23556E7A-AFC2-5767-5054-23A24F1C50B2}"/>
          </ac:spMkLst>
        </pc:spChg>
      </pc:sldChg>
      <pc:sldChg chg="add del ord">
        <pc:chgData name="Henrique Souza" userId="e16f5053fa474369" providerId="LiveId" clId="{D1734B34-7E87-435D-B79A-0DF84CE00A20}" dt="2024-11-21T00:42:14.409" v="369" actId="47"/>
        <pc:sldMkLst>
          <pc:docMk/>
          <pc:sldMk cId="46556803" sldId="369"/>
        </pc:sldMkLst>
      </pc:sldChg>
      <pc:sldChg chg="modSp add del mod">
        <pc:chgData name="Henrique Souza" userId="e16f5053fa474369" providerId="LiveId" clId="{D1734B34-7E87-435D-B79A-0DF84CE00A20}" dt="2024-11-09T17:43:26.377" v="275"/>
        <pc:sldMkLst>
          <pc:docMk/>
          <pc:sldMk cId="1144394942" sldId="369"/>
        </pc:sldMkLst>
        <pc:spChg chg="mod">
          <ac:chgData name="Henrique Souza" userId="e16f5053fa474369" providerId="LiveId" clId="{D1734B34-7E87-435D-B79A-0DF84CE00A20}" dt="2024-11-09T17:43:26.377" v="275"/>
          <ac:spMkLst>
            <pc:docMk/>
            <pc:sldMk cId="1144394942" sldId="369"/>
            <ac:spMk id="6" creationId="{68B1A5A2-43AC-50FA-48E7-6987B156DE91}"/>
          </ac:spMkLst>
        </pc:spChg>
      </pc:sldChg>
      <pc:sldChg chg="modSp add mod">
        <pc:chgData name="Henrique Souza" userId="e16f5053fa474369" providerId="LiveId" clId="{D1734B34-7E87-435D-B79A-0DF84CE00A20}" dt="2024-11-21T00:42:35.902" v="372" actId="255"/>
        <pc:sldMkLst>
          <pc:docMk/>
          <pc:sldMk cId="2559813394" sldId="369"/>
        </pc:sldMkLst>
        <pc:spChg chg="mod">
          <ac:chgData name="Henrique Souza" userId="e16f5053fa474369" providerId="LiveId" clId="{D1734B34-7E87-435D-B79A-0DF84CE00A20}" dt="2024-11-21T00:42:35.902" v="372" actId="255"/>
          <ac:spMkLst>
            <pc:docMk/>
            <pc:sldMk cId="2559813394" sldId="369"/>
            <ac:spMk id="6" creationId="{7D7D7FC9-B011-1D97-BC8A-841DD0A7C573}"/>
          </ac:spMkLst>
        </pc:spChg>
      </pc:sldChg>
      <pc:sldChg chg="modSp add del mod">
        <pc:chgData name="Henrique Souza" userId="e16f5053fa474369" providerId="LiveId" clId="{D1734B34-7E87-435D-B79A-0DF84CE00A20}" dt="2024-11-09T17:43:26.377" v="275"/>
        <pc:sldMkLst>
          <pc:docMk/>
          <pc:sldMk cId="1716914767" sldId="370"/>
        </pc:sldMkLst>
        <pc:spChg chg="mod">
          <ac:chgData name="Henrique Souza" userId="e16f5053fa474369" providerId="LiveId" clId="{D1734B34-7E87-435D-B79A-0DF84CE00A20}" dt="2024-11-09T17:43:26.377" v="275"/>
          <ac:spMkLst>
            <pc:docMk/>
            <pc:sldMk cId="1716914767" sldId="370"/>
            <ac:spMk id="3" creationId="{F4F05AA4-00B6-CC32-2600-58AA099ADD99}"/>
          </ac:spMkLst>
        </pc:spChg>
      </pc:sldChg>
      <pc:sldChg chg="modSp add mod">
        <pc:chgData name="Henrique Souza" userId="e16f5053fa474369" providerId="LiveId" clId="{D1734B34-7E87-435D-B79A-0DF84CE00A20}" dt="2024-11-23T19:17:18.144" v="379" actId="404"/>
        <pc:sldMkLst>
          <pc:docMk/>
          <pc:sldMk cId="1754471802" sldId="370"/>
        </pc:sldMkLst>
        <pc:spChg chg="mod">
          <ac:chgData name="Henrique Souza" userId="e16f5053fa474369" providerId="LiveId" clId="{D1734B34-7E87-435D-B79A-0DF84CE00A20}" dt="2024-11-23T19:17:18.144" v="379" actId="404"/>
          <ac:spMkLst>
            <pc:docMk/>
            <pc:sldMk cId="1754471802" sldId="370"/>
            <ac:spMk id="6" creationId="{7D7D7FC9-B011-1D97-BC8A-841DD0A7C573}"/>
          </ac:spMkLst>
        </pc:spChg>
      </pc:sldChg>
      <pc:sldChg chg="modSp add del mod">
        <pc:chgData name="Henrique Souza" userId="e16f5053fa474369" providerId="LiveId" clId="{D1734B34-7E87-435D-B79A-0DF84CE00A20}" dt="2024-11-09T17:43:26.377" v="275"/>
        <pc:sldMkLst>
          <pc:docMk/>
          <pc:sldMk cId="177370858" sldId="371"/>
        </pc:sldMkLst>
        <pc:spChg chg="mod">
          <ac:chgData name="Henrique Souza" userId="e16f5053fa474369" providerId="LiveId" clId="{D1734B34-7E87-435D-B79A-0DF84CE00A20}" dt="2024-11-09T17:43:26.377" v="275"/>
          <ac:spMkLst>
            <pc:docMk/>
            <pc:sldMk cId="177370858" sldId="371"/>
            <ac:spMk id="3" creationId="{B71678D5-EEDF-939C-80DB-45140AC5FCA5}"/>
          </ac:spMkLst>
        </pc:spChg>
        <pc:spChg chg="mod">
          <ac:chgData name="Henrique Souza" userId="e16f5053fa474369" providerId="LiveId" clId="{D1734B34-7E87-435D-B79A-0DF84CE00A20}" dt="2024-11-09T17:43:26.377" v="275"/>
          <ac:spMkLst>
            <pc:docMk/>
            <pc:sldMk cId="177370858" sldId="371"/>
            <ac:spMk id="4" creationId="{EF316DAE-83D5-E3E4-0437-FCE0447BBACC}"/>
          </ac:spMkLst>
        </pc:spChg>
      </pc:sldChg>
      <pc:sldChg chg="modSp add del mod">
        <pc:chgData name="Henrique Souza" userId="e16f5053fa474369" providerId="LiveId" clId="{D1734B34-7E87-435D-B79A-0DF84CE00A20}" dt="2024-11-09T17:43:26.377" v="275"/>
        <pc:sldMkLst>
          <pc:docMk/>
          <pc:sldMk cId="2913676553" sldId="372"/>
        </pc:sldMkLst>
        <pc:spChg chg="mod">
          <ac:chgData name="Henrique Souza" userId="e16f5053fa474369" providerId="LiveId" clId="{D1734B34-7E87-435D-B79A-0DF84CE00A20}" dt="2024-11-09T17:43:26.377" v="275"/>
          <ac:spMkLst>
            <pc:docMk/>
            <pc:sldMk cId="2913676553" sldId="372"/>
            <ac:spMk id="6" creationId="{4D7116B8-936A-D66C-11B8-4866872EEA25}"/>
          </ac:spMkLst>
        </pc:spChg>
      </pc:sldChg>
      <pc:sldChg chg="modSp add del mod">
        <pc:chgData name="Henrique Souza" userId="e16f5053fa474369" providerId="LiveId" clId="{D1734B34-7E87-435D-B79A-0DF84CE00A20}" dt="2024-11-09T17:43:26.377" v="275"/>
        <pc:sldMkLst>
          <pc:docMk/>
          <pc:sldMk cId="1364763698" sldId="373"/>
        </pc:sldMkLst>
        <pc:spChg chg="mod">
          <ac:chgData name="Henrique Souza" userId="e16f5053fa474369" providerId="LiveId" clId="{D1734B34-7E87-435D-B79A-0DF84CE00A20}" dt="2024-11-09T17:43:26.377" v="275"/>
          <ac:spMkLst>
            <pc:docMk/>
            <pc:sldMk cId="1364763698" sldId="373"/>
            <ac:spMk id="6" creationId="{EBB2F89B-AB0B-5E06-E3EC-E257FCB09729}"/>
          </ac:spMkLst>
        </pc:spChg>
      </pc:sldChg>
      <pc:sldChg chg="add del">
        <pc:chgData name="Henrique Souza" userId="e16f5053fa474369" providerId="LiveId" clId="{D1734B34-7E87-435D-B79A-0DF84CE00A20}" dt="2024-11-09T17:43:26.377" v="275"/>
        <pc:sldMkLst>
          <pc:docMk/>
          <pc:sldMk cId="3374621545" sldId="374"/>
        </pc:sldMkLst>
      </pc:sldChg>
      <pc:sldChg chg="add del">
        <pc:chgData name="Henrique Souza" userId="e16f5053fa474369" providerId="LiveId" clId="{D1734B34-7E87-435D-B79A-0DF84CE00A20}" dt="2024-11-09T17:43:26.377" v="275"/>
        <pc:sldMkLst>
          <pc:docMk/>
          <pc:sldMk cId="2948384837" sldId="375"/>
        </pc:sldMkLst>
      </pc:sldChg>
      <pc:sldChg chg="modSp add del mod">
        <pc:chgData name="Henrique Souza" userId="e16f5053fa474369" providerId="LiveId" clId="{D1734B34-7E87-435D-B79A-0DF84CE00A20}" dt="2024-11-09T17:43:26.377" v="275"/>
        <pc:sldMkLst>
          <pc:docMk/>
          <pc:sldMk cId="1310512758" sldId="376"/>
        </pc:sldMkLst>
        <pc:spChg chg="mod">
          <ac:chgData name="Henrique Souza" userId="e16f5053fa474369" providerId="LiveId" clId="{D1734B34-7E87-435D-B79A-0DF84CE00A20}" dt="2024-11-09T17:43:26.377" v="275"/>
          <ac:spMkLst>
            <pc:docMk/>
            <pc:sldMk cId="1310512758" sldId="376"/>
            <ac:spMk id="4" creationId="{A919A1A8-7835-8991-5987-88D7C96734F5}"/>
          </ac:spMkLst>
        </pc:spChg>
        <pc:spChg chg="mod">
          <ac:chgData name="Henrique Souza" userId="e16f5053fa474369" providerId="LiveId" clId="{D1734B34-7E87-435D-B79A-0DF84CE00A20}" dt="2024-11-09T17:43:26.377" v="275"/>
          <ac:spMkLst>
            <pc:docMk/>
            <pc:sldMk cId="1310512758" sldId="376"/>
            <ac:spMk id="5" creationId="{816455FF-B217-6376-88E5-30168ED15D2B}"/>
          </ac:spMkLst>
        </pc:spChg>
      </pc:sldChg>
      <pc:sldMasterChg chg="delSldLayout">
        <pc:chgData name="Henrique Souza" userId="e16f5053fa474369" providerId="LiveId" clId="{D1734B34-7E87-435D-B79A-0DF84CE00A20}" dt="2024-11-09T17:33:35.577" v="127" actId="47"/>
        <pc:sldMasterMkLst>
          <pc:docMk/>
          <pc:sldMasterMk cId="671348263" sldId="2147483661"/>
        </pc:sldMasterMkLst>
        <pc:sldLayoutChg chg="del">
          <pc:chgData name="Henrique Souza" userId="e16f5053fa474369" providerId="LiveId" clId="{D1734B34-7E87-435D-B79A-0DF84CE00A20}" dt="2024-11-09T17:33:35.577" v="127" actId="47"/>
          <pc:sldLayoutMkLst>
            <pc:docMk/>
            <pc:sldMasterMk cId="671348263" sldId="2147483661"/>
            <pc:sldLayoutMk cId="110484762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26/11/2024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4:34.655"/>
    </inkml:context>
    <inkml:brush xml:id="br0">
      <inkml:brushProperty name="width" value="0.05292" units="cm"/>
      <inkml:brushProperty name="height" value="0.05292" units="cm"/>
      <inkml:brushProperty name="color" value="#FF0000"/>
    </inkml:brush>
  </inkml:definitions>
  <inkml:trace contextRef="#ctx0" brushRef="#br0">6099 4551 0,'26'0'78,"133"-13"-47,-159-1-31,13 14 0,172-13 31,40-13 0,-212 26-31,40 0 16,-39 0-16,-1 0 0,40-14 16,-40 14-16,53 0 15,0 0 1,-53 0-16,1 0 0,39 0 16,0 0-1,-40 0-15,26 0 16,-25 0-16,25 0 15,27 0 1,1 0 0,-14 0-1,-14 0 1,27 0 0,-52 0-16,39 0 31,26-13-16,-66 13-15,0 0 0,1 0 0,-1 0 16,0 0-16,40 0 16,0 0-1,-27 0 1,1 0 0,-14 0-16,0 0 15,14 0 1,-1 0-1,14 0 1,0 0 0,-1 0-1,14 0 1,0 0 0,-26 0 15,25 0-16,-25 0 1,-1 0 0,1 0-1</inkml:trace>
  <inkml:trace contextRef="#ctx0" brushRef="#br0" timeOffset="4681.08">5318 4696 0,'0'40'62,"0"-27"-46,13 0-16,-13 1 0,14-1 16,-14 13-1,0-12-15,13-1 16,-13 0-16,0 14 16,0 12-1,0 41 1,0-27-1,0-27 1,0-13-16,0 14 16,13 12 15,-13-25-31,0-1 0,13 0 47,-13 0-32,14 1 17,-14-1-1,0 0-15,0 0-1,13-13 63,0 0-62,0 0-16,27 0 31,39 0-15,-66 0-16,54 0 15,52-13 1,-106 13-16,0 0 0,67 0 16,65 0-1,-119 0-15,94 0 16,-107 0-16,0 0 0,0 0 0,0 0 0,80-13 16,53 13-1,-133 0-15,93-13 16,13 13-1,-93 0-15,54-14 16,25 14 0,-12 0-1,26 0 1,-26-13 15,12 13-15,-91 0-16,-1 0 0,0 0 0,0 0 0,14 0 15,-14 0-15,0 0 0,53-13 16,14 13 0,-67 0-16,53 0 15,14 0 1,-41-13 0,-25 13-16,-1 0 0,0 0 0,0 0 0,0 0 0,54 0 15,-54 0-15,66-14 16,14 1-1,-14 13 1,1 0 0,-67 0-16,0 0 0,53 0 15,27 0 1,-14 0 15,-13 0-15,-39 0-16,-14 0 0,0 0 15,40 0 1,-40 0-16,1 0 16,-1 0-1,0 0 1,0 0 46,0 0-46,1 0-16,92 0 47,-14 0-16,-79 0-31,1 0 16,-1 0-1,13 0 1,-12 0 0,-1 0-1,13 0 17,-13 0-17,1-13 188,-1-14-187,13-25 0,-12-15-1,-14 54-15,13-40 16,-13 40-16,13-27 15,-13 1 1,0 25-16,0 1 16,0 0-1,0 0 1,-13-1 78,0 14-79,-40-13 1,-27 13 0,67 0-16,-80 0 15,-79-13 1,159 13-16,0 0 0,0-13 0,-172 13 15,171 0-15,1 0 0,0 0 0,-172 0 16,158 0-16,-145 0 16,27 0-1,12 0 1,120 0 0,-66 0-1,-14 0 1,80 0-16,-66 0 15,-27 13 1,93-13-16,-1 0 0,-78 13 16,-41-13-1,1 13 1,119-13-16,-106 0 16,-27 0-1,133 0-15,-79 14 16,-1-14-1,14 0 1,12 0 0,54 0-16,0-14 15,0 14-15,-27 0 0,-26 0 32,53-13-32,-54 13 15,-38 0 1,105-13-16,-14 13 0,1 0 0,-53-13 15,40 13-15,-54 0 16,67 0-16,0-13 0,-67 13 16,1-14-1,26 14 1,13 0 0,14 0-1,13 0 1,-1 0-16,1 0 31,0 0-15,-13 0-1,12 0 17,1 0-32,0 0 15,0 0 235,-1-13-234,1 13-1,0-13 1,0 13 31,0 0-16,13-13 0,-14 13 1,1 0-17</inkml:trace>
  <inkml:trace contextRef="#ctx0" brushRef="#br0" timeOffset="10802.76">1138 6615 0,'0'79'172,"0"0"-141,0-65-31,0-1 0,0 0 0,0 0 0,0 67 15,0-67-15,0 53 16,0 0 0,0-13 15,0 13-15,0-53-16,0 14 15,13 26 1,-13-14-1,0-25 17,0 39-17,0-40-15,0 40 16,0-14 0,0 1-1,0 13 1,0 13-1,0 0 1,0-26 0,0 13-1,0-40 1,0 27 0,0 26-1,0-53-15,0 14 0,0-1 16,0 54-1,0-28 1,0 28 0,-13-14-1,-1 0 1,14-53-16,0 40 16,-13 13-1,13-52-15,0 39 16,-13 52-1,-13-25 1,26-1 0,0-66-16,-14 54 31,14-1-15,-13 0-1,13 0 1,0-53-16,0 0 0,-13 27 15,13 40 1,0-67-16,0 13 16,-13-13-16,13 27 15,-14 0 1,14-1 0,0 14-1,0-39-15,0 25 16,0 14-1,0-40-15,0 27 16,-13 26 15,13-39-31,0-14 0,0 0 16,0 0-16,0 40 16,-13 13-1,13-52-15,0 39 16,0 0-1,0-40-15,0 40 16,0-27 0,0 27-1,0-26 1,0-14-16,0 0 16,13-13 155,27 0-155,52-13 0,67-14-1,-132 27-15,105-13 16,-119 13-16,133-26 16,-133 26-16,0 0 0,0 0 0,14 0 0,-14-14 15,106 14-15,66-39 16,-171 39-16,-1 0 0,0 0 0,14 0 15,78-14-15,-91 14 0,-1 0 0,0 0 16,0 0-16,0 0 0,1 0 0,52-13 0,66 0 16,-119 13-1,67-13 1,39 13 0,-106 0-16,80-13 15,13 13 1,-93 0-16,79-14 15,27 1 1,-105 13-16,91 0 16,-91 0-16,105 0 15,-106 0-15,0 0 0,106 0 16,27 13 0,-133-13-16,13 0 15,-12 0-15,-1 14 0,0-14 0,27 0 0,105 0 16,-131 0-16,-1 0 0,0 0 15,0 0-15,1 0 0,-1 0 0,0 0 0,0 0 0,14 0 0,-14 0 0,0 0 16,0 0-16,1 0 0,-1 0 0,0 0 0,0 0 0,1 0 0,-1 0 0,0 0 0,0 0 0,106-14 31,-92 14-31,-1 0 0,-13 0 0,1 0 0,-14-13 0,13 13 0,27-13 16,-27 13-16,0 0 0,106-13 16,-106 13-16,1 0 0,-1 0 0,93-14 15,66-12 1,-159 26-16,0 0 0,0 0 0,0 0 0,1 0 0,12-13 0,-13 13 15,40 0-15,-39-14 0,-1 14 0,13-13 0,-13 13 0,1 0 0,-1 0 0,13 0 0,-12 0 0,12 0 0,-13 0 0,1 0 16,-1 0-16,0 0 0,0 0 0,27 0 0,-27-13 0,0 13 0,1 0 0,-1 0 0,13 0 0,-12 0 0,12 0 0,-13 0 0,14 0 16,264 0-1,-265 0-15,-13 0 0,1 0 0,171 13 16,-172-13 0,106 13-16,-106-13 0,40 0 0,-40 0 0,1 0 0,12 0 0,-13 14 0,14-14 0,-14 0 0,0 13 0,1-13 15,-1 0-15,13 0 0,1 0 0,-14 0 0,0 0 0,14 0 0,-14 0 0,0 0 0,14 13 0,-14-13 0,0 0 0,0 0 0,14 0 0,-1 13 16,-13-13-16,1 0 0,12 0 0,-13 0 0,1 0 0,12 0 0,-13 14 0,0-14 0,14 0 0,-14 0 0,14 0 0,-1 0 0,0 0 0,-12 0 0,-1 0 15,13 0-15,14 0 0,-27 0 0,1 13 0,-1-13 0,13 0 0,1 0 0,-14 0 0,0 0 0,0 0 0,27 0 0,-13 0 0,-14 0 0,0 0 0,13 0 16,14 0-16,-27 0 0,14 0 0,-14 0 0,0 0 0,0 0 0,14 0 0,66 0 16,-80 0-16,79 0 0,-78 0 0,25 0 0,-12 0 0,-14 0 0,0 0 0,0 0 0,14 0 0,13 0 0,-27 0 0,0 0 0,14 0 15,-1 0-15,-13 0 0,0 0 0,14 0 0,-14 0 0,0 0 0,1 0 0,12 0 0,-13 0 0,1 0 0,12 0 0,-13 13 0,0-13 0,1 0 0,12 0 0,-13 0 16,27 0-16,-14 0 0,1 0 0,-1 0 0,-12 0 0,-1 0 0,0 0 0,14 0 0,-14 0 0,13 13 0,-13-13 0,14 0 0,-14 0 16,0 0-16,27 0 0,-27 0 0,1 0 0,25 14 0,-12-14 0,-1 0 0,-13 0 0,1 0 0,25 0 0,-26 0 0,1 0 0,12 0 0,1 0 0,-14 0 15,0 0-15,40 0 0,-40 0 0,14 0 0,-14 0 0,13 0 0,1 0 0,-14 0 0,80 0 16,-14 0-16,-13 0 0,-39 0 0,-14 0 0,13 0 0,1 0 0,-14 0 0,14 0 0,-1 0 0,0 0 0,1 0 0,-14 0 15,14 0-15,-14 0 0,13 0 0,-13 0 0,14 0 0,-14 0 0,14-14 0,-14 14 0,13 0 0,14 0 0,-27 0 0,0 0 0,1 0 0,-1 0 0,0 0 16,27 0-16,-27 0 0,0-13 0,14 13 0,-14 0 0,13 0 0,-12-13 0,-1 13 0,13 0 0,1 0 0,-14 0 0,13 0 0,-12 0 16,12 0-16,-13 0 0,1 0 0,12 0 0,-13 0 0,14 0 0,-14 0 0,0 0 0,14 0 0,-14 0 0,0 0 0,0 0 15,14 0-15,-27-13 0,13 13 0,0 0 0,14 0 0,-14 0 0,0 0 0,0 0 16,1 0-16,25-14 0,-25 14 0,-1 0 0,0 0 0,27-13 16,13 0-1,-14 0 1,1-14-1,0 14 1,-27 13 0,0 0-16,14-26 0,-1 26 31,-13-14 47,1 14-62,-1 0-1,0-13-15,40 0 16,-13 0 0,-1-14-1,27 14 1,-52 0-1,-1 13-15,-13-13 0,13 13 0,0-14 0,40-25 16,-39 25 0,52-52-1,-53 66-15,-13-13 0,79-80 16,-79 80-16,0 0 0,13 13 0,-13-13 0,27-27 0,-14 27 0,0-14 0,1 1 16,-1-1-16,-13 14 0,26 0 0,-26 0 0,14 0 0,12-54 15,-13 54-15,-13 0 0,0 0 0,13 13 0,-13-14 0,53-118 16,0-27-1,-39 133-15,-14 13 0,26-80 16,-26-92 0,0 172-16,0-159 15,-40-66 1,27 224-16,-40-184 16,-26-14-1,79 186-15,-13 13 0,-54-159 16,54 158-16,-79-184 15,-14 13 1,106 171 0,-13 1-16,-80-132 15,40 79-15,40 52 0,13 1 0,-13 0 0,-14-14 16,-52-52 0,65 66-16,-25-27 15,-54-26 1,27 26-1,-53-13 1,106 53-16,-67-26 16,-25-1-1,-54-12 1,-93-27 0,226 52-16,13 14 0,0 0 0,-14 0 0,14 0 0,0-13 15,-1 13-15,-12-13 0,13 13 0,-1 0 0,-12 0 0,-80-27 0,93 27 0,0 0 0,-252-66 16,252 66-16,0 0 0,-14 0 0,1 0 15,-1-13-15,1 13 0,13-13 0,-1 13 0,1 0 0,-13 0 0,12 0 0,1 0 0,-13 0 0,13-13 0,-1 13 0,-12 0 0,13 0 0,-1 0 0,-39-14 16,40 14-16,-13 0 0,13 0 0,-1 0 0,-528-26 31,463 26-31,65 0 0,-12 0 0,-1 0 0,-12 0 0,12 0 0,14 0 0,-13 0 0,-1 0 0,1 0 0,-1 0 0,1 0 0,-1 0 0,14 0 0,-13 0 16,-1 0-16,1 0 0,-1 0 0,1 0 0,-14 0 0,27-13 0,-14 13 0,14 0 0,-13 0 0,-1 0 0,14 0 0,-13 0 0,12 0 0,-12 0 16,-14 0-16,0 0 0,14 0 0,13 0 0,0 0 0,-27 0 0,27 0 0,-1 0 0,1 0 0,-26 0 0,-67-14 15,92 14-15,-25 0 0,-213-26 16,-25 0-1,263 12-15,-197 1 16,-27 0 0,224 0-16,1 13 0,0 0 0,-14 0 0,14 0 0,-146-14 15,146 14-15,-53 0 0,53 0 16,-14-13-16,14 13 0,0 0 0,0 0 0,-14 0 0,-12-13 0,-186 0 16,198 0-16,14 13 0,0 0 0,0 0 0,-14 0 0,14 0 15,0 0-15,-1 0 0,-12 0 0,-120-14 0,-131 1 16,224 13-16,39 0 0,1 0 15,-13 0-15,13 0 0,-27 0 0,13 0 0,-65 0 0,79 0 0,-27 0 0,27 0 16,-1 0-16,1 0 0,-13 0 0,12 0 0,-25 0 0,26 0 0,-1 0 0,1 0 0,0 0 0,0 0 0,-1 0 0,-12 0 0,13 0 0,0 0 0,-14 0 16,14 0-16,0 0 0,-1 0 0,-12 0 0,13 0 0,-14 0 0,14 0 0,0 0 0,-14 0 0,14 0 0,-13 0 0,12 0 0,1 0 0,0 0 15,-14 0-15,14 0 0,-13 0 0,13 0 0,-27 0 0,27 0 0,-14 0 0,14 0 0,0 0 0,-1 0 0,1 0 0,0 0 0,0 0 0,-14 0 0,1 0 16,13 0-16,-1 0 0,-12 0 0,-1 0 0,-12 0 0,12 0 0,14 0 0,0 0 0,0 0 0,-1 0 0,-12 0 0,13 0 0,0 0 0,-14 0 16,14 0-16,-119 0 0,118 0 0,-52 13 0,40-13 0,12 0 15,1 0-15,0 0 0,0 0 0,0 0 0,-1 14 0,1-14 0,0 0 0,-14 0 0,14 0 0,0 0 0,0 0 0,0 0 0,-1 13 0,1-13 0,-13 0 16,26 13-16,-14-13 0,1 0 0,0 0 0,0 0 0,-14 0 0,14 0 0,13 13 0,-26-13 0,12 0 0,1 0 0,-27 13 15,-13 1-15,27-14 0,-106 13 16,-14 0 0,133-13-16,-14 0 0,14 0 0,0 0 0,0 0 15,-40 13-15,40-13 0,-1 0 0,-52 0 16,40 0-16,26 14 0,-13-14 0,-67 13 16,-26-13-1,14 13 1,-1 0-1,80-13-15,-66 13 16,-1 1 15,67-14-31,-53 13 16,0 13 0,52-26-16,-38 14 15,-15 25 1,54-39-16,-27 27 15,14-1 1,0 14 0,12 0-1,1 13 1,13 13 0,0 0-1,0-53-15,0 40 16,0-13-1,0-27-15,13 13 16,1 14 15,-1 13-15,-13-40-16,13 27 16,0-40-16,0 40 15,-13-27-15,14 0 16,-1 27-1,0-27 1,-13 0 62</inkml:trace>
  <inkml:trace contextRef="#ctx0" brushRef="#br0" timeOffset="17614.71">7025 11258 0,'0'-13'94,"13"13"-79,40-13 1,26 13 0,-26 0-1,40 13 1,-80-13-16,66 0 15,-13 0 1,27 13 0,-80-13-16,40 0 15,-40 0-15,27 0 16,-27 0-16,27 0 16,0 0-1,-14 0 1,1-13-1,12 13 17,-25 0-32,-1 0 15,0 0 1,0 0 0,1 0-1,-1 0 1,0 0-1,13 0 1,14 0 0,-27 0-16,14 0 15,26 0 1,-40 0 0,0 0-16,14 0 0,26 0 15,-1 13 1,1-13 15,-39 0-31,25 0 16,-25 0-16,25 13 15,14-13 1,-13 0 0,13 0-1,0 0 1,-40 0-16,40 0 15,-14 13 1,-25-13-16,12 0 16,1 14-1,-14-14 1,27 0 0,-14 0-1,0 0 16,-12 0-31,12 0 16,14 0 0,13 0-1,0 0 1,0 0 0,0 0-1,-40 0-15,26 0 16,28 0-1,-28 0 1,-26 0 0,1 0-16,12 0 15,14 0 1,-14 0 0,14 0-1,-14 0 1,14 0 15,13 0-15,-26 0-1,12 0 1,-26 0 0,1-14-1,-1 14 1,0 0 15,0 0 16,14 0 0,12 0-16,-25 0-31,-1 0 16,0 0 31,0 0 46,1 0-61,-1 0 14,0 0 1,0 0 47,1 0-63,-1 0 1,0 0 14</inkml:trace>
  <inkml:trace contextRef="#ctx0" brushRef="#br0" timeOffset="20832.32">7078 11986 0,'0'-14'94,"26"1"-79,-13 13 1,1 0-16,-14-13 0,13 13 0,0 0 0,66 0 16,27-13-1,-93 13-15,93 0 16,27 0 15,-120 0-31,13-14 0,-13 14 0,1 0 0,39 0 16,52-13-1,-91 13-15,-1 0 0,53 0 16,27 0 0,-80 0-16,53 0 15,-53 0-15,14 0 0,26 0 16,52 0 0,-25 0-1,-1 0 1,-26 0-1,-13 0 1,-27 0-16,13 0 16,14 0-1,0 0 1,-14 0 0,14 13-1,0-13 16,-27 0-31,13 0 16,14 0 0,-27 0-16,27 14 15,13-14 1,-13 13 0,-14-13-1,-13 13 1,14 0-1,12-13 1,-25 14 0,-1-14-1,13 0 1,-12 0 0,-1 13 15,0-13-31,14 0 15,12 0 1,1 0 0,-27 0-16,14 0 15,12 0 1,-26 0-16,27 0 16,-13 0-1,12 0 1,-25 0-1,12 0 1,0 0 0,14 13-1,0-13 1,0 0 0,12 0-1,-25 0 16,-1 0-15,1 0 0,-14 0-1,0 0 17</inkml:trace>
</inkml:ink>
</file>

<file path=ppt/ink/ink2.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5:21.708"/>
    </inkml:context>
    <inkml:brush xml:id="br0">
      <inkml:brushProperty name="width" value="0.05292" units="cm"/>
      <inkml:brushProperty name="height" value="0.05292" units="cm"/>
      <inkml:brushProperty name="color" value="#FF0000"/>
    </inkml:brush>
  </inkml:definitions>
  <inkml:trace contextRef="#ctx0" brushRef="#br0">1124 7713 0,'0'-14'62,"93"1"-46,-80 13-16,93-13 16,-93 13-16,80 0 15,-80 0-15,27-13 0,-27 13 0,0 0 0,1 0 0,-1 0 0,0 0 0,14 0 0,78-14 16,81 1-1,-41 0 1,-39 13 0,-80 0-1,-12 0-15,12 0 0,40-13 32,-13 13-17,13 0 1,-26 0-1,13 0 1,-40 0-16,27 0 16,-14 0-1,1 0 1,-1 0 0,-13 0-16,1 0 15,39 0 1,-27 0-1,27 0 1,0 0 0,13 0-1,0 0 1,0 0 15,-53 0-31,67 13 16,-54-13-16,-12 0 0,-1 0 0,0 0 15,-13 13-15,66-13 16,-13 0 0,-13 0-1,-27 0 1,0 0 0,0 0-1,1 0 1,12 0-1,-13 0 1,14 0 0</inkml:trace>
  <inkml:trace contextRef="#ctx0" brushRef="#br0" timeOffset="4251.7">6575 7541 0,'53'0'110,"185"0"-79,-225 0-31,0 0 0,80 0 16,-80 0-16,133 0 15,-133 0-15,0 0 0,119 13 16,-105-13-16,118 0 15,27 0 1,-158 13-16,131-13 16,27 0-1,-159 0-15,1 0 0,-1 0 0,119 0 16,-119 0-16,1 0 0,131 0 16,-132 0-16,1 0 0,158 0 15,39 13 1,-184-13-16,145 0 15,-159 0-15,13 14 0,146-1 16,66-13 0,-224 0-16,-1 0 15,172 13-15,-172-13 16,1 0-16,-1 0 0,0 0 0,146 26 16,26-26-1,-172 0-15,40 14 0,-40-14 0,1 0 0,12 0 16,80 0-1,-80 0-15,-12 0 0,65 0 16,27 0 0,13 13-1,-106-13-15,106 13 16,13 0 0,-118-13-16,92 14 15,13-14 1,-93 0-1,-13 0-15,0 0 0,-13 13 0,27-13 0,26 13 0,79 0 16,-119-13-16,120 14 16,-14-14-1,-93 0 1,93 13 0,14 0-1,-107-13-15,-13 0 0,93 0 16,-93 0-16,93 0 15,0 0 1,-93 0-16,0 0 0,40 0 16,-39 0-16,52 0 15,-53 0-15,53 0 16,0 0 0,-53 0-1,14 0-15,13 0 16,-27 0-1,0 0 17,0-13-17,1 13 17,-1 0-17,0-13 1,0 13-1,-13-14 204,0-25-203,13 25-16,1-65 15,-1 0 1,-13 52-16,13 14 0,-13 0 0,0-1 16,0 1-16,13-93 15,-13 93-15,0-66 16,14-1 0,-14 14-1,0 13 1,0 14-1,0 12 1,0 14-16,0 0 16,-106 13 93,93 0-93,-14 0-16,-185-27 15,199 27-15,-13 0 0,-212-26 16,-53-1 0,264 14-16,14 13 0,-265 0 15,265 0-15,0 0 0,-14-13 0,1 13 0,12 0 0,1 0 16,-13 0-16,-1 0 0,14 0 0,0 0 0,0 0 0,-14 0 0,1 0 0,12 0 0,1 0 0,-13 0 0,-1 0 0,14 0 0,0 0 0,0 0 0,-1 0 0,-12 0 15,-1 0-15,14 0 0,0 0 0,0 0 0,-14 0 0,14 0 0,0 0 0,-14 0 0,14 0 0,-132 0 16,131 0-16,-38 0 0,25 0 0,14 13 0,0-13 0,-1 0 0,1 0 0,-146 13 16,146-13-1,-79 14-15,78-14 16,-65 13 0,66-13-16,-53 13 15,52-13-15,1 0 0,-40 0 16,0 13-1,-26-13 1,66 0-16,-67 14 16,-12-1-1,-27-13 1,-40 13 0,146-13-16,-1 0 0,-118 26 15,-40-26 1,27 0-1,-27 0 1,158 0-16,1 0 0,-106 0 16,93 0-16,-107 0 31,-91 0-15,210 0-16,-12 0 0,-133-13 15,-26 13 1,39-13-1,-12 0 1,144 13-16,1 0 0,-106 0 16,0 0-1,106 0-15,0 0 0,-67 0 16,67 0-16,-53 0 16,53 0-16,-1 0 0,1 0 15,-27 0-15,-12 0 16,38 0-16,-39 0 15,0 0 1,14 0 0,-1 13 15,-13-13-15,0 13-1,14-13 1,-28 27-1,28-14 1,12-13 0,14 0-1,13 13 1,-26-13 15,-1 13-15,27 1-1,-13-14 1,0 0 0,-1 13 15,1-13-31,13 13 16,-13-13-16,13 13 15,-26 27 1,26 0-1,0 13 1,0-40-16,0 13 16,0 1-1,0-14 1,0 13 0,0-12-1,0-1 1,0 0-1,0 14 1,0-14 0,0 0 15,0 0-15,0 0-1,13 14 251,-13-14-251,13 0 1,0 1 0,-13-1-16</inkml:trace>
  <inkml:trace contextRef="#ctx0" brushRef="#br0" timeOffset="30532.12">1138 8255 0,'0'26'109,"0"80"-93,0-92-16,-14-14 0,14 26 0,-13 53 15,-26 80 1,39-146-16,0 1 0,-27 118 15,1 13 1,26-12 0,0-120-16,0 93 15,0-93-15,0 80 16,0-1 0,0-79-16,13-13 0,-13 14 0,13 39 15,0 13 1,14-13-1,-14 0 1,13 26 15,1-26-15,-14-14 0,0-12-1,1 13 1,-1-40-16,-13 13 0,13 13 15,27 27 1,-40-40-16,39 27 16,14 13-1,-39-53-15,39 40 16,26-14 0,-53-13-16,80 14 15,-93-27-15,1 0 0,118 26 16,40 1-1,-146-14-15,160 0 16,-160-13-16,-13 0 16,225 14-1,-211-14-15,-14 13 0,0-13 0,14 0 0,184 13 16,-197-13-16,12 0 0,-13 0 0,1 0 0,-1 13 0,13-13 0,1 0 0,-14 0 0,0 0 0,119 13 16,-92-13-16,53 14 0,-67-1 0,27-13 0,-40 0 0,27 0 15,-27 0-15,1 13 0,-1-13 0,13 0 0,-13 0 0,1 13 0,-1-13 0,13 0 0,-12 0 0,25 0 0,-26 14 0,14-14 16,-14 0-16,0 0 0,14 13 0,-1-13 0,-12 0 0,12 0 0,-13 0 0,0 13 0,14 0 0,-14-13 0,146 27 15,-146-27-15,0 0 0,1 0 0,78 26 16,675 106 0,-740-132-16,66 14 15,-67-14-15,0 13 0,-12-13 0,-1 0 0,0 0 0,0 13 0,1-13 0,-1 0 0,0 0 0,0 0 0,1 0 0,-1 0 16,79 13-16,-78-13 0,-1 0 0,93 27 16,26-1-1,-106-26 1,213 53-1,-239-40-15,13-13 0,0 0 16,53 14-16,14 12 31,-1 1-15,-66-27-16,80 26 16,-40-13-1,172 27 1,-67-27-1,-144-13-15,-1 0 0,0 0 0,119 13 16,-118-13-16,118 0 16,146 0-1,-265 0-15,0 0 0,0 0 0,1 0 0,-1 0 0,79 0 16,517 27 0,-331-27-1,-265 0-15,0 0 0,14 0 0,-14 0 0,0 0 16,0 0-16,14 0 0,171 0 15,-185 0-15,67 0 0,-54 0 0,1 0 0,-14 0 0,13 0 0,-12 0 0,-1 0 0,13 0 0,-12 0 0,12 0 0,0 0 16,1 0-16,-14 0 0,0 0 0,14 0 0,-14 0 0,27 0 0,-27 0 0,0 0 0,14 0 0,-1 0 0,1 0 0,-1 0 0,-13 0 0,27 0 16,-27 0-16,0 0 0,14 0 0,13 0 0,-14 0 0,-13 0 0,1 0 0,25 0 0,609 0 31,-330 0-15,-265 0-16,53-13 0,-80 13 0,1 0 0,-14 0 0,13 0 0,14 0 15,-27 0-15,0 0 0,27 0 0,-27 0 0,1 0 0,-1 0 0,13 0 0,1 0 0,-1 0 0,-13 0 0,1 0 0,12 0 0,-13 0 16,14 0-16,-14 0 0,13 0 0,-12 0 0,-1 0 0,0 0 0,14 0 0,-1 0 0,-13 0 0,1-14 0,-1 14 0,13 0 0,1 0 15,-14 0-15,40 0 0,-40-13 0,212 0 16,291-27 0,-238 14-1,-239 13-15,-25 13 0,12 0 0,1 0 0,144-27 16,-157 14-16,-1 13 0,0 0 0,0 0 0,186-40 16,-186 40-16,14 0 0,171-39 15,-185 25-15,14 14 0,-1-13 0,-13 0 0,14 13 16,171-40-16,-185 40 0,54-26 15,-54 26-15,0 0 0,225-53 0,40-27 32,-225 67-32,-40 13 0,0 0 0,1 0 0,-14-13 0,185-27 15,-145 27-15,158-40 16,27-13 0,-199 66-16,-12 0 0,184-53 15,27 0 1,-27 0-1,-171 53-15,-14 0 0,146-39 16,-146 25-16,80 1 16,-67 0-16,1 13 0,-1-13 0,-13 13 0,146-53 15,-133 53-15,107-40 16,-120 27-16,0 13 0,146-53 16,0 13-1,-133 27 1,1 13-16,-14-13 0,26-1 0,-25 1 0,78-13 15,-26-27 1,-52 53 0,39-53-1,-40 40-15,27-67 16,-27 67-16,0-13 0,0 12 0,-13 1 0,0 0 0,0 0 0,13 0 0,-13-14 0,14 1 16,-14 12-16,0 1 0,13 13 0,-13-13 0,0 0 0,0-1 0,0 1 0,0 0 0,0-13 0,13 12 0,-13-39 15,0-105 1,0-1-1,-40 40 1,14 26 0,0 67-1,-1 26 95,-26 0-95,40 0-15,-14-13 0,14 13 0,-13 0 0,13 0 0,-1-14 0,1 14 0,-40-13 16,-172-27 0,212 40-16,0 0 0,0-13 0,-1 13 0,1-13 0,0 13 0,-186-27 15,186 14-15,-26 13 0,25-13 0,1 13 0,-13 0 0,-1 0 0,14-13 0,-14 13 0,14 0 0,-13-13 0,-1 13 16,14-14-16,-13 14 0,-1 0 0,1 0 0,-1 0 0,1-13 0,-27 0 0,26 13 0,14 0 0,0 0 0,-13 0 0,12 0 0,-12 0 0,-1-13 0,-26 13 15,-52-27-15,52 27 0,-27 0 0,41-13 0,-14 13 16,26 0-16,1 0 0,-1 0 0,-12-13 0,25 13 0,-12 0 0,0 0 0,12 0 0,-12 0 0,-1 0 0,1 0 0,13 0 0,-40 0 16,40 0-16,-14 0 0,14 0 0,-27 0 0,27 0 0,-27 0 0,27 0 0,-13 0 0,12 0 0,1 0 0,-27 0 0,27 0 0,0 0 15,-13 0-15,-1 0 0,14 0 0,-14 0 0,14 0 0,-13 0 0,-14 0 0,14 0 0,12 0 0,1 0 0,-13 0 0,-1 0 0,14 0 0,-14 0 0,14 0 0,-13 0 16,13 0-16,-14 0 0,14 13 0,-14-13 0,14 0 0,0 0 0,-14 0 0,1 0 0,13 0 0,0 0 0,-14 0 0,1 0 0,12 0 0,1 0 0,-13 0 0,-1 13 16,1-13-16,-1 0 0,14 0 0,0 13 0,-14-13 0,14 0 0,-119 14 15,105-14-15,-25 0 0,25 0 0,1 13 0,12-13 0,1 0 0,-13 13 0,12-13 0,1 0 0,0 0 0,0 0 16,0 0-16,-1 0 0,1 0 0,0 0 0,-14 0 0,1 0 0,13 13 0,0-13 0,-1 0 0,1 0 0,-13 0 15,12 0-15,1 0 0,0 0 0,0 0 0,-1 0 0,-171 0 32,172 0-32,0 0 0,-67 0 15,-52 0 1,26 0 0,-39 0-1,118 0-15,-92 0 16,-79-26-1,185 26-15,-27 0 0,0 0 16,27-13-16,0 13 0,0 0 0,-14 0 0,1 0 0,-146-40 16,158 40-16,-39 0 15,-621-106 1,661 93-16,-14 13 0,14 0 0,0-13 0,-1 13 0,1 0 16,0 0-16,-14 0 0,-65-27 0,79 27 0,-67 0 0,41-13 15,12 13-15,14 0 0,0-13 0,-14 13 0,1 0 0,13 0 0,-1 0 0,1 0 0,0 0 0,0-13 0,-14-1 0,1 14 16,-1 0-16,14 0 0,0-13 0,0 13 0,-1 0 0,-12 0 0,-1 0 0,14 0 0,0 0 0,0 0 0,-1-13 0,-25 13 15,26 0-15,-14 0 0,-383-53 32,384 53-32,12 0 0,-184 0 15,171-13-15,1 13 0,13 0 0,0 0 0,-146 0 16,146 0-16,-1 0 0,1 0 0,0 0 0,-225 0 16,224 0-16,1 0 0,-172 0 15,172 0-15,0 0 0,-1 0 0,1 0 0,0 0 0,-14 0 0,-105 0 16,0 0-1,-463-14 1,303-12 0,266 26-16,13 0 0,0 0 0,-14-13 0,-198 0 15,212-1-15,0 14 0,0 0 0,-212-26 16,172 13-16,40 13 0,-1 0 16,1 0-16,0 0 0,0-14 0,-14 14 0,-65-13 0,78 13 0,1 0 0,-13 0 0,26-13 0,-14 13 15,-91-13-15,-411-67 16,251 41-1,239 39 1,12 0-16,1 0 0,-79-14 0,78 14 0,-65-13 0,39 13 16,27 0-16,0 0 0,0 0 0,-1 0 0,1 0 0,0 0 0,0 0 0,-1-13 0,1 13 0,-13 0 0,12 0 0,1 0 0,0 0 0,0 0 15,0 0-15,-1 0 0,1 0 0,0 0 0,0 0 0,-1 0 0,1 0 0,0 0 0,0 0 0,-1 0 0,-12 0 0,13 0 0,-14 0 16,14 0-16,0 0 0,0 0 0,-1 0 0,-65 0 16,-186-13-1,120 0 1,-1 13-1,133 0-15,-106 0 16,0 0 0,-13 0-1,-67 26 1,67-13 0,119-13-16,13 13 0,-13-13 0,-1 0 0,-78 14 15,79-14-15,-93 13 16,-13 27 15,92-27-31,14-13 0,0 0 0,-27 26 0,-79 14 31,106-40-31,-53 40 16,-14-14 0,41 1-1,-28-1 1,54-26-16,-40 13 15,-13 0 1,53-13-16,-53 14 16,-14 12-1,-26-26 1,80 0-16,-80 13 16,-26-13-1,119 0-15,-27 0 16,-225 0 15,252 0-31,0 0 0,0 0 0,0 0 0,-1 0 0,1 0 0,0 0 16,-27 0-1,27 0-15,-14 0 16,14 14 62,-13-1-62,13-13-16,-14 13 15,-13 0 1,-13 1 0,40-1-1,13 0 16,-13-13 1,0 13-17,0 0 1,-1 1 46,1 12-46,0-13 0</inkml:trace>
</inkml:ink>
</file>

<file path=ppt/ink/ink3.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6:13.333"/>
    </inkml:context>
    <inkml:brush xml:id="br0">
      <inkml:brushProperty name="width" value="0.05292" units="cm"/>
      <inkml:brushProperty name="height" value="0.05292" units="cm"/>
      <inkml:brushProperty name="color" value="#FF0000"/>
    </inkml:brush>
  </inkml:definitions>
  <inkml:trace contextRef="#ctx0" brushRef="#br0">1058 4749 0,'0'13'79,"-13"27"-64,13-27-15,-26 80 16,26-80-16,0 0 15,-27 80 1,27-66-16,0-14 0,-26 26 0,12 41 31,1-1-15,13-39 0,0-27 15,0 0 31,13 14-46,-13-14-16,14-13 0,25 27 16,54 12-1,-27-26 1,-53-13-16,27 0 0,-13 14 0,-14-14 0,0 0 0,0 0 0,0 0 15,1 0-15,25 0 0,-25 0 0,-1 0 0,0 0 0,0 0 0,14 0 0,-14 0 0,-13 13 0,26-13 0,-12 0 0,12 0 0,-13 0 16,1 0-16,25 0 0,557 0 31,-133 0-15,-437 0-16,120 0 0,-93 0 0,-14 0 0,1 0 0,-14 0 0,14 0 0,-27 0 0,14 0 16,-1 0-16,27 0 0,-13-13 0,-14 13 0,14 0 0,-14 0 0,1 0 0,-1 0 0,27 0 0,-40 0 0,14 0 0,-14-14 0,0 14 15,27 0-15,-27 0 0,40 0 0,-40 0 0,1 0 0,25 0 0,-25 0 0,-1 0 0,26 0 0,-25 0 0,39 0 0,-40 0 0,0 0 0,14 0 0,-14 0 16,0 0-16,0-13 0,14 13 0,-14 0 0,0 0 0,14 0 0,-14 0 0,0 0 0,0 0 0,1 0 0,-1 0 0,0 0 15,0 0-15,0 0 0,1 0 0,-14-13 0,13 13 0,13 0 16</inkml:trace>
  <inkml:trace contextRef="#ctx0" brushRef="#br0" timeOffset="2249.87">1111 6681 0,'0'13'94,"0"66"-79,0-65-15,0-1 0,-13 66 16,0 40 0,13-106-16,0 1 0,-13 92 15,-14 13 1,14-14-1,0-91 1,-1 105 0,14-93-16,-26 93 15,-14 27 1,40-133-16,0 0 0,-26 93 16,26-93-16,-13 93 15,-1 26 1,14-118-16,0-1 0,0 0 0,-26 80 15,26-54-15,0 14 16,-13 53 0,13-40-1,-14 14 1,14-27 0,0-27-1,0-13 16,53-13 173,40 0-189,-80 0-15,0 0 0,1 0 16,118 0-16,0 0 31,80 0-15,-186 0-16,-12-13 0,12 13 0,106-13 15,27 13 1,-146 0-16,1-13 0,118-1 16,0 1-1,-119 13-15,80-13 16,0 0-1,12 13 1,-25-14 0,12 1-1,-78 13-15,52 0 16,-13 0 0,-53-13-16,39 13 15,14 0 1,-13-13-1,-27 13 1,40 0 0,40 0-1,-80 0-15,27 0 16,-27 0 15</inkml:trace>
  <inkml:trace contextRef="#ctx0" brushRef="#br0" timeOffset="8733.5">13282 6588 0,'0'66'63,"0"133"-32,0-186-31,0 13 15,0-12-15,0 78 16,0 1 0,13-14-1,-13-39 1,0 0 0,0-14-1,0 0 1,14 1-1,-14-14 1,13-13 0,-13 13 15,13-13-31,27 0 16,-1 0-1,-25 0 1,52 0-1,13 0 1,-66 0-16,106-26 16,53 13-1,-158 13-15,-1 0 0,119-27 16,93-12 0,-212 25-16,27 14 0,-14 0 0,1-13 0,-14 13 15,0 0-15,1 0 0,-1 0 0,13 0 0,120-26 16,-133 26-16,0 0 0,80-14 15,-27 14 1,-40 0 0,-12 0-1,-1 0 1,0 0 0,14 0 15,-14 27-16,0-27-15,13 0 16,14 0 0,0 13-1,-14-13 1,-12 0-16,-1 0 31,-13-13 110,13-40-126,-13 40-15,0-53 16,0 52-16,0-12 0,0-1 16,0-65-1,0 79-15,0-1 0,-13-65 16,0 0 0,-14 13-1,1 13 1,26 39-1,0 1 1,-27-27 47,1 27-32,12 13-31,1 0 15,-26-13 1,-54 13 0,-26 0-1,106 0-15,-93 0 16,0 0 0,93 0-16,-53-13 15,0 13 1,52 0-16,-65-13 15,0-1 1,-1 1 0,1 0-1,66 13-15,-1 0 0,-52 0 16,13 0 0,-13 0 15,26 13-16,27-13 1,0 0 0,-27 0 93,27 0-93,-40 0-1,27 0 1,-1 0 0,1 13 15,13-13-16,-1 0 17,-12 0-17,13 0 1,-1 0 0,1 0-1,-13 0 1,12 0-1,-12 0 1,13 0-16,0 0 16,-14 0-1,1 14 1,12-14 0,14 13 15,-13 0-16,0-13 1,13 13 109,13 40-109,0-40-1,1 27 1,-1-40-16,0 27 16,-13-14 15,13-13-31,-13 13 15</inkml:trace>
  <inkml:trace contextRef="#ctx0" brushRef="#br0" timeOffset="11269.62">2156 7726 0,'66'0'47,"133"0"-16,-186 0-31,239 13 31,-80 0-15,-146-13-16,-13 0 0,14 0 0,118 0 15,-132 0-15,159 0 16,27-13 0,-173 13-16,173 0 15,-186 0-15,0 0 0,159 0 16,40 0 0,-199 0-16,0 0 0,1 0 0,-1 0 0,0 0 0,13 0 0,120 0 15,92 0 1,-198 0-16,-1 13 15,-25-13-15,65 0 0,93 0 16,-159 0-16,0 0 0,1 0 0,78 0 16,-78 0-16,-1 0 0,79 0 15,-78 0-15,91 0 16,1 0 15,0 0-15,13 0-1,-106 0-15,1 0 0,65 0 16,80 0 0,-146 0-16,93 0 15,13 0 1,-106 0-16,66 0 16,1 0-1,-14-13 1,0 13-1,-66-13-15,40 13 16,13-13 0,-14 13-1,-25 0-15,25-14 16,28 1 15,65 13-15,53 0-1,-172 0-15,0 0 0,159 0 16,67 0 0,-226 0-16,13 0 0,-13 0 0,14 0 0,118 0 15,27 0 1,-26 0 0,-133 0-16,0 0 0,80-13 15,13 0 1,-27 13-1,1 0 1,-14 0 0,40 0-1,-93 0 1,0 13-16,119 0 0,14 14 31,52-1-15,-171-26-16,-27 13 0,13-13 0,0 0 0,0 0 0,1 0 0,92 0 15,52 14 1,-145-14-16,67 13 16,-14-13-1,-26 0 1</inkml:trace>
  <inkml:trace contextRef="#ctx0" brushRef="#br0" timeOffset="31894.53">1111 4498 0,'66'0'62,"133"0"-46,-186 0-16,0 0 0,14 0 0,356 13 16,41-13 15,-398 0-31,1 0 0,-1 0 0,40 0 0,-26 0 0,-14 0 0,1 0 0,-1 0 0,1 0 0,-1 0 0,14 0 0,-14 0 0,1 0 0,13 0 15,-14 0-15,-13 0 0,14 0 0,-1 0 0,14 0 0,-14 0 0,1 0 0,-14 0 0,13 0 0,1 0 0,-1 0 0,1 0 0,-14 0 0,0 0 0,27 0 0,-27 0 16,0 0-16,14 0 0,-1 0 0,27 0 0,-40 0 0,80 0 0,-66 0 16,-14 0-16,0 0 0,0 0 0,0 0 0,1 0 0,-1 0 0,0 0 15,-26 0 48</inkml:trace>
  <inkml:trace contextRef="#ctx0" brushRef="#br0" timeOffset="32752.4">992 5146 0,'40'0'125,"92"0"-109,-119 0-16,1 0 0,-1 0 0,132 0 16,-131 0-16,-1 0 0,13 0 0,146 0 15,-158 0-15,237-13 16,-211 13-16,-27 0 0,0 0 0,199-13 16,-199 13-16,13 0 0,-12 0 0,-1 0 0,146 0 15,-80 0 1</inkml:trace>
  <inkml:trace contextRef="#ctx0" brushRef="#br0" timeOffset="35371.78">1535 6694 0,'-14'0'47,"-25"0"-32,-1 0 1,-13 0-1,40 0-15,0 0 0,-1 0 0,-25 0 32,25 0-17,1 0 17,0 13-17,-13 0 1,12-13-1,-12 14 1,-14 25 0,27-25-1,-14 25-15,1 1 32,26-27-32,-40 40 15,14 13 1,13 40-1,-1 0 1,14-93-16,0 80 16,27-1-1,-14-12 1,0-27-16,-13-27 16,14-26-16,-1 27 0,0 25 15,0 15 1,-13-54-16,13 40 15,1 13 1,-1-40 0,-13 1-16,0-14 0,13-13 0,0 79 15,14 14 17,-14 0-17,0 12 1,1-91-16,-1 39 15,-13 52 1,0-91-16,0-1 0,0 66 16,0 1-1,0-67-15,0 0 0,0 40 16,0-40-16,0 53 16,13-26-1,0-13 1,-13-14-1,13-13 95,1 0-95,-1 0-15,40 0 16,26-27 0,14 1-1,-1-1 1,1 1 0,-80 26-16,27-13 15,-14 13 1,-26-14-1</inkml:trace>
</inkml:ink>
</file>

<file path=ppt/ink/ink4.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8:17.280"/>
    </inkml:context>
    <inkml:brush xml:id="br0">
      <inkml:brushProperty name="width" value="0.05292" units="cm"/>
      <inkml:brushProperty name="height" value="0.05292" units="cm"/>
      <inkml:brushProperty name="color" value="#FF0000"/>
    </inkml:brush>
  </inkml:definitions>
  <inkml:trace contextRef="#ctx0" brushRef="#br0">2209 9538 0,'-26'0'63,"-27"27"-48,40-27-15,-1 0 0,-78 26 16,92-13-16,-13-13 0,-1 0 0,-52 14 16,-26 12-1,78-13 1,1-13-16,-27 14 0,-12-1 15,52 0-15,-14-13 0,1 13 16,0-13 0,13 13-1,-13 1-15,13 25 32,0-12-17,13 26 1,0-27-1,-13-13 1,13 14 0,27-1-1,-40-12-15,0-1 16,13 0 0,14 13-1,-14-26-15,13 14 16,27 12-1,0-13 1,27 1 0,-67-14-1,53 13 1,66 0 0,-26-13-1,26 13 1,-118-13-16,-1 0 0,0 0 0,0 0 0,53 14 15,-52-14-15,78 13 16,14 0 0,-13-13-1,-27 13 1,-53-13-16,53 0 16,-53 0-16,54 13 15,-28-13 1,-25 0-16,12 0 15,-26 14 1,26-14 47,14 0-48,-27 0-15,40 0 16,-39 0-16,52 13 15,39-13 1,28 13 0,-120-13-16,40 0 0,-40 0 15,53 13-15,-52-13 0,118 0 16,13 14 0,-26-14-1,-26-14 1,-80 14-16,0 0 0,40 0 15,-39 0-15,39 0 16,-1-13 0,-38 13-16,52 0 31,0-13-15,-13 13-1,-13-13 1,-27 13-16,13 0 15,14-14 1,-27 14 0,40 0-1,-40 0-15,27 0 16,13-13 0,-40 13-16,0 0 0,1 0 15,12 0-15,40-13 16,-13 0-1,13 0 1,-52 13 0,25-14-16,-26 14 15,1 0-15,25 0 16,14-13 0,-39 13-16,12-13 15,14 0 1,-27 13-16,0 0 0,0-14 15,14 1 1,-14 13-16,13-26 16,14 12-1,-13 14 1,-1-26 0,1-14-1,-1-13 1,-26 40-16,13-27 15,-13 1 1,0-14 0,0 13 15,0 27-31,0-13 16,0-27-1,0 26 1,0 1-1,-26-1 1,13 1 0,-14 13-1,-26-27 1,40 40-16,-53-40 16,-66-13-1,-40 14 1,158 39-16,-12 0 15,13-14-15,-1 14 0,1 0 0,0 0 0,0 0 0,-1 0 0,1 0 0,0-13 0,-27 0 0,14 13 0,-159-27 16,171 27-16,1 0 16,-13-13-16,12 13 0,-118-13 0,119 13 15,0 0-15,0 0 0,-1 0 0,1 0 0,-13 0 0,12 0 0,-105-13 16,106 13-16,0 0 0,0 0 0,-1 0 0,1 0 0,-79 0 0,78 0 0,-52 0 16,53 0-16,0 0 0,-14 0 0,1 0 0,13 0 0,-1 0 0,1 0 0,0 0 0,0 0 0,-1 0 0,-12 0 15,13 0-15,0 0 0,-1 0 0,-144 0 16,144 0-16,1 0 0,-172 13 15,-53 27 1,225-40-16,-1 0 0,-171 13 16,172 0-16,0-13 0,-1 0 0,1 0 0,0 0 0,0 13 0,-106-13 15,-40 27 1,146-27-16,-93 26 16,-13-13-1,39 1 1,-12 12-1,79-26-15,-67 13 16,1 14 0,-14-14 15,27 0-15,13 14-1,40-27-15,-27 13 16,1 0-1,25-13-15,14 13 0,-13-13 0,0 14 16,-14-14 0,41 0 93,105 0-93</inkml:trace>
  <inkml:trace contextRef="#ctx0" brushRef="#br0" timeOffset="1712.38">5715 9578 0,'0'0'0,"-40"26"31,27-26-31,-27 40 16,-13 26 0,53-53-16,-13 1 0,-13 39 15,13 26 1,13-26-1,0-40-15,0 40 16,0-27 0,13-26-16,-13 27 15,26-14 1,-13-13 0,27 0-1,-27 0-15,1 0 16,-1 0-16,0 0 0,0 0 0,1 0 0,91 0 15,-78 0-15,-14 0 16,80 0-16,-80 0 0,106 0 31,13 0-15,-119 0-16,93 0 16,13 0-1,-105 0-15,-1 13 0,66-13 16,-66 0-16,67 0 15,12 14 1,-78-14-16,52 0 16,-27 13-1,14-13 1,-39 0 0,-1-13-16,0 13 0,0-14 15,27 1 1,-14-27-1,14-12 1,-27 52 0,14-40-16,-14 0 31,0-13-15,-13-13-1,0 0 1,0 40-1,0-27 1,-26-14 0,13 54-16,-1-26 15,-25 12 1,39 14-16,-40-14 16,-39 1-1,65 26-15,-91-13 16,-160 13-1,239 0-15,12 0 0,1 0 16,0 0-16,0 0 0,-1 0 0,-12 0 0,13 0 0,-1 0 0,1 0 0,-93 0 0,93 0 16,-13 0-16,-173 13 15,186-13-15,0 0 0,0 0 0,-1 0 0,1 0 0,0 0 0,0 0 0,-1 0 0,-78 13 16,79-13-16,-54 0 16,54 0-1</inkml:trace>
</inkml:ink>
</file>

<file path=ppt/ink/ink5.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8:34.267"/>
    </inkml:context>
    <inkml:brush xml:id="br0">
      <inkml:brushProperty name="width" value="0.05292" units="cm"/>
      <inkml:brushProperty name="height" value="0.05292" units="cm"/>
      <inkml:brushProperty name="color" value="#FF0000"/>
    </inkml:brush>
  </inkml:definitions>
  <inkml:trace contextRef="#ctx0" brushRef="#br0">8797 7594 0,'53'-14'94,"0"-12"-79,53-1 1,26 1 0,-118 13-16,118-14 15,13 1 1,-131 13-16,-1 13 0,66-27 15,27 1 1,-27-1 0,1 1-1,-27 12 17,0 1-17,-53 0-15,13 13 0,13-13 16,1 0-1,12-1 1,1 1 0,-27 13-16,27-26 15,0-1 1,-27 27-16,13-13 16,1 0-1,-1 0 1,14-1-1,-13-12 1,-1 13 0</inkml:trace>
  <inkml:trace contextRef="#ctx0" brushRef="#br0" timeOffset="1459.76">10702 6839 0,'0'14'31,"0"92"-16,0-93-15,27 66 16,-1 1 0,-12-80-1,-14 13-15,13 26 0,26 14 32,-25-26-17,-41-40 110,-105-120-94,119 133-31,-106-172 32,92 66-1,27 93-31,0-53 31,0 53-15,0-14-1,13 14 1,40 13 62,305 0-47,-332 13-31,-13-13 0,0 0 0,318 27 32,-318-27-32,120 40 31,-133 39 0,-27 14-15,-52 52-1,66-132-15,13 1 0,-14-14 0,1 13 0,13 0 0,0 0 0,-13 0 0,0 1 0,-1 12 0,-12 14 16,-53 26 0,52-40-1</inkml:trace>
  <inkml:trace contextRef="#ctx0" brushRef="#br0" timeOffset="4017.28">12449 5768 0,'0'66'16,"-40"132"0,27-184-16,13-1 0,0 0 0,0 0 0,0 1 0,-14 131 15,14-132-15,0 1 0,0-1 0,0 0 0,-13 159 16,13-159-16,0 1 0,0 171 16,0-172-16,0 0 0,13 133 15,-13-133 1,14 40-16,-1-53 0,-13 26 0,0-12 0,13-1 0,14 79 15,-14-92-15,13 67 16,14-15 0,39 1 15,-65-26-31,12-14 0,-13-13 0,1 0 0,-1 0 0,13 13 0,-13-13 16,146 27-1,-132-27-15,184 0 16,80 0-1,-264 0-15,-14 0 0,14 0 0,-1 0 0,0 0 0,1 0 0,-14 0 0,199 0 16,-173 0-16,107 0 16,-120 0-16,14 0 0,-13 0 0,-1 0 0,14 0 0,13 0 0,-27 0 0,27-14 0,-26 14 0,-14 0 0,13 0 0,-13 0 0,14 0 0,-1 0 15,40 0-15,-26 0 0,0-13 0,-14 13 0,1 0 0,39-13 0,-40 13 0,1 0 0,-1 0 0,1-13 0,-14 13 0,13 0 0,1 0 16,-1 0-16,1 0 0,-1 0 0,1 0 0,12-13 0,1 13 0,-13-14 0,-1 14 0,0 0 0,1 0 0,-1 0 0,-12 0 0,25-13 0,-12 13 16,-1 0-16,1 0 0,-1-13 0,-13 13 0,27 0 0,0-13 0,-1 13 0,1 0 0,-27 0 0,40-14 0,-26 14 0,12-13 0,-25 13 0,25-13 15,-12 13-15,26-13 0,-27 13 0,1 0 0,-14 0 0,27-13 0,-14 13 0,0-14 0,1 14 0,-1 0 0,1 0 0,13 0 0,-14-13 0,0 13 0,160-40 16,-173 40-16,119-26 0,-66 13 0,-39 13 0,-14 0 0,13-14 0,14 14 15,0 0-15,-14-13 0,-12 13 0,25-13 0,-12 13 0,-1 0 0,14 0 0,-27 0 0,14 0 0,25-13 0,-38 13 0,12-13 0,-13 13 0,14 0 16,-1 0-16,1 0 0,-14 0 0,13 0 0,1 0 0,-1-14 0,-12 14 0,12 0 0,-13 0 0,27-13 0,-14 13 0,-12 0 0,25 0 0,-25 0 0,12-13 16,27 13-16,-27 0 0,-12 0 0,12 0 0,-13 0 0,14 0 0,-1 0 0,1 0 0,-14 0 0,0 0 0,27 0 0,-27 0 0,0 0 0,27 0 15,-27 0-15,0 0 0,14 0 0,-14 0 0,0 0 0,1 0 0,12 0 0,-13 0 0,14-13 0,-14 13 0,13 0 0,-12 0 0,-1 0 0,0 0 16,14 0-16,-14 0 0,0 0 0,0 0 0,14 0 0,39 0 0,0 0 16,-53 0-16,14 0 0,-14 0 0,0 0 0,14 0 0,-1 0 0,27 0 15,-27 0-15,-12 0 0,105 0 16,-40 0-1,14 0 1,-40 0 0,-14 0-1,-12 0 1,12 0 0,-25 0 15,-14-40 125,0 27-140,0-1-16,-53-105 15,39 119-15,1-13 0,-53-79 16,-79-54 0,131 146-16,-39-40 0,40 27 15,0 0-15,0 0 0,0 13 0,-1 0 0,1-14 0,0 14 0,0-13 0,-14 0 0,-211-106 16,26 53-1,199 66-15,13-13 0,-26 13 16,-133-40-16,-26-13 16,171 40-1,-171-1 1,159 1-16,13 13 0,-1 0 0,-12 0 0,13-13 0,-239-13 16,239 26-16,-13 0 0,-318-40 15,317 40-15,1 0 0,-1 0 0,1 0 0,-292-27 16,-92 14-1,384 13-15,-1 0 0,1 0 0,-14 0 0,-13 0 0,14 0 0,12 0 0,-264 0 16,251 0-16,27 0 0,-27 0 0,1 0 0,-1 0 0,14 0 0,-1 0 0,-264 27 16,278-27-16,-27 0 0,-304 13 15,318-13-15,-1 0 0,1 0 0,-14 13 0,27-13 0,0 0 0,-14 0 0,1 0 0,13 0 16,-1 0-16,-12 0 0,-1 0 0,14 0 0,0 13 0,-13-13 0,12 0 0,-12 0 0,-146 14 16,132-1-16,27-13 0,-27 0 0,27 0 0,0 0 0,-14 0 0,14 13 0,-13-13 15,12 0-15,1 0 0,0 0 0,0 13 0,0-13 0,-1 0 0,1 0 0,0 13 0,0-13 0,-1 0 0,-12 0 16,13 0-16,13 14 0,-14-14 0,1 0 0,0 0 0,-133 39 15,94-39 17,52 14-32,-14-14 0</inkml:trace>
  <inkml:trace contextRef="#ctx0" brushRef="#br0" timeOffset="6197.06">10292 9102 0,'0'79'47,"-13"53"-31,13-105-16,0-14 0,0 0 0,0 14 0,0-14 0,0 0 16,0 0-16,0 1 0,0 105 0,0-13 15,0-93-15,0 40 0,0-14 0,0-12 0,0-14 0,0 0 0,0 0 0,0 1 0,0-1 0,0 0 16,0 14-16,0-1 0,13 278 15,-13-290-15,40 131 16,-14-39 15,-12-106-31,-1 13 0,13 27 16,14-14 0,-27-26-16,53 27 15,67-14 1,-54-13-16,-26 0 0,-27 0 15,-12 0-15,-1 0 0,0 0 0,0 0 0,1 0 0,-1 0 0,13 0 0,1 0 0,-14 0 0,0 0 0,14 0 0,-14 0 0,13 0 16,1 0-16,-14 0 0,13 0 0,-12 13 0,12-13 0,1 0 0,-14 0 0,384 13 16,-371-13-16,-13 0 0,27 0 0,-13 0 0,-1 0 0,1 0 0,-1 0 0,278 0 15,-277 0-15,-14 0 0,13 0 0,14 0 0,-13 0 0,-1 0 0,14 0 0,343-26 16,-330 26-16,-26 0 0,12 0 0,14 0 0,-13 0 0,0 0 16,-1 0-16,1-13 0,198-14 0,-198 27 0,0 0 0,-14 0 0,14 0 0,-14 0 0,490-53 15,-489 53-15,12 0 0,1-13 0,0 13 0,409-53 16,-422 40-16,13 13 0,-1 0 0,-26 0 0,27 0 15,26-13-15,-26 13 0,-14 0 0,-12 0 0,25-13 0,1 13 0,13 0 0,-13-14 0,-14 14 0,1 0 0,12 0 0,133 0 16,-145 0-16,131-13 0,-105 13 0,14 0 0,-54 0 0,13 0 0,1 0 16,12 0-16,1 0 0,13-13 0,-27 13 0,1 0 0,-1 0 0,1 0 0,-1 0 0,1 0 0,-1 0 0,1 0 0,26 0 0,-27 0 0,0 0 15,1 0-15,-1 0 0,1 0 0,-1 0 0,1 0 0,-14 0 0,13 0 0,-12 0 0,12 0 0,1 0 0,-14 0 0,13 0 0,1 0 0,-1 0 0,-13 0 0,14 0 0,-1 0 16,27 0-16,-26 0 0,-14 0 0,13 0 0,1 0 0,-14 0 0,0 0 0,14 0 0,-1 0 0,-13 0 0,14 0 0,-1 0 0,-12 0 0,12 0 0,14 0 16,-27 0-16,53 13 0,-53-13 0,14 0 0,198 13 15,-106 1-15,-66-14 0,-27 13 16,1-13-16,-14 0 0,172 0 15,-172 0-15,106 0 16,-53 0 0,-52 0-16,25 0 15,-12-13 1,13-1 0,12-12-1,1-1 1,0 1-1,-39 26-15,25-40 16,-26 40-16,14-13 31,-1-27-15,-12 40-16,-1-53 16,0-52-1,-26-14 1,-80-27-1,93 133-15,-26 13 0,26-13 0,-13-1 0,-186-158 16,173 159-16,-93-53 0,92 40 0,1 26 0,-14-27 16,0 1-16,1 12 0,-14-12 0,26 13 0,-13-1 0,14 1 0,0 13 0,-27-26 0,-13-1 0,-1 14 0,41-13 0,-27 12 0,0 1 15,0 0-15,13 0 0,-12 0 0,-15-1 0,1 1 0,27 0 0,-1 0 0,0-1 0,1 14 0,-28-13 0,41 0 0,-27 0 0,-53-14 0,66 27 0,1-13 16,-27 13-16,26 0 0,0-13 0,1 13 0,-41-27 0,41 27 0,-14 0 0,13-13 0,0 13 0,1 0 0,-1 0 0,0 0 0,0 0 0,-12 0 0,12-13 16,0 13-16,1 0 0,-1 0 0,0 0 0,0 0 0,1 0 0,-1 0 0,0 0 0,1 0 0,-1 0 0,14 0 0,-14 0 0,27 0 0,-27 0 15,13 0-15,-12 0 0,-239 0 0,238 0 0,-52 0 0,26 0 0,52 0 0,-12 0 16,-14 0-16,14 0 0,-1 0 0,1 0 0,-1 0 0,-12 0 0,-1 0 0,27 0 0,-14 0 0,1 0 0,-1 13 0,-12-13 0,12 0 0,14 13 15,-27-13-15,14 0 0,13 0 0,-14 0 0,14 0 0,-14 14 0,1-14 0,-14 13 0,14-13 0,-1 13 0,14-13 0,-13 0 0,-1 0 0,1 13 0,-14 0 16,14-13-16,12 0 0,-12 0 0,-1 14 0,1-14 0,13 13 0,-14-13 0,-26 13 0,27-13 0,0 13 0,12-13 0,1 14 0,-27-1 0,27-13 0,-13 0 16,-1 13-16,1 0 0,13-13 0,-14 0 0,1 0 0,12 14 0,-12-14 0,13 13 0,-1-13 0,-12 13 0,0-13 0,12 13 0,-12-13 0,-27 13 15,40 1-15,-40-1 0,40-13 0,-1 13 0,-91 14 0,78-14 0,-66 13 16,67-26-16,13 13 0,0-13 0,-14 0 0,14 0 0,0 14 0,-14-14 0,14 13 0,0-13 0,-1 0 0,-12 0 0,13 13 0,0-13 0,-14 13 16,14-13-16,-14 0 0,1 0 0,13 14 0,-1-14 0,1 0 0,0 13 0,0-13 0,0 0 0,-1 0 0,-12 13 0,13-13 0,-67 0 15,67 0-15,0 13 0,-14-13 0,-145 27 16,-145-14-1,290 0-15,-65-13 0,65 0 16,14 0-16,0 0 0,-14 0 0,14 0 0,0 0 0,-13 0 0,12 0 0,-12 0 0,13 13 0,-1-13 0,-12 0 0,-67 0 16,67 0-16,13 0 0,-146 0 15,146 0-15,-1 0 0,1 0 0,0 0 0,0 0 0,0 0 0,-1 0 16,-65 0-16,-80 0 16,146 0-16,-14 0 15,1 0-15,13 0 0,-40 0 0,40 0 0,-1 0 0,-65 0 16,26 0-1,40 0 1,0-26 140,13-14-140,-14 1 0,14 12-1,0 14 1</inkml:trace>
</inkml:ink>
</file>

<file path=ppt/ink/ink6.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39:06.399"/>
    </inkml:context>
    <inkml:brush xml:id="br0">
      <inkml:brushProperty name="width" value="0.05292" units="cm"/>
      <inkml:brushProperty name="height" value="0.05292" units="cm"/>
      <inkml:brushProperty name="color" value="#FF0000"/>
    </inkml:brush>
  </inkml:definitions>
  <inkml:trace contextRef="#ctx0" brushRef="#br0">1310 1852 0,'39'0'109,"80"0"-93,-105 0-16,224 0 15,66 13 1,-291-13-16,14 0 0,12 0 0,305 14 16,-317-14-16,13 0 0,-14 0 0,-13 0 15,14 0-15,-1 0 0,27 0 0,26 0 0,133 0 0,-119 0 16,-54 0-16,1 0 0,39 0 0,-39 0 0,0 0 0,-14 0 0,14 0 0,-27 0 0,14 0 0,-1 0 0,14 0 0,-14 0 0,54 0 0,-54 0 0,1 0 15,12 0-15,-26 0 0,54 0 0,-14 0 0,-27 0 0,14 0 0,-14 0 0,14 0 0,-14 0 0,14 0 0,-14 0 0,-12 0 0,12 0 0,1 0 0,39 0 16,-40 0-16,-13 0 0,14 0 0,-1 0 0,40 0 0,-26 0 0,0 0 0,-14 0 0,1 0 0,-1 0 0,-13 0 0,14 0 0,-1 0 0,1 0 0,-1 0 16,-12-14-16,52 14 0,-53 0 0,27 0 0,-14 0 0,0 0 0,-12 0 0,-1 0 0,13 0 0,1 0 0,-14 0 0,14 0 0,-14 0 0,13 0 15,1-13-15,-1 13 0,-13 0 0,14 0 0,79 0 0,-93 0 0,53 0 16,-39 0-16,-14 0 0,0 0 0,0 0 0,14 0 0,-14 0 0,0 0 0,14 0 0,12 0 16,-25 0-16,-1 0 0,79 0 15,-12 0 1,-67 0-1,0 0 1,27 0 47,26 0-32,-13 13 0,-40-13-15</inkml:trace>
  <inkml:trace contextRef="#ctx0" brushRef="#br0" timeOffset="2231.81">4789 3797 0,'13'0'47,"0"0"-31,1 0-1,12 0 1,-13 0-16,27 0 16,26 0-1,14 0 1,-14 0-1,40 0 1,-93 0-16,0 0 0,80 0 16,-80 0-16,79 0 15,-78 0-15,-1 0 0,79 0 16,1 0 0,-66 0-1,25 0-15,15 0 16,-54 0-1,40 13 1,39-13 0,-92 13-16,14-13 0,52 0 15,26 13 1,-12-13 0,26 0-1,-93 0-15,0 0 0,66 0 16,-65 0-16,78 0 15,1 0 1,-80 0-16,53-13 16,14 13-1,-41 0 1,1 0 0,13 0-1,-27 0 16,-12 0-31,25 0 16,-12 0 0,-14 0-16,27 0 15,26 0 1,-13 13 0,-27-13-1,1 0 1,12 0-1,-26 0-15,14 0 16,26 0 0,-27 0-1,14 0 17,-27 0-32,0 0 0,1 0 0,-1 0 15,0 0 16,14 0-15,-14 0-16,0 0 16</inkml:trace>
</inkml:ink>
</file>

<file path=ppt/ink/ink7.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40:49.064"/>
    </inkml:context>
    <inkml:brush xml:id="br0">
      <inkml:brushProperty name="width" value="0.05292" units="cm"/>
      <inkml:brushProperty name="height" value="0.05292" units="cm"/>
      <inkml:brushProperty name="color" value="#FF0000"/>
    </inkml:brush>
  </inkml:definitions>
  <inkml:trace contextRef="#ctx0" brushRef="#br0">1998 11165 0,'92'0'78,"80"14"-62,-145-14-1,-1 0-15,-13 0 0,67 0 0,-67 0 0,13 0 0,160 0 16,-173 0-16,0 0 0,0 0 0,1 0 15,-1 0-15,0 0 0,13 0 0,-12 0 0,-1 0 0,0 0 0,106 0 0,-106 0 0,1 0 16,12 0-16,14 0 0,-27 0 0,0 0 0,14 0 0,118 0 0,-132 0 16,14 0-16,-1 0 0,-12 0 0,-1 0 0,93 0 0,-67 0 0,41 0 15,-41 0-15,1-14 0,-27 14 0,1 0 0,12 0 0,-13 0 0,14 0 0,12 0 16,-25 0-16,-1 0 0,13 0 0,-12 0 0,171 0 16,93 0-1,-239 0-15,-26 0 0,1 0 0,12 0 0,-13 0 0,1 0 0,158 0 16,-159 0-16,13 0 0,1 0 0,184 0 15,54 0 1,-252 0-16,0 0 0,1 0 0,-1 0 0,0 0 0,133 0 16,26 0-1,13 0 1,-106 0 0,-13 0-16,-39 0 0,-1 0 0,-12 0 0,12 0 0,-13 0 0,0 0 0,173 0 15,-173 0-15,185 14 16,67-14-1,-53 13 1,105 0 15,-290-13-31,-14 0 0,13 0 0,-13 0 0,14 0 0,-1 0 0,-12 0 0,12 0 0,-13 0 0,40 13 0,-40-13 0,14 0 0,-1 0 0,1 0 16,-1 14-16,1-14 0,-14 0 0,0 0 0,14 0 0,-1 0 0,-13 0 0,14 0 0,-14 0 0,13 0 0,14 0 0,-13 0 0,-1 0 0,1 0 16,-14 0-16,26 0 0,-25 0 0,12 0 0,14 0 0,-14 0 0,-12 0 0,12 13 0,-13-13 0,14 0 0,-14 0 0,27 0 0,-27 0 0,0 0 15,27 0-15,-14 0 0,1 0 0,-1 0 0,1 0 0,-1 13 0,0-13 0,80 0 16,-79 13-16,39-13 0,-53 0 0,27 0 0,-27 0 0,13 0 0,14 0 0,-27 0 0,1 0 0,-1 0 15,13 0-15,-12 0 0,12 0 0,0 0 0,-12 0 0,-1 0 0,0 0 0,0 0 0,1 0 0,-1 0 0,13 0 0,40 0 16,-52 0-16,-1 0 0,0 0 0,93 0 16,-27 0-1,-65 0 1</inkml:trace>
</inkml:ink>
</file>

<file path=ppt/ink/ink8.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41:13.643"/>
    </inkml:context>
    <inkml:brush xml:id="br0">
      <inkml:brushProperty name="width" value="0.05292" units="cm"/>
      <inkml:brushProperty name="height" value="0.05292" units="cm"/>
      <inkml:brushProperty name="color" value="#FF0000"/>
    </inkml:brush>
  </inkml:definitions>
  <inkml:trace contextRef="#ctx0" brushRef="#br0">1680 6204 0,'13'-13'78,"93"13"-62,-93 0-16,54-13 15,-54 13-15,0 0 0,13 0 0,-12 0 0,-1 0 0,0 0 0,0 0 0,159 0 16,-145 0-16,-14 0 0,172 0 16,-172 0-16,1 0 0,184-13 15,54 13 16,-186 0-31,-53 0 0,0 0 0,0 0 0,53 0 0,-52 0 16,-1 0-16,13 0 0,1 0 0,79 0 16,-80 0-16,93 0 15,-92 0-15,52 0 16,40 0 0,-106 0-16,14 0 0,-14 0 0,53 0 15,53 13 1,-106-13-16,1 0 0,78 13 15,-78-13-15,131 13 16,-26 1 0,-106-14-16,1 0 0,-1 0 0,0 0 0,93 13 15,92 0 1,27-13 0,-40 13-1,-171-13-15,78 0 16,-79 0-16,54 14 0,-54-14 0,13 0 15,173 0 1,-93 0 15,-54 0-15,-25 0 0</inkml:trace>
  <inkml:trace contextRef="#ctx0" brushRef="#br0" timeOffset="3672.41">1640 7382 0,'14'0'156,"39"0"-140,-40 0-16,93 0 15,79 13 1,-172-13-16,0 0 0,14 0 0,105 13 16,-119-13-16,0 0 0,1 14 0,144-14 15,-131 0-15,105 13 16,53-13-1,-171 0-15,-1 0 0,119 0 16,0 0 0,-118 0-16,92 0 15,-27 0 1,-13 0 0,-66 13-16,40-13 15,13 13 1,-40-13 15,0 0-15,-26-13 265,0 0-265,26 13 499,40 0-499,66 0-1,-106 0-15,93 0 16,39 0 0,-131 0-16,-1 0 0,93 0 15,-93 0-15,0 0 0,120 0 16,-120 0-16,106 0 16,13 0-1,-13 0 16,13 0-15,-79 0-16,-39 0 0,-1 0 0,0 0 16,0 0-16,40 0 15,-40 0-15,1 13 0,25-13 16,27 13 0,-52-13-16,65 0 15,-66 0-15,14 13 16,-14-13-16,0 0 0,40 0 15,-13 0 1,-27 0-16,14 14 16,-1-14-1,-13 0 48</inkml:trace>
  <inkml:trace contextRef="#ctx0" brushRef="#br0" timeOffset="4914.62">10888 7448 0,'79'0'62,"119"0"-46,-184 0-16,39 13 0,-40-13 0,13 0 0,-13 0 0,14 0 0,-14 0 0,252 27 16,-239-27-16,1 13 0,383 27 15,-371-40-15,-12 0 0,-1 0 0,120 26 16,-120-26-16,93 13 0,-105-13 0,12 0 0,27 0 0,-27 14 0,-12-14 0,25 0 0,-25 0 0,-1 0 0,0 0 0,14 0 15,25 13-15,-25-13 0,-1 0 0,-12 0 0,-1 0 0,0 0 0,0 0 0,14 0 0,-14 0 0,0 0 0,0 0 16,1 0-16,25 0 16</inkml:trace>
  <inkml:trace contextRef="#ctx0" brushRef="#br0" timeOffset="17048.77">3228 10478 0,'79'0'94,"67"0"-78,-120 0-16,159 0 15,-171 0-15,12 0 0,-13 0 0,1 0 0,171 0 16,-145 0-16,52 0 0,-65 0 0,-1 0 0,14 0 15,-1 0-15,-25 0 0,12 0 0,-13 0 0,14 0 0,-14 0 0,27 0 0,-27 0 0,13 0 0,-12 0 0,12 0 0,-13 0 0,14 13 0,-14-13 16,13 0-16,1 0 0,-14 0 0,27 0 0,-27 0 0,14 0 0,12 0 0,-26 0 0,1 0 0,12 0 0,1 0 0,105 13 16,132 0-1,-237-13-15,-1 0 0,-12 0 0,171 0 16,-172 0-16,53 13 16,-53-13-16,1 0 0,-1 0 0,0 0 0,14 0 0,-1 0 0,133 0 15,-146 0-15,0 0 0,93 14 16,-27-14-1,-39 0 17</inkml:trace>
  <inkml:trace contextRef="#ctx0" brushRef="#br0" timeOffset="19063.34">9300 10530 0,'40'0'78,"92"0"-63,-119 0-15,1 0 0,-1 0 0,225 0 16,-198 0-16,-27 0 0,13 0 0,-13 0 0,1 0 0,211 0 16,-106 0-1,-106 0-15,80 0 0,-41 0 0,-25 0 0,-1 0 0,14 0 0,-13 0 16,12 0-16,-26-13 0,27 13 0,-27 0 0,27 0 0,0 0 0,-14 0 0,1 0 0,39 0 0,-40 0 0,40 0 0,-13 0 0,-26 0 0,-1 0 15,14 0-15,-14 0 0,14 0 0,-14 0 0,1 0 0,-1 0 0,1 0 0,-1 0 0,1 0 0,-1 0 0,-13 0 0,14 0 0,-1 0 0,1 0 0,13 0 16,-14 0-16,0-13 0,1 13 0,-1 0 0,-12 0 0,25 0 0,-25 0 0,12 0 0,-13 0 0,14 0 0,-1 0 0,27 0 0,-40 0 0,1 0 0,12 0 0,0-13 0,1 13 16,-1 0-16,1 0 0,-14 0 0,27 0 0,-27 0 0,13 0 0,1 0 0,-14 0 0,0 0 0,1 0 0,12 0 0,120 0 15,-120 0-15,14 0 0,-27 0 0,13 0 0,-12 0 0,12 0 0,-13 0 16,14 0-16,-14 0 0,0 0 0,0 0 0,1 0 0,12 0 0,-13 0 0,1 0 0,25 0 16,-26 0-16,80-13 15,0-1 1,-27 1-1,53 0 1,-106 13-16,14 0 0,131-13 16,80-1-1,93 14 1,-304 0-16,-14 0 0,132 0 16,-118 0-16,52 0 0,-52 0 0,-14 0 0,13 0 0,-12 0 0,-1 0 0,40 0 0,-27 0 0,1 0 15,12 0-15,-25 0 0,25-13 0,-25 13 0,12 0 0,0 0 0,-12 0 0,12 0 0,-13 0 0,14 0 0,-1 0 0,-13 0 0,14 0 0,-1-13 16,-12 13-16,12 0 0,-13 0 0,27 0 0,-27 0 0,14 0 0,-1 0 0,-13 0 0,1 0 0,12 0 0,1 0 0,-14 0 0,0 0 0,27-13 15,-27 13-15,0 0 0,14 0 0,-14 0 0,0 0 0,13 0 0,-12 0 0,12 0 0,14 0 0,172-14 32,-173 14-32,-26 0 0,1 0 0,-1 0 0,-13-13 0,13 13 0,0 0 0,1 0 15,-1 0-15,0 0 0,53-13 16,-39 13 0,-14 0-1</inkml:trace>
  <inkml:trace contextRef="#ctx0" brushRef="#br0" timeOffset="21237.07">3069 11390 0,'53'0'78,"53"0"-63,-93 0-15,0 0 0,54-13 16,-54 13-16,0 0 0,0 0 0,0 0 0,14 0 0,132 0 16,39 0-1,-171 0-15,-14 0 0,0 0 0,185 0 16,-184 0-16,-1 0 0,0 0 0,14 0 0,-14 0 16,159 0-16,-159 0 0,0 0 0,0 0 0,14 0 0,-1 0 15,160 0-15,-160 0 0,-13 0 0,1 0 16,12 0-16,-13 0 0,0 0 0,1 0 0,12 0 0,-13 0 0,1 0 0,12 0 0,-13 0 0,0 0 0,1 0 0,25 0 0,-25 0 0,12 0 0,-13 0 15,1 0-15,-1 0 0,0 0 0,0 0 0,27 0 0,-27 0 0,305 0 32,-305 0-32,40 0 0,-40 0 0,0 0 0,1 0 0,-1 0 0,0 0 0,0 0 0,0 0 15,1 0-15,12 0 0,-13 0 0,80 0 16,39 0 0,14 0-1,-133 0-15,93 0 16,13 0-1,-93 0-15,67 0 16,-80 0-16,67 0 16,39 0-1,-93 0 1,-13 0-16,1 0 0,25 0 0,54 0 16,-14 0-1,14 0 1,-14 13-1,14-13 17,-80 0-32,53 0 15,-53 0-15,54 0 16,-1 0 0,-27 0-1,-25 0-15,12 0 16,0 0-1,-12 0 95,39 0-63,26 0-32,-53 0-15,-12 0 0,-1-13 16,66 13 0,-39 0-1,-27 0 1</inkml:trace>
  <inkml:trace contextRef="#ctx0" brushRef="#br0" timeOffset="24431.99">10345 11443 0,'93'0'78,"118"-26"-62,-197 26-16,12 0 0,-13 0 0,212-13 15,-211 13-15,-1 0 0,13 0 0,1 0 0,-1 0 0,265 0 16,-264 0-16,-1 0 0,384 13 16,-397-13-16,14 0 0,-1 0 0,384 26 15,-383-26-15,105 0 0,-105 13 0,-14-13 0,13 0 0,1 0 0,-1 0 16,14 0-16,-27 0 0,40 0 0,-26 0 0,-1 0 0,0 0 0,1 0 0,-1 0 0,1 0 0,26 0 0,13 0 0,-53 0 0,27 0 15,0 0-15,-27 14 0,13-14 0,14 0 0,291 13 16,-80-13 0,-238 0-16,119 0 15,-12 13 1,-107-13-16,0 0 0,40 0 16,-40 0-16,0 0 15,1 0 141,39 0-140,-40 0-16,106 0 16,-106-13-16,133-14 15,-1 1 1,-132 26-16,93-26 16,-53 12-1,-40 14 1,-13-13 31</inkml:trace>
  <inkml:trace contextRef="#ctx0" brushRef="#br0" timeOffset="59680.51">5887 11351 0,'26'0'78,"-12"0"-62,-1 0-16,132 0 16,14 0 15,-13 0-15,105 0-1,-238 0-15,1 0 0,12 0 0,-13 0 0,0 0 0,1 0 0,-1 0 0,119 0 16,-119 0-16,1 0 0,-1 0 0,0 0 0,146 0 15,66 0 1,-212 0-16,13 0 0,-12 0 0,-1 0 0,53 0 16,-53 0-16,53 0 0,-52 0 0,-1 0 0,0 0 0,0 0 0,1 0 0,12 0 0,0 0 15,54 0-15,-67 0 0,146 0 16,-133 0-16,107 0 16,12-14-1,-92 14 1,-27-13-16,-12 13 0,25 0 0,-25 0 0,144-13 15,14 0 1,-145 13-16,118 0 16,-131-14-1,-1 14-15,0 0 0,0 0 0,120 0 16,-120 0-16,13 0 0,-13 0 0,1 0 0,65-13 16,27 13-1,-66 0 1,-27 0 78,26 0-79,-25 0-15,78 0 16,41 13-1,-120-13-15,-13 14 16,13-14-16,0 0 0,1 0 0,118 26 0,-93-26 16,-25 0-16,-1 13 0,0-13 0,14 0 0,-14 0 0,106 14 0,159 25 31,-252-39-31,14 0 0,-27 0 0,0 0 0,1 0 0,12 0 0,-13 0 0,146 14 16,-146-14-16,14 0 0,198 13 15,-212-13-15,66 0 0,-52 0 0,12 0 0,-25 0 16,12 0-16,-13 0 0,14 0 0,65 0 15,-78 0-15,38 0 16</inkml:trace>
  <inkml:trace contextRef="#ctx0" brushRef="#br0" timeOffset="71126.78">5199 10504 0,'13'0'78,"120"13"-47,184-13 1,305-26-1,-596 26-31,14 0 0,-14 0 0,1 0 0,-1-13 0,1 13 0,13 0 0,-14 0 0,0 0 0,1 0 0,-1 0 0,1 0 15,-14 0-15,14 0 0,-14 0 0,13 0 0,14 0 0,-14 0 0,-12 0 0,-1 0 0,26 0 0,-25 0 0,12 0 0,1 0 0,26 0 0,-40 0 0,0 0 0,0 0 16,14 0-16,-1 0 0,1 0 0,-1 0 0,14 0 0,-27 0 0,13 0 0,-12 0 0,25 0 0,-25 0 0,25 0 0,-26 0 0,27 0 0,-13 0 16,-14 0-16,13 0 0,1 0 0,-14 0 0,13 0 0,-12 0 0,12 0 0,-13 0 0,14 0 0,-14-14 0,0 14 0,14 0 0,-1 0 0,-13 0 15,14 0-15,-14 0 0,0 0 0,40 0 0,-39 0 0,12 0 0,120 0 16,39 0 0,-172 0-16,0 0 0,80 0 15,-80 0-15,80 0 16,-27 0-1,0 0 1,0-13 0,-53 13-16,67 0 15,25 0 1,-91 0-16,78 0 16,-39 0-1,-26 0-15,-14 0 0,0 0 0,80 0 31,-67 0-31,54 0 16,39 0 0,-14 0-1,-12 0 1,-80 0-16,1 0 0,78 0 16,-12 0-1,-67 0-15,0 0 0,80 0 16,26 13-1,-93-13 1,1 14-16,-14-14 0,40 0 16,-27 0-1,-13 0 17</inkml:trace>
</inkml:ink>
</file>

<file path=ppt/ink/ink9.xml><?xml version="1.0" encoding="utf-8"?>
<inkml:ink xmlns:inkml="http://www.w3.org/2003/InkML">
  <inkml:definitions>
    <inkml:context xml:id="ctx0">
      <inkml:inkSource xml:id="inkSrc0">
        <inkml:traceFormat>
          <inkml:channel name="X" type="integer" min="-1920" max="2560" units="cm"/>
          <inkml:channel name="Y" type="integer" max="1080" units="cm"/>
          <inkml:channel name="T" type="integer" max="2.14748E9" units="dev"/>
        </inkml:traceFormat>
        <inkml:channelProperties>
          <inkml:channelProperty channel="X" name="resolution" value="56.14035" units="1/cm"/>
          <inkml:channelProperty channel="Y" name="resolution" value="32.33533" units="1/cm"/>
          <inkml:channelProperty channel="T" name="resolution" value="1" units="1/dev"/>
        </inkml:channelProperties>
      </inkml:inkSource>
      <inkml:timestamp xml:id="ts0" timeString="2024-11-23T19:42:50.877"/>
    </inkml:context>
    <inkml:brush xml:id="br0">
      <inkml:brushProperty name="width" value="0.05292" units="cm"/>
      <inkml:brushProperty name="height" value="0.05292" units="cm"/>
      <inkml:brushProperty name="color" value="#FF0000"/>
    </inkml:brush>
  </inkml:definitions>
  <inkml:trace contextRef="#ctx0" brushRef="#br0">1138 2778 0,'26'0'78,"27"0"-63,93 0 1,131 0 0,-263 0-16,-1 0 0,13 0 0,107 0 15,-94 0-15,54 0 0,-40 0 0,-40 0 0,14 0 0,-1 0 0,0 0 0,1 0 0,13 0 16,-14 0-16,27 0 0,-27 0 0,1 0 0,-1 0 0,14 0 0,-14 0 0,1 13 0,-1-13 0,14 0 0,-13 0 0,-14 0 0,13 0 0,14 0 0,-14 0 15,1 0-15,39 0 0,-40 0 0,14 0 0,-13 0 0,-14 0 0,27 14 0,-14-14 0,0 0 0,1 0 0,13 0 0,-1 0 0,-12 0 0,39 0 16,0 0-16,-40 0 0,1 0 0,13 0 0,-14 0 0,14 0 0,-14 0 0,1 0 0,-1 0 0,14 0 0,-1 0 0,1 0 0,0 0 0,-14 0 0,14 0 16,-27 0-16,14 0 0,-1 0 0,14 0 0,-14 0 0,14 0 0,0 0 0,-1 0 0,1 0 0,-13 0 0,12 0 0,-26 0 0,27 0 0,-27 0 15,225-14-15,-132 1 0,-79 13 0,26 0 0,-27 0 0,1 0 16,-1 0-16,14 0 0,-27 0 0,13 0 0,1-13 0,-1 13 0,1 0 0,-1-13 0,1 13 0,26 0 0,0 0 0,-40 0 0,13 0 0,1 0 0,-1 0 0,1 0 16,-14 0-16,13-14 0,-12 14 0,38 0 0,-38 0 0,12 0 0,1 0 0,-14 0 0,13 0 0,1 0 0,-1-13 0,-13 13 0,14 0 15,13 0-15,-27 0 0,13 0 0,1 0 0,-14 0 0,146 0 16,-146 0-16,0 0 0,0 0 0,1 0 0,-1 0 0,93 0 15,39-13 1,-118 13-16,-14 0 0,79-13 16,-12 13-1,-67 0-15,14 0 16,-1 0 0</inkml:trace>
  <inkml:trace contextRef="#ctx0" brushRef="#br0" timeOffset="1891.88">781 7607 0,'13'0'62,"79"0"-46,54 0-1,79 0 1,-212 0-16,13 0 0,-12 0 0,237 0 16,-238 0-16,14-13 0,-14 13 0,53 0 0,80 0 15,-80 0-15,40 0 0,-27 0 0,-39 0 0,13 0 0,-27 0 16,14 0-16,-14 0 0,1 0 0,39 0 0,-27 0 0,14 0 0,-39 0 0,12 0 0,14 0 0,26 0 0,-26 0 0,-14 0 0,14 0 15,-14 0-15,14 0 0,0 0 0,-14 0 0,1 0 0,12 0 0,-12-14 0,12 14 0,27 0 0,-26 0 0,-13 0 0,12 0 0,1 0 0,0 0 16,26 0-16,-40 0 0,14 0 0,0 0 0,-14 0 0,14 0 0,-1 0 0,1 0 0,-13 0 0,-1 0 0,53 0 0,-52 0 0,13 0 0,-14 0 16,14 0-16,-1 0 0,41 0 0,-54 0 0,14 0 0,0 0 0,-1 0 0,1 0 0,0 0 0,-14 0 0,40 0 0,-39 0 0,-1 0 0,14 0 0,145 0 15,-145 0-15,52 0 0,-39 0 0,-13 0 0,0 0 0,13 0 16,-14 0-16,-12 0 0,12 0 0,-12 0 0,26 0 0,-27 0 0,1 0 0,-1 0 0,1 0 0,-1 0 0,1 0 0,92 0 16,330 0-1,-382 0-15,-28 0 0,-12 0 0,237 0 16,-224 0-16,-27 0 0,14 0 0,-14 0 0,13-13 0,1 13 0,-14 0 0,0 0 0,14 0 0,-1 0 0,-13 0 0,14 0 0,52-13 15,-65 13-15,91-13 0,-91 13 0,12 0 0,1 0 0,-27-14 0,26 14 16,-13 0-16,0-13 0,1 13 0,-1 0 0,0 0 0,0 0 0,1 0 0,-1 0 0,0 0 0,0 0 0,0 0 0,1-13 0,-1 13 0,0 0 0,0 0 0,1 0 16,-14-13-16,26 13 0,-13 0 0,1 0 0,-1 0 0,0 0 0,0 0 0,0 0 0,1 0 0,-1-14 0,0 14 0,0 0 0,1 0 0,-1 0 0,0-13 15,0 13-15,1 0 0,-1 0 0,0 0 0,0 0 0,0 0 0,1 0 0,-1 0 0,0 0 0,0-13 0,1 13 0,-1 0 0,0 0 16,13 0-16,-12 0 0,-1 0 0,0 0 0,0 0 0,1 0 0,118-26 16,66 26-1,-184 0-15,-1 0 0,0 0 0,119 0 16,14 0-1,13 0 1,-80 0 0,-66 13-16,27-13 0,-14 0 0,-12 0 0,12 0 0,-13 0 0,1 0 15,-1 0-15,13 0 0,-13 0 0,305 0 32,-292 0-32,-12 0 0,131-13 15,-132 13-15,1 0 0,12 0 0,93-14 16,13-12-1,-118 26-15,12 0 0,53-13 16,-12-1 0,-54 14-1</inkml:trace>
  <inkml:trace contextRef="#ctx0" brushRef="#br0" timeOffset="4623.96">7885 8136 0,'119'0'31,"-14"0"-15,-78 0-16,-14 0 0,0 0 0,1 0 0,-1 0 0,159 0 15,-146 0-15,-12 0 0,12 0 0,-13 0 0,14 0 0,-14 0 0,13-13 0,-12 13 16,118 0-16,-106 0 0,1 0 0,-14 0 16,119 0-16,-118 0 0,12 0 0,0 0 0,1 0 0,-14 0 0,14 0 0,-14 0 0,0 0 0,14 0 15,-14 0-15,0 0 0,13 0 0,-12 0 0,184 0 16,-119 0-1,-65 0-15,-1 0 16,0 0 0</inkml:trace>
  <inkml:trace contextRef="#ctx0" brushRef="#br0" timeOffset="5893.88">10874 8123 0,'67'0'31,"329"13"0,-369-13-31,-14 0 0,503 0 31,-503 0-31,106-13 16,-105 13-16,184 0 16,-185 0-16,0 0 0,120 0 15,-41 0 1,-65 0-1,-14 0-15,0 0 16,0 0 140,1 0-124,-1 0-17,0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Consolas"/>
              </a:rPr>
              <a:t>O nível de consistência eventual oferece a maior taxa de transferência ao custo da consistência mais fraca.</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Consolas"/>
              </a:rPr>
              <a:t>As RUs representam o custo normalizado de todas as operações de banco de dados no Azure Cosmos DB, incluindo gravações, leituras de ponto e consultas.</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0C2EBF77-0107-116E-8BF5-4C61A53508B5}"/>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F55EC955-4F13-1C10-A9D0-48F8180E02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C17EFC43-06BB-6CC8-B5DA-B30DADAE1E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17540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https://learn.microsoft.com/training/modules/explore-azure-cosmos-db/8-create-cosmos-db-resources-portal</a:t>
            </a:r>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4158901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9F22087E-1148-ADB4-8206-92D82E5EA78A}"/>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E0B0F5E-4212-7F4B-6519-8B9C41B950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9A63C515-87C7-F177-6AB8-D70082FFFD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455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Segoe UI Light"/>
                <a:ea typeface="Segoe UI Light"/>
                <a:cs typeface="Segoe UI Light"/>
              </a:rPr>
              <a:t>Agora, você pode usar o método </a:t>
            </a:r>
            <a:r>
              <a:rPr lang="pt-BR" sz="1200" b="1" i="0" strike="noStrike" cap="none" spc="0" baseline="0">
                <a:solidFill>
                  <a:srgbClr val="000000"/>
                </a:solidFill>
                <a:effectLst/>
                <a:latin typeface="Segoe UI Light"/>
                <a:ea typeface="Segoe UI Light"/>
                <a:cs typeface="Segoe UI Light"/>
              </a:rPr>
              <a:t>CreateItemAsync </a:t>
            </a:r>
            <a:r>
              <a:rPr lang="pt-BR" sz="1200" b="0" i="0" strike="noStrike" cap="none" spc="0" baseline="0">
                <a:solidFill>
                  <a:srgbClr val="000000"/>
                </a:solidFill>
                <a:effectLst/>
                <a:latin typeface="Segoe UI Light"/>
                <a:ea typeface="Segoe UI Light"/>
                <a:cs typeface="Segoe UI Light"/>
              </a:rPr>
              <a:t>da classe </a:t>
            </a:r>
            <a:r>
              <a:rPr lang="pt-BR" sz="1200" b="1" i="0" strike="noStrike" cap="none" spc="0" baseline="0">
                <a:solidFill>
                  <a:srgbClr val="000000"/>
                </a:solidFill>
                <a:effectLst/>
                <a:latin typeface="Segoe UI Light"/>
                <a:ea typeface="Segoe UI Light"/>
                <a:cs typeface="Segoe UI Light"/>
              </a:rPr>
              <a:t>Contêiner</a:t>
            </a:r>
            <a:r>
              <a:rPr lang="pt-BR" sz="1200" b="0" i="0" strike="noStrike" cap="none" spc="0" baseline="0">
                <a:solidFill>
                  <a:srgbClr val="000000"/>
                </a:solidFill>
                <a:effectLst/>
                <a:latin typeface="Segoe UI Light"/>
                <a:ea typeface="Segoe UI Light"/>
                <a:cs typeface="Segoe UI Light"/>
              </a:rPr>
              <a:t>para inserir um objeto C# na coleção. Você pode usar qualquer tipo de C# que desejar para seus itens, porque o SDK não requer um tipo base específico. </a:t>
            </a:r>
          </a:p>
          <a:p>
            <a:endParaRPr lang="en-US" sz="1200" b="0" i="0" kern="1200">
              <a:solidFill>
                <a:schemeClr val="tx1"/>
              </a:solidFill>
              <a:effectLst/>
              <a:latin typeface="Segoe UI Light" pitchFamily="34" charset="0"/>
              <a:ea typeface="+mn-ea"/>
              <a:cs typeface="+mn-cs"/>
            </a:endParaRPr>
          </a:p>
          <a:p>
            <a:r>
              <a:rPr lang="pt-BR" sz="1200" b="0" i="0" strike="noStrike" cap="none" spc="0" baseline="0">
                <a:solidFill>
                  <a:srgbClr val="000000"/>
                </a:solidFill>
                <a:effectLst/>
                <a:latin typeface="Segoe UI Light"/>
                <a:ea typeface="Segoe UI Light"/>
                <a:cs typeface="Segoe UI Light"/>
              </a:rPr>
              <a:t>Como alternativa, você pode usar </a:t>
            </a:r>
            <a:r>
              <a:rPr lang="pt-BR" sz="1200" b="1" i="0" strike="noStrike" cap="none" spc="0" baseline="0">
                <a:solidFill>
                  <a:srgbClr val="000000"/>
                </a:solidFill>
                <a:effectLst/>
                <a:latin typeface="Segoe UI Light"/>
                <a:ea typeface="Segoe UI Light"/>
                <a:cs typeface="Segoe UI Light"/>
              </a:rPr>
              <a:t>UpsertItemAsync </a:t>
            </a:r>
            <a:r>
              <a:rPr lang="pt-BR" sz="1200" b="0" i="0" strike="noStrike" cap="none" spc="0" baseline="0">
                <a:solidFill>
                  <a:srgbClr val="000000"/>
                </a:solidFill>
                <a:effectLst/>
                <a:latin typeface="Segoe UI Light"/>
                <a:ea typeface="Segoe UI Light"/>
                <a:cs typeface="Segoe UI Light"/>
              </a:rPr>
              <a:t>para </a:t>
            </a:r>
            <a:r>
              <a:rPr lang="pt-BR" sz="1200" b="1" i="0" strike="noStrike" cap="none" spc="0" baseline="0">
                <a:solidFill>
                  <a:srgbClr val="000000"/>
                </a:solidFill>
                <a:effectLst/>
                <a:latin typeface="Segoe UI Light"/>
                <a:ea typeface="Segoe UI Light"/>
                <a:cs typeface="Segoe UI Light"/>
              </a:rPr>
              <a:t>criar ou substituir</a:t>
            </a:r>
            <a:r>
              <a:rPr lang="pt-BR" sz="1200" b="0" i="0" strike="noStrike" cap="none" spc="0" baseline="0">
                <a:solidFill>
                  <a:srgbClr val="000000"/>
                </a:solidFill>
                <a:effectLst/>
                <a:latin typeface="Segoe UI Light"/>
                <a:ea typeface="Segoe UI Light"/>
                <a:cs typeface="Segoe UI Light"/>
              </a:rPr>
              <a:t> o item com base no identificador exclusivo.</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30716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Você pode acessar itens individuais (documentos) fazendo referência à propriedade </a:t>
            </a:r>
            <a:r>
              <a:rPr lang="pt-BR" sz="1200" b="1" i="0" strike="noStrike" cap="none" spc="0" baseline="0">
                <a:solidFill>
                  <a:srgbClr val="000000"/>
                </a:solidFill>
                <a:effectLst/>
                <a:latin typeface="Aptos"/>
                <a:ea typeface="Aptos"/>
                <a:cs typeface="Aptos"/>
              </a:rPr>
              <a:t>id</a:t>
            </a:r>
            <a:r>
              <a:rPr lang="pt-BR" sz="1200" b="0" i="0" strike="noStrike" cap="none" spc="0" baseline="0">
                <a:solidFill>
                  <a:srgbClr val="000000"/>
                </a:solidFill>
                <a:effectLst/>
                <a:latin typeface="Aptos"/>
                <a:ea typeface="Aptos"/>
                <a:cs typeface="Aptos"/>
              </a:rPr>
              <a:t> exclusiva e à </a:t>
            </a:r>
            <a:r>
              <a:rPr lang="pt-BR" sz="1200" b="1" i="0" strike="noStrike" cap="none" spc="0" baseline="0">
                <a:solidFill>
                  <a:srgbClr val="000000"/>
                </a:solidFill>
                <a:effectLst/>
                <a:latin typeface="Aptos"/>
                <a:ea typeface="Aptos"/>
                <a:cs typeface="Aptos"/>
              </a:rPr>
              <a:t>chave de partição</a:t>
            </a:r>
            <a:r>
              <a:rPr lang="pt-BR" sz="1200" b="0" i="0" strike="noStrike" cap="none" spc="0" baseline="0">
                <a:solidFill>
                  <a:srgbClr val="000000"/>
                </a:solidFill>
                <a:effectLst/>
                <a:latin typeface="Aptos"/>
                <a:ea typeface="Aptos"/>
                <a:cs typeface="Aptos"/>
              </a:rPr>
              <a:t>.</a:t>
            </a:r>
            <a:endParaRPr lang="en-US"/>
          </a:p>
          <a:p>
            <a:endParaRPr lang="en-US"/>
          </a:p>
          <a:p>
            <a:r>
              <a:rPr lang="pt-BR" sz="1200" b="0" i="0" strike="noStrike" cap="none" spc="0" baseline="0">
                <a:solidFill>
                  <a:srgbClr val="000000"/>
                </a:solidFill>
                <a:effectLst/>
                <a:latin typeface="Aptos"/>
                <a:ea typeface="Aptos"/>
                <a:cs typeface="Aptos"/>
              </a:rPr>
              <a:t>Neste exemplo, você irá serializar um documento em um tipo C# específico.</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207658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000000"/>
                </a:solidFill>
                <a:effectLst/>
                <a:latin typeface="Segoe UI Light"/>
                <a:ea typeface="Segoe UI Light"/>
                <a:cs typeface="Segoe UI Light"/>
              </a:rPr>
              <a:t>Se desejar consultar o banco de dados, você poderá executar consultas SQL usando o método </a:t>
            </a:r>
            <a:r>
              <a:rPr lang="pt-BR" sz="2000" b="1" i="0" strike="noStrike" cap="none" spc="0" baseline="0">
                <a:solidFill>
                  <a:srgbClr val="000000"/>
                </a:solidFill>
                <a:effectLst/>
                <a:latin typeface="Aptos"/>
                <a:ea typeface="Aptos"/>
                <a:cs typeface="Aptos"/>
              </a:rPr>
              <a:t>GetItemQueryIterator</a:t>
            </a:r>
            <a:r>
              <a:rPr lang="pt-BR" sz="2000" b="0" i="0" strike="noStrike" cap="none" spc="0" baseline="0">
                <a:solidFill>
                  <a:srgbClr val="000000"/>
                </a:solidFill>
                <a:effectLst/>
                <a:latin typeface="Aptos"/>
                <a:ea typeface="Aptos"/>
                <a:cs typeface="Aptos"/>
              </a:rPr>
              <a:t> da classe </a:t>
            </a:r>
            <a:r>
              <a:rPr lang="pt-BR" sz="2000" b="1" i="0" strike="noStrike" cap="none" spc="0" baseline="0">
                <a:solidFill>
                  <a:srgbClr val="000000"/>
                </a:solidFill>
                <a:effectLst/>
                <a:latin typeface="Aptos"/>
                <a:ea typeface="Aptos"/>
                <a:cs typeface="Aptos"/>
              </a:rPr>
              <a:t>Contêiner</a:t>
            </a:r>
            <a:r>
              <a:rPr lang="pt-BR" sz="1200" b="0" i="0" strike="noStrike" cap="none" spc="0" baseline="0">
                <a:solidFill>
                  <a:srgbClr val="000000"/>
                </a:solidFill>
                <a:effectLst/>
                <a:latin typeface="Segoe UI Light"/>
                <a:ea typeface="Segoe UI Light"/>
                <a:cs typeface="Segoe UI Light"/>
              </a:rPr>
              <a:t>.</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246193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000000"/>
                </a:solidFill>
                <a:effectLst/>
                <a:latin typeface="Aptos"/>
                <a:ea typeface="Aptos"/>
                <a:cs typeface="Aptos"/>
              </a:rPr>
              <a:t>Uma transação em um banco de dados típico pode ser definida como uma sequência de operações realizadas como uma única unidade lógica de trabalho. Cada transação fornece garantias de ACID (atomicidade, consistência, isolamento e durabilidade). Vamos entender ACID em detalhes. </a:t>
            </a:r>
          </a:p>
          <a:p>
            <a:endParaRPr lang="en-US" dirty="0"/>
          </a:p>
          <a:p>
            <a:r>
              <a:rPr lang="pt-BR" sz="1200" b="1" i="0" strike="noStrike" cap="none" spc="0" baseline="0" dirty="0">
                <a:solidFill>
                  <a:srgbClr val="000000"/>
                </a:solidFill>
                <a:effectLst/>
                <a:latin typeface="Aptos"/>
                <a:ea typeface="Aptos"/>
                <a:cs typeface="Aptos"/>
              </a:rPr>
              <a:t>ACID</a:t>
            </a:r>
            <a:r>
              <a:rPr lang="pt-BR" sz="1200" b="0" i="0" strike="noStrike" cap="none" spc="0" baseline="0" dirty="0">
                <a:solidFill>
                  <a:srgbClr val="000000"/>
                </a:solidFill>
                <a:effectLst/>
                <a:latin typeface="Aptos"/>
                <a:ea typeface="Aptos"/>
                <a:cs typeface="Aptos"/>
              </a:rPr>
              <a:t>:</a:t>
            </a:r>
          </a:p>
          <a:p>
            <a:pPr marL="171450" lvl="0" indent="-171450">
              <a:lnSpc>
                <a:spcPct val="107000"/>
              </a:lnSpc>
              <a:spcAft>
                <a:spcPts val="800"/>
              </a:spcAft>
              <a:buFont typeface="Arial" panose="020B0604020202020204" pitchFamily="34" charset="0"/>
              <a:buChar char="•"/>
              <a:tabLst>
                <a:tab pos="457200" algn="l"/>
              </a:tabLst>
            </a:pPr>
            <a:r>
              <a:rPr lang="pt-BR" sz="1200" b="0" i="0" strike="noStrike" cap="none" spc="0" baseline="0" dirty="0">
                <a:solidFill>
                  <a:srgbClr val="000000"/>
                </a:solidFill>
                <a:effectLst/>
                <a:latin typeface="Calibri"/>
                <a:ea typeface="Calibri"/>
                <a:cs typeface="Calibri"/>
              </a:rPr>
              <a:t>A </a:t>
            </a:r>
            <a:r>
              <a:rPr lang="pt-BR" sz="1200" b="0" i="1" strike="noStrike" cap="none" spc="0" baseline="0" dirty="0">
                <a:solidFill>
                  <a:srgbClr val="000000"/>
                </a:solidFill>
                <a:effectLst/>
                <a:latin typeface="Calibri"/>
                <a:ea typeface="Calibri"/>
                <a:cs typeface="Calibri"/>
              </a:rPr>
              <a:t>atomicidade</a:t>
            </a:r>
            <a:r>
              <a:rPr lang="pt-BR" sz="1200" b="0" i="0" strike="noStrike" cap="none" spc="0" baseline="0" dirty="0">
                <a:solidFill>
                  <a:srgbClr val="000000"/>
                </a:solidFill>
                <a:effectLst/>
                <a:latin typeface="Calibri"/>
                <a:ea typeface="Calibri"/>
                <a:cs typeface="Calibri"/>
              </a:rPr>
              <a:t> garante que todo o trabalho feito dentro de uma transação seja tratado como uma unidade só, em que ou tudo é confirmado ou nada é.</a:t>
            </a:r>
          </a:p>
          <a:p>
            <a:pPr marL="171450" lvl="0" indent="-171450">
              <a:lnSpc>
                <a:spcPct val="107000"/>
              </a:lnSpc>
              <a:spcAft>
                <a:spcPts val="800"/>
              </a:spcAft>
              <a:buFont typeface="Arial" panose="020B0604020202020204" pitchFamily="34" charset="0"/>
              <a:buChar char="•"/>
              <a:tabLst>
                <a:tab pos="457200" algn="l"/>
              </a:tabLst>
            </a:pPr>
            <a:r>
              <a:rPr lang="pt-BR" sz="1200" b="0" i="0" strike="noStrike" cap="none" spc="0" baseline="0" dirty="0">
                <a:solidFill>
                  <a:srgbClr val="000000"/>
                </a:solidFill>
                <a:effectLst/>
                <a:latin typeface="Calibri"/>
                <a:ea typeface="Calibri"/>
                <a:cs typeface="Calibri"/>
              </a:rPr>
              <a:t>A </a:t>
            </a:r>
            <a:r>
              <a:rPr lang="pt-BR" sz="1200" b="0" i="1" strike="noStrike" cap="none" spc="0" baseline="0" dirty="0">
                <a:solidFill>
                  <a:srgbClr val="000000"/>
                </a:solidFill>
                <a:effectLst/>
                <a:latin typeface="Calibri"/>
                <a:ea typeface="Calibri"/>
                <a:cs typeface="Calibri"/>
              </a:rPr>
              <a:t>Consistência</a:t>
            </a:r>
            <a:r>
              <a:rPr lang="pt-BR" sz="1200" b="0" i="0" strike="noStrike" cap="none" spc="0" baseline="0" dirty="0">
                <a:solidFill>
                  <a:srgbClr val="000000"/>
                </a:solidFill>
                <a:effectLst/>
                <a:latin typeface="Calibri"/>
                <a:ea typeface="Calibri"/>
                <a:cs typeface="Calibri"/>
              </a:rPr>
              <a:t> garante que os dados estejam sempre em uma boa condição interna entre as transações.</a:t>
            </a:r>
          </a:p>
          <a:p>
            <a:pPr marL="171450" lvl="0" indent="-171450">
              <a:lnSpc>
                <a:spcPct val="107000"/>
              </a:lnSpc>
              <a:spcAft>
                <a:spcPts val="800"/>
              </a:spcAft>
              <a:buFont typeface="Arial" panose="020B0604020202020204" pitchFamily="34" charset="0"/>
              <a:buChar char="•"/>
              <a:tabLst>
                <a:tab pos="457200" algn="l"/>
              </a:tabLst>
            </a:pPr>
            <a:r>
              <a:rPr lang="pt-BR" sz="1200" b="0" i="0" strike="noStrike" cap="none" spc="0" baseline="0" dirty="0">
                <a:solidFill>
                  <a:srgbClr val="000000"/>
                </a:solidFill>
                <a:effectLst/>
                <a:latin typeface="Calibri"/>
                <a:ea typeface="Calibri"/>
                <a:cs typeface="Calibri"/>
              </a:rPr>
              <a:t>O </a:t>
            </a:r>
            <a:r>
              <a:rPr lang="pt-BR" sz="1200" b="0" i="1" strike="noStrike" cap="none" spc="0" baseline="0" dirty="0">
                <a:solidFill>
                  <a:srgbClr val="000000"/>
                </a:solidFill>
                <a:effectLst/>
                <a:latin typeface="Calibri"/>
                <a:ea typeface="Calibri"/>
                <a:cs typeface="Calibri"/>
              </a:rPr>
              <a:t>Isolamento</a:t>
            </a:r>
            <a:r>
              <a:rPr lang="pt-BR" sz="1200" b="0" i="0" strike="noStrike" cap="none" spc="0" baseline="0" dirty="0">
                <a:solidFill>
                  <a:srgbClr val="000000"/>
                </a:solidFill>
                <a:effectLst/>
                <a:latin typeface="Calibri"/>
                <a:ea typeface="Calibri"/>
                <a:cs typeface="Calibri"/>
              </a:rPr>
              <a:t> garante que não haja duas transações interferindo uma na outra. Geralmente, a maioria dos sistemas comerciais fornece vários níveis de isolamento que podem ser usados de acordo com as necessidades do aplicativo.</a:t>
            </a:r>
          </a:p>
          <a:p>
            <a:pPr marL="171450" lvl="0" indent="-171450">
              <a:lnSpc>
                <a:spcPct val="107000"/>
              </a:lnSpc>
              <a:spcAft>
                <a:spcPts val="800"/>
              </a:spcAft>
              <a:buFont typeface="Arial" panose="020B0604020202020204" pitchFamily="34" charset="0"/>
              <a:buChar char="•"/>
              <a:tabLst>
                <a:tab pos="457200" algn="l"/>
              </a:tabLst>
            </a:pPr>
            <a:r>
              <a:rPr lang="pt-BR" sz="1200" b="0" i="0" strike="noStrike" cap="none" spc="0" baseline="0" dirty="0">
                <a:solidFill>
                  <a:srgbClr val="000000"/>
                </a:solidFill>
                <a:effectLst/>
                <a:latin typeface="Calibri"/>
                <a:ea typeface="Calibri"/>
                <a:cs typeface="Calibri"/>
              </a:rPr>
              <a:t>A </a:t>
            </a:r>
            <a:r>
              <a:rPr lang="pt-BR" sz="1200" b="0" i="1" strike="noStrike" cap="none" spc="0" baseline="0" dirty="0">
                <a:solidFill>
                  <a:srgbClr val="000000"/>
                </a:solidFill>
                <a:effectLst/>
                <a:latin typeface="Calibri"/>
                <a:ea typeface="Calibri"/>
                <a:cs typeface="Calibri"/>
              </a:rPr>
              <a:t>Durabilidade</a:t>
            </a:r>
            <a:r>
              <a:rPr lang="pt-BR" sz="1200" b="0" i="0" strike="noStrike" cap="none" spc="0" baseline="0" dirty="0">
                <a:solidFill>
                  <a:srgbClr val="000000"/>
                </a:solidFill>
                <a:effectLst/>
                <a:latin typeface="Calibri"/>
                <a:ea typeface="Calibri"/>
                <a:cs typeface="Calibri"/>
              </a:rPr>
              <a:t> garante que qualquer alteração confirmada no banco de dados sempre esteja presente.</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200" b="0" i="0" strike="noStrike" cap="none" spc="0" baseline="0" dirty="0">
                <a:solidFill>
                  <a:srgbClr val="000000"/>
                </a:solidFill>
                <a:effectLst/>
                <a:latin typeface="Calibri"/>
                <a:ea typeface="Calibri"/>
                <a:cs typeface="Calibri"/>
              </a:rPr>
              <a:t>Como as solicitações feitas dentro de procedimentos armazenados e gatilhos são executados no mesmo escopo de uma sessão de banco de dados, os serviços garantem o ACID para todas as operações que fazem parte de um único gatilho de procedimento armazenado.</a:t>
            </a:r>
          </a:p>
          <a:p>
            <a:pPr>
              <a:lnSpc>
                <a:spcPct val="107000"/>
              </a:lnSpc>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pt-BR" sz="1200" b="0" i="0" strike="noStrike" cap="none" spc="0" baseline="0" dirty="0">
                <a:solidFill>
                  <a:srgbClr val="000000"/>
                </a:solidFill>
                <a:effectLst/>
                <a:latin typeface="Calibri"/>
                <a:ea typeface="Calibri"/>
                <a:cs typeface="Calibri"/>
              </a:rPr>
              <a:t>Este diagrama ilustra o processo de execução de um procedimento JavaScript armazenado em servidores do Azure Cosmos DB e tarefas comuns que podem ser executadas dentro do escopo da transação dos procedimentos armazenados, como criar, consultar, atualizar ou excluir documentos.</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187344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a:solidFill>
                  <a:srgbClr val="000000"/>
                </a:solidFill>
                <a:effectLst/>
                <a:latin typeface="Aptos"/>
                <a:ea typeface="Aptos"/>
                <a:cs typeface="Aptos"/>
              </a:rPr>
              <a:t>Esse procedimento armazenado usa um parâmetro de entrada chamado </a:t>
            </a:r>
            <a:r>
              <a:rPr lang="pt-BR" sz="1200" b="1" i="0" strike="noStrike" cap="none" spc="0" baseline="0">
                <a:solidFill>
                  <a:srgbClr val="000000"/>
                </a:solidFill>
                <a:effectLst/>
                <a:latin typeface="Aptos"/>
                <a:ea typeface="Aptos"/>
                <a:cs typeface="Aptos"/>
              </a:rPr>
              <a:t>documentToCreate</a:t>
            </a:r>
            <a:r>
              <a:rPr lang="pt-BR" sz="1200" b="0" i="0" strike="noStrike" cap="none" spc="0" baseline="0">
                <a:solidFill>
                  <a:srgbClr val="000000"/>
                </a:solidFill>
                <a:effectLst/>
                <a:latin typeface="Aptos"/>
                <a:ea typeface="Aptos"/>
                <a:cs typeface="Aptos"/>
              </a:rPr>
              <a:t>. Neste exemplo, o valor do parâmetro é o corpo de um documento a ser criado na coleção atual. </a:t>
            </a:r>
          </a:p>
          <a:p>
            <a:endParaRPr lang="en-US"/>
          </a:p>
          <a:p>
            <a:r>
              <a:rPr lang="pt-BR" sz="1200" b="0" i="0" strike="noStrike" cap="none" spc="0" baseline="0">
                <a:solidFill>
                  <a:srgbClr val="000000"/>
                </a:solidFill>
                <a:effectLst/>
                <a:latin typeface="Aptos"/>
                <a:ea typeface="Aptos"/>
                <a:cs typeface="Aptos"/>
              </a:rPr>
              <a:t>Todas essas operações são assíncronas e dependem de retornos de chamada de função do JavaScript. A função de retorno de chamada tem dois parâmetros:</a:t>
            </a:r>
          </a:p>
          <a:p>
            <a:pPr marL="228600" indent="-228600">
              <a:buFont typeface="Arial" panose="020B0604020202020204" pitchFamily="34" charset="0"/>
              <a:buChar char="•"/>
            </a:pPr>
            <a:r>
              <a:rPr lang="pt-BR" sz="1200" b="0" i="0" strike="noStrike" cap="none" spc="0" baseline="0">
                <a:solidFill>
                  <a:srgbClr val="000000"/>
                </a:solidFill>
                <a:effectLst/>
                <a:latin typeface="Aptos"/>
                <a:ea typeface="Aptos"/>
                <a:cs typeface="Aptos"/>
              </a:rPr>
              <a:t>Um para o objeto de erro em caso de falha da operação.</a:t>
            </a:r>
          </a:p>
          <a:p>
            <a:pPr marL="228600" indent="-228600">
              <a:buFont typeface="Arial" panose="020B0604020202020204" pitchFamily="34" charset="0"/>
              <a:buChar char="•"/>
            </a:pPr>
            <a:r>
              <a:rPr lang="pt-BR" sz="1200" b="0" i="0" strike="noStrike" cap="none" spc="0" baseline="0">
                <a:solidFill>
                  <a:srgbClr val="000000"/>
                </a:solidFill>
                <a:effectLst/>
                <a:latin typeface="Aptos"/>
                <a:ea typeface="Aptos"/>
                <a:cs typeface="Aptos"/>
              </a:rPr>
              <a:t>Um para o objeto criado. </a:t>
            </a:r>
          </a:p>
          <a:p>
            <a:pPr marL="228600" indent="-228600">
              <a:buFont typeface="+mj-lt"/>
              <a:buAutoNum type="arabicPeriod"/>
            </a:pPr>
            <a:endParaRPr lang="en-US"/>
          </a:p>
          <a:p>
            <a:pPr marL="0" indent="0">
              <a:buFont typeface="+mj-lt"/>
              <a:buNone/>
            </a:pPr>
            <a:r>
              <a:rPr lang="pt-BR" sz="1200" b="0" i="0" strike="noStrike" cap="none" spc="0" baseline="0">
                <a:solidFill>
                  <a:srgbClr val="000000"/>
                </a:solidFill>
                <a:effectLst/>
                <a:latin typeface="Aptos"/>
                <a:ea typeface="Aptos"/>
                <a:cs typeface="Aptos"/>
              </a:rPr>
              <a:t>Dentro da chamada de retorno, os usuários podem lidar com a exceção ou lançar um erro. Se um retorno de chamada não for fornecido e ocorrer uma falha, o runtime do Azure Cosmos DB gerará um erro.</a:t>
            </a:r>
          </a:p>
          <a:p>
            <a:endParaRPr lang="en-US"/>
          </a:p>
          <a:p>
            <a:r>
              <a:rPr lang="pt-BR" sz="1200" b="0" i="0" strike="noStrike" cap="none" spc="0" baseline="0">
                <a:solidFill>
                  <a:srgbClr val="000000"/>
                </a:solidFill>
                <a:effectLst/>
                <a:latin typeface="Aptos"/>
                <a:ea typeface="Aptos"/>
                <a:cs typeface="Aptos"/>
              </a:rPr>
              <a:t>No exemplo do slide, a chamada de retorno lançará um erro se a operação falhar. Caso contrário, ela definirá a ID do documento criado como o corpo da resposta ao cliente.</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61939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Especificamente, os procedimentos armazenados têm uma quantidade limitada de tempo para serem executados no servidor.</a:t>
            </a:r>
          </a:p>
          <a:p>
            <a:pPr algn="l"/>
            <a:endParaRPr lang="en-US"/>
          </a:p>
          <a:p>
            <a:pPr algn="l"/>
            <a:r>
              <a:rPr lang="pt-BR" sz="1200" b="0" i="0" strike="noStrike" cap="none" spc="0" baseline="0">
                <a:solidFill>
                  <a:srgbClr val="000000"/>
                </a:solidFill>
                <a:effectLst/>
                <a:latin typeface="Aptos"/>
                <a:ea typeface="Aptos"/>
                <a:cs typeface="Aptos"/>
              </a:rPr>
              <a:t>Se uma operação não for concluída dentro desse limite de tempo, a transação será revertida. </a:t>
            </a:r>
          </a:p>
          <a:p>
            <a:endParaRPr lang="en-US"/>
          </a:p>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Todas as funções no objeto de coleção (para a criação, leitura, substituição e exclusão de documentos e anexos) retornam um valor booliano que representa se a operação será concluída ou não.</a:t>
            </a:r>
          </a:p>
          <a:p>
            <a:pPr marL="0" marR="0" lvl="0" indent="0" algn="l" defTabSz="914367" rtl="0" eaLnBrk="1" fontAlgn="auto" latinLnBrk="0" hangingPunct="1">
              <a:lnSpc>
                <a:spcPct val="90000"/>
              </a:lnSpc>
              <a:spcBef>
                <a:spcPct val="0"/>
              </a:spcBef>
              <a:spcAft>
                <a:spcPts val="333"/>
              </a:spcAft>
              <a:buClrTx/>
              <a:buSzTx/>
              <a:buFontTx/>
              <a:buNone/>
              <a:defRPr/>
            </a:pPr>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1642542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Aptos"/>
                <a:ea typeface="Aptos"/>
                <a:cs typeface="Aptos"/>
              </a:rPr>
              <a:t>As funções podem retornar qualquer valor. Você pode usar esse valor para retomar funções de longa execução após o término do tempo especificado pelo servidor. Por exemplo, você pode ter uma função para fazer upload de milhões de documentos. Se o tempo especificado pelo servidor terminar antes do upload de todos os documentos, você poderá retornar um ponteiro para indicar até onde sua função progrediu no upload dos documentos. Isso facilitará a retomada do processamento em uma nova iteração de função.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3365832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342664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D4D4D4"/>
                </a:solidFill>
                <a:effectLst/>
                <a:latin typeface="Consolas"/>
                <a:ea typeface="Consolas"/>
                <a:cs typeface="Consolas"/>
              </a:rPr>
              <a:t>O exemplo a seguir mostra como um pré-gatilho é usado para validar as propriedades de um item do Azure Cosmos que está sendo criado. Ele adiciona uma propriedade de carimbo de data/hora a um item recém-adicionado quando ele não o contém. </a:t>
            </a:r>
          </a:p>
          <a:p>
            <a:endParaRPr lang="en-US" dirty="0"/>
          </a:p>
          <a:p>
            <a:r>
              <a:rPr lang="pt-BR" sz="1200" b="0" i="0" strike="noStrike" cap="none" spc="0" baseline="0" dirty="0">
                <a:solidFill>
                  <a:srgbClr val="000000"/>
                </a:solidFill>
                <a:effectLst/>
                <a:latin typeface="Aptos"/>
                <a:ea typeface="Aptos"/>
                <a:cs typeface="Aptos"/>
              </a:rPr>
              <a:t>No exemplo do slide, a chamada de retorno lançará um erro se a operação falhar. Caso contrário, ela definirá a ID do documento criado como o corpo da resposta ao cliente.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2412841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8000"/>
                </a:solidFill>
                <a:effectLst/>
                <a:latin typeface="Consolas"/>
                <a:ea typeface="Consolas"/>
                <a:cs typeface="Consolas"/>
              </a:rPr>
              <a:t>Inicie o processador de feed de alterações para detectar as alterações e processe-as com a implementação HandleChangesAsync.</a:t>
            </a:r>
            <a:endParaRPr lang="en-US" sz="1200"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3890609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Consolas"/>
              </a:rPr>
              <a:t>O nível de consistência eventual oferece a maior taxa de transferência ao custo da consistência mais fraca.</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Consolas"/>
              </a:rPr>
              <a:t>As RUs representam o custo normalizado de todas as operações de banco de dados no Azure Cosmos DB, incluindo gravações, leituras de ponto e consultas.</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7ADC9DF-0426-A451-DDE0-BD4A3512B009}"/>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041DE3C8-714B-63CE-5D8D-03295E945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BB651D02-EB46-70CD-5650-DE4B68D956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998300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https://learn.microsoft.com/training/modules/work-with-cosmos-db/3-exercise-work-cosmos-db-dotnet</a:t>
            </a:r>
          </a:p>
        </p:txBody>
      </p:sp>
      <p:sp>
        <p:nvSpPr>
          <p:cNvPr id="4" name="Slide Number Placeholder 3"/>
          <p:cNvSpPr>
            <a:spLocks noGrp="1"/>
          </p:cNvSpPr>
          <p:nvPr>
            <p:ph type="sldNum" sz="quarter" idx="5"/>
          </p:nvPr>
        </p:nvSpPr>
        <p:spPr/>
        <p:txBody>
          <a:bodyPr/>
          <a:lstStyle/>
          <a:p>
            <a:fld id="{10B4D7BB-47DA-46D4-B152-A08B9EBCF1F1}" type="slidenum">
              <a:rPr lang="en-US" smtClean="0"/>
              <a:t>33</a:t>
            </a:fld>
            <a:endParaRPr lang="en-US"/>
          </a:p>
        </p:txBody>
      </p:sp>
    </p:spTree>
    <p:extLst>
      <p:ext uri="{BB962C8B-B14F-4D97-AF65-F5344CB8AC3E}">
        <p14:creationId xmlns:p14="http://schemas.microsoft.com/office/powerpoint/2010/main" val="882631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sz="1100" dirty="0">
                <a:solidFill>
                  <a:srgbClr val="000000"/>
                </a:solidFill>
                <a:latin typeface="Segoe UI"/>
                <a:ea typeface="Segoe UI"/>
                <a:cs typeface="Segoe UI"/>
                <a:hlinkClick r:id="rId3" history="0"/>
              </a:rPr>
              <a:t>http://aka.ms/az204labs</a:t>
            </a:r>
            <a:endParaRPr lang="pt-BR" dirty="0"/>
          </a:p>
        </p:txBody>
      </p:sp>
    </p:spTree>
    <p:extLst>
      <p:ext uri="{BB962C8B-B14F-4D97-AF65-F5344CB8AC3E}">
        <p14:creationId xmlns:p14="http://schemas.microsoft.com/office/powerpoint/2010/main" val="409547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Contas de banco de dados contêm um ou mais bancos de dados.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Bancos de dados contêm um ou mais contêineres.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A API do Cosmos determina como os contêineres e os itens são implementados.</a:t>
            </a:r>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216527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A coerência forte e a consistência eventual estão nas extremidades do espectro, mas há muitas opções de consistência ao longo do espectro.</a:t>
            </a:r>
          </a:p>
          <a:p>
            <a:endParaRPr lang="en-US"/>
          </a:p>
          <a:p>
            <a:r>
              <a:rPr lang="pt-BR" sz="1200" b="0" i="0" strike="noStrike" cap="none" spc="0" baseline="0">
                <a:solidFill>
                  <a:srgbClr val="000000"/>
                </a:solidFill>
                <a:effectLst/>
                <a:latin typeface="Aptos"/>
                <a:ea typeface="Aptos"/>
                <a:cs typeface="Aptos"/>
              </a:rPr>
              <a:t>Os níveis de consistência são independentes de região e são garantidos para todas as operações, independentemente da região a partir da qual as leituras e gravações são servidas, </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92314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Segoe UI Light"/>
                <a:ea typeface="Segoe UI Light"/>
                <a:cs typeface="Segoe UI Light"/>
              </a:rPr>
              <a:t>Os níveis de consistência variam de consistência muito forte — em que as leituras tem visibilidade garantida em todas as réplicas antes que uma gravação seja totalmente confirmada em todas as réplicas — até consistência eventual, em que as gravações podem ser lidas imediatamente e as réplicas são eventualmente consistentes com a principal.</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19610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D4D4D4"/>
                </a:solidFill>
                <a:effectLst/>
                <a:latin typeface="Consolas"/>
                <a:ea typeface="Consolas"/>
                <a:cs typeface="Consolas"/>
              </a:rPr>
              <a:t>Para obter detalhes sobre o mapeamento de nível de consistência entre a API Cassandra ou a API para MongoDB e os níveis de consistência do Azure Cosmos DB, consulte </a:t>
            </a:r>
            <a:r>
              <a:rPr lang="pt-BR" sz="1200" b="1" i="0" strike="noStrike" cap="none" spc="0" baseline="0" dirty="0">
                <a:solidFill>
                  <a:srgbClr val="CE9178"/>
                </a:solidFill>
                <a:effectLst/>
                <a:latin typeface="Consolas"/>
                <a:ea typeface="Consolas"/>
                <a:cs typeface="Consolas"/>
              </a:rPr>
              <a:t>Cassandra API consistency mapping</a:t>
            </a:r>
            <a:r>
              <a:rPr lang="pt-BR" sz="1200" b="0" i="0" strike="noStrike" cap="none" spc="0" baseline="0" dirty="0">
                <a:solidFill>
                  <a:srgbClr val="D4D4D4"/>
                </a:solidFill>
                <a:effectLst/>
                <a:latin typeface="Consolas"/>
                <a:ea typeface="Consolas"/>
                <a:cs typeface="Consolas"/>
              </a:rPr>
              <a:t>(</a:t>
            </a:r>
            <a:r>
              <a:rPr lang="pt-BR" sz="1200" b="0" i="0" u="sng" strike="noStrike" cap="none" spc="0" baseline="0" dirty="0">
                <a:solidFill>
                  <a:srgbClr val="D4D4D4"/>
                </a:solidFill>
                <a:effectLst/>
                <a:uFill>
                  <a:solidFill>
                    <a:srgbClr val="D4D4D4"/>
                  </a:solidFill>
                </a:uFill>
                <a:latin typeface="Consolas"/>
                <a:ea typeface="Consolas"/>
                <a:cs typeface="Consolas"/>
              </a:rPr>
              <a:t>https://docs.microsoft.com/azure/cosmos-db/cassandra/apache-cassandra-consistency-mapping</a:t>
            </a:r>
            <a:r>
              <a:rPr lang="pt-BR" sz="1200" b="0" i="0" strike="noStrike" cap="none" spc="0" baseline="0" dirty="0">
                <a:solidFill>
                  <a:srgbClr val="D4D4D4"/>
                </a:solidFill>
                <a:effectLst/>
                <a:latin typeface="Consolas"/>
                <a:ea typeface="Consolas"/>
                <a:cs typeface="Consolas"/>
              </a:rPr>
              <a:t>) e</a:t>
            </a:r>
            <a:r>
              <a:rPr lang="pt-BR" sz="1200" b="1" i="0" strike="noStrike" cap="none" spc="0" baseline="0" dirty="0">
                <a:solidFill>
                  <a:srgbClr val="CE9178"/>
                </a:solidFill>
                <a:effectLst/>
                <a:latin typeface="Consolas"/>
                <a:ea typeface="Consolas"/>
                <a:cs typeface="Consolas"/>
              </a:rPr>
              <a:t>API for MongoDB consistency mapping</a:t>
            </a:r>
            <a:r>
              <a:rPr lang="pt-BR" sz="1200" b="0" i="0" strike="noStrike" cap="none" spc="0" baseline="0" dirty="0">
                <a:solidFill>
                  <a:srgbClr val="D4D4D4"/>
                </a:solidFill>
                <a:effectLst/>
                <a:latin typeface="Consolas"/>
                <a:ea typeface="Consolas"/>
                <a:cs typeface="Consolas"/>
              </a:rPr>
              <a:t>(</a:t>
            </a:r>
            <a:r>
              <a:rPr lang="pt-BR" sz="1200" b="0" i="0" u="sng" strike="noStrike" cap="none" spc="0" baseline="0" dirty="0">
                <a:solidFill>
                  <a:srgbClr val="D4D4D4"/>
                </a:solidFill>
                <a:effectLst/>
                <a:uFill>
                  <a:solidFill>
                    <a:srgbClr val="D4D4D4"/>
                  </a:solidFill>
                </a:uFill>
                <a:latin typeface="Consolas"/>
                <a:ea typeface="Consolas"/>
                <a:cs typeface="Consolas"/>
              </a:rPr>
              <a:t>https://docs.microsoft.com/azure/cosmos-db/mongodb/consistency-mapping</a:t>
            </a:r>
            <a:r>
              <a:rPr lang="pt-BR" sz="1200" b="0" i="0" strike="noStrike" cap="none" spc="0" baseline="0" dirty="0">
                <a:solidFill>
                  <a:srgbClr val="D4D4D4"/>
                </a:solidFill>
                <a:effectLst/>
                <a:latin typeface="Consolas"/>
                <a:ea typeface="Consolas"/>
                <a:cs typeface="Consolas"/>
              </a:rPr>
              <a: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397667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dirty="0">
                <a:solidFill>
                  <a:srgbClr val="D4D4D4"/>
                </a:solidFill>
                <a:effectLst/>
                <a:latin typeface="Consolas"/>
                <a:ea typeface="Consolas"/>
                <a:cs typeface="Consolas"/>
              </a:rPr>
              <a:t>O tipo de conta do Azure Cosmos que você está usando determina a maneira como os RUs consumidos são cobrados. Há três modos nos quais você pode criar uma conta:</a:t>
            </a:r>
          </a:p>
          <a:p>
            <a:pPr marL="0" marR="0" lvl="0" indent="0" algn="l" defTabSz="914367" rtl="0" eaLnBrk="1" fontAlgn="auto" latinLnBrk="0" hangingPunct="1">
              <a:lnSpc>
                <a:spcPct val="90000"/>
              </a:lnSpc>
              <a:spcBef>
                <a:spcPct val="0"/>
              </a:spcBef>
              <a:spcAft>
                <a:spcPts val="333"/>
              </a:spcAft>
              <a:buClrTx/>
              <a:buSzTx/>
              <a:buFontTx/>
              <a:buNone/>
              <a:defRPr/>
            </a:pPr>
            <a:endParaRPr lang="en-US" sz="1200"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Modo de taxa de transferência provisionado</a:t>
            </a:r>
            <a:r>
              <a:rPr lang="pt-BR" sz="1200" b="0" i="0" strike="noStrike" cap="none" spc="0" baseline="0" dirty="0">
                <a:solidFill>
                  <a:srgbClr val="D4D4D4"/>
                </a:solidFill>
                <a:effectLst/>
                <a:latin typeface="Consolas"/>
                <a:ea typeface="Consolas"/>
                <a:cs typeface="Consolas"/>
              </a:rPr>
              <a:t>: neste modo, você provisiona o número de RUs para o aplicativo em uma base por segundo, em incrementos de 100 RUs por segundo. Para dimensionar a taxa de transferência provisionada ao aplicativo, você poderá aumentar ou diminuir o número de RUs a qualquer momento em incrementos ou decrementos de 100 RUs. É possível fazer as alterações de maneira programática ou por meio do portal do Azure. Você pode provisionar a taxa de transferência no nível de granularidade do contêiner e do banco de dados.</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Modo sem servidor</a:t>
            </a:r>
            <a:r>
              <a:rPr lang="pt-BR" sz="1200" b="0" i="0" strike="noStrike" cap="none" spc="0" baseline="0" dirty="0">
                <a:solidFill>
                  <a:srgbClr val="D4D4D4"/>
                </a:solidFill>
                <a:effectLst/>
                <a:latin typeface="Consolas"/>
                <a:ea typeface="Consolas"/>
                <a:cs typeface="Consolas"/>
              </a:rPr>
              <a:t>: nesse modo, você não precisa provisionar nenhuma taxa de transferência ao criar recursos em sua conta do Azure Cosmos. No final do período de cobrança, você será cobrado pela quantidade de unidades de solicitação consumidas pelas suas operações de banco de dados.</a:t>
            </a:r>
          </a:p>
          <a:p>
            <a:pPr marL="171450" indent="-171450">
              <a:buFont typeface="Arial" panose="020B0604020202020204" pitchFamily="34" charset="0"/>
              <a:buChar char="•"/>
            </a:pPr>
            <a:r>
              <a:rPr lang="pt-BR" sz="1200" b="1" i="0" strike="noStrike" cap="none" spc="0" baseline="0" dirty="0">
                <a:solidFill>
                  <a:srgbClr val="569CD6"/>
                </a:solidFill>
                <a:effectLst/>
                <a:latin typeface="Consolas"/>
                <a:ea typeface="Consolas"/>
                <a:cs typeface="Consolas"/>
              </a:rPr>
              <a:t>Modo de dimensionamento automático</a:t>
            </a:r>
            <a:r>
              <a:rPr lang="pt-BR" sz="1200" b="0" i="0" strike="noStrike" cap="none" spc="0" baseline="0" dirty="0">
                <a:solidFill>
                  <a:srgbClr val="D4D4D4"/>
                </a:solidFill>
                <a:effectLst/>
                <a:latin typeface="Consolas"/>
                <a:ea typeface="Consolas"/>
                <a:cs typeface="Consolas"/>
              </a:rPr>
              <a:t>: nesse modo, você pode dimensionar, de modo automático e instantâneo, a taxa de transferência (RU/s) do seu banco de dados ou contêiner conforme o uso. Esse modo é adequado para cargas de trabalho críticas que têm padrões de tráfego variáveis ou imprevisíveis e exigem SLAs em alto desempenho e escala.</a:t>
            </a:r>
          </a:p>
          <a:p>
            <a:pPr marL="0" marR="0" lvl="0" indent="0" algn="l" defTabSz="914367" rtl="0" eaLnBrk="1" fontAlgn="auto" latinLnBrk="0" hangingPunct="1">
              <a:lnSpc>
                <a:spcPct val="90000"/>
              </a:lnSpc>
              <a:spcBef>
                <a:spcPct val="0"/>
              </a:spcBef>
              <a:spcAft>
                <a:spcPts val="333"/>
              </a:spcAft>
              <a:buClrTx/>
              <a:buSzTx/>
              <a:buFontTx/>
              <a:buNone/>
              <a:defRPr/>
            </a:pPr>
            <a:endParaRPr lang="en-US" sz="800"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366662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1183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19222058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emf"/><Relationship Id="rId7" Type="http://schemas.openxmlformats.org/officeDocument/2006/relationships/image" Target="../media/image7.svg"/><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customXml" Target="../ink/ink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Henrique Eduardo Souza</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Gerente</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Arquitetura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Vivo</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@hsouzaeduardo81</a:t>
            </a:r>
          </a:p>
          <a:p>
            <a:pPr marL="0" marR="0" lvl="0" indent="0" algn="l" rtl="0">
              <a:lnSpc>
                <a:spcPct val="100000"/>
              </a:lnSpc>
              <a:spcBef>
                <a:spcPts val="1000"/>
              </a:spcBef>
              <a:spcAft>
                <a:spcPts val="0"/>
              </a:spcAft>
              <a:buClr>
                <a:srgbClr val="000000"/>
              </a:buClr>
              <a:buSzPts val="1600"/>
              <a:buFont typeface="Arial"/>
              <a:buNone/>
            </a:pPr>
            <a:r>
              <a:rPr lang="pt-BR" sz="2400" b="1" i="0" u="none" strike="noStrike" cap="none" dirty="0">
                <a:solidFill>
                  <a:srgbClr val="040A24"/>
                </a:solidFill>
                <a:latin typeface="Calibri"/>
                <a:ea typeface="Calibri"/>
                <a:cs typeface="Calibri"/>
                <a:sym typeface="Calibri"/>
              </a:rPr>
              <a:t>linkedin.com/in/</a:t>
            </a:r>
            <a:r>
              <a:rPr lang="pt-BR" sz="2400" b="1" i="0" u="none" strike="noStrike" cap="none" dirty="0" err="1">
                <a:solidFill>
                  <a:srgbClr val="040A24"/>
                </a:solidFill>
                <a:latin typeface="Calibri"/>
                <a:ea typeface="Calibri"/>
                <a:cs typeface="Calibri"/>
                <a:sym typeface="Calibri"/>
              </a:rPr>
              <a:t>hsouzaeduardo</a:t>
            </a:r>
            <a:r>
              <a:rPr lang="pt-BR" sz="2400" b="1" i="0" u="none" strike="noStrike" cap="none"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3200" spc="-50" dirty="0">
                <a:solidFill>
                  <a:srgbClr val="FF0000"/>
                </a:solidFill>
                <a:latin typeface="Segoe UI"/>
                <a:cs typeface="Segoe UI"/>
              </a:rPr>
              <a:t>Desenvolver soluções que usam o Azure Cosmos DB</a:t>
            </a:r>
            <a:endParaRPr lang="en-US" sz="32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139373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17B7-1E3D-A4EA-A9FE-263FB09C993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níveis de consistência (2 de 2)</a:t>
            </a:r>
          </a:p>
        </p:txBody>
      </p:sp>
      <p:graphicFrame>
        <p:nvGraphicFramePr>
          <p:cNvPr id="5" name="Table 4" descr="Table that lists the 5 consistency levels and their descriptions.">
            <a:extLst>
              <a:ext uri="{FF2B5EF4-FFF2-40B4-BE49-F238E27FC236}">
                <a16:creationId xmlns:a16="http://schemas.microsoft.com/office/drawing/2014/main" id="{CE8DA3BD-6ACA-9C09-264C-4B31BF1DBB5E}"/>
              </a:ext>
            </a:extLst>
          </p:cNvPr>
          <p:cNvGraphicFramePr>
            <a:graphicFrameLocks noGrp="1"/>
          </p:cNvGraphicFramePr>
          <p:nvPr/>
        </p:nvGraphicFramePr>
        <p:xfrm>
          <a:off x="342901" y="923128"/>
          <a:ext cx="8266937" cy="3779097"/>
        </p:xfrm>
        <a:graphic>
          <a:graphicData uri="http://schemas.openxmlformats.org/drawingml/2006/table">
            <a:tbl>
              <a:tblPr firstRow="1">
                <a:tableStyleId>{B301B821-A1FF-4177-AEE7-76D212191A09}</a:tableStyleId>
              </a:tblPr>
              <a:tblGrid>
                <a:gridCol w="1497506">
                  <a:extLst>
                    <a:ext uri="{9D8B030D-6E8A-4147-A177-3AD203B41FA5}">
                      <a16:colId xmlns:a16="http://schemas.microsoft.com/office/drawing/2014/main" val="2903341599"/>
                    </a:ext>
                  </a:extLst>
                </a:gridCol>
                <a:gridCol w="6769431">
                  <a:extLst>
                    <a:ext uri="{9D8B030D-6E8A-4147-A177-3AD203B41FA5}">
                      <a16:colId xmlns:a16="http://schemas.microsoft.com/office/drawing/2014/main" val="354805125"/>
                    </a:ext>
                  </a:extLst>
                </a:gridCol>
              </a:tblGrid>
              <a:tr h="322784">
                <a:tc>
                  <a:txBody>
                    <a:bodyPr/>
                    <a:lstStyle/>
                    <a:p>
                      <a:pPr marL="0" marR="0">
                        <a:lnSpc>
                          <a:spcPct val="107000"/>
                        </a:lnSpc>
                        <a:spcBef>
                          <a:spcPct val="0"/>
                        </a:spcBef>
                        <a:spcAft>
                          <a:spcPct val="0"/>
                        </a:spcAft>
                      </a:pPr>
                      <a:r>
                        <a:rPr lang="pt-BR" sz="1100" b="1" i="0" strike="noStrike" cap="none" spc="0" baseline="0" dirty="0">
                          <a:solidFill>
                            <a:srgbClr val="FFFFFF"/>
                          </a:solidFill>
                          <a:effectLst/>
                          <a:latin typeface="Segoe UI"/>
                          <a:ea typeface="Segoe UI"/>
                          <a:cs typeface="Segoe UI"/>
                        </a:rPr>
                        <a:t>Nível de coerência</a:t>
                      </a:r>
                      <a:endParaRPr lang="en-US" sz="11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1" i="0" strike="noStrike" cap="none" spc="0" baseline="0" dirty="0">
                          <a:solidFill>
                            <a:srgbClr val="FFFFFF"/>
                          </a:solidFill>
                          <a:effectLst/>
                          <a:latin typeface="Segoe UI"/>
                          <a:ea typeface="Segoe UI"/>
                          <a:cs typeface="Segoe UI"/>
                        </a:rPr>
                        <a:t>Descrição</a:t>
                      </a:r>
                      <a:endParaRPr lang="en-US" sz="11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1899509653"/>
                  </a:ext>
                </a:extLst>
              </a:tr>
              <a:tr h="671965">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Semibold"/>
                          <a:ea typeface="Segoe UI Semibold"/>
                          <a:cs typeface="Segoe UI Semibold" charset="0"/>
                        </a:rPr>
                        <a:t>Forte</a:t>
                      </a:r>
                      <a:endParaRPr lang="en-US" sz="1100" dirty="0">
                        <a:effectLst/>
                        <a:latin typeface="+mj-lt"/>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a:ea typeface="Segoe UI"/>
                          <a:cs typeface="Segoe UI"/>
                        </a:rPr>
                        <a:t>Quando operações de gravação são executadas no banco de dados primário, elas são replicadas nas instâncias de réplica. A operação de gravação é confirmada (e visível) no primário somente depois de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ter sido enviada e confirmada por todas as réplicas.</a:t>
                      </a:r>
                      <a:endParaRPr lang="en-US" sz="11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3529573353"/>
                  </a:ext>
                </a:extLst>
              </a:tr>
              <a:tr h="687923">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Semibold"/>
                          <a:ea typeface="Segoe UI Semibold"/>
                          <a:cs typeface="Segoe UI Semibold" charset="0"/>
                        </a:rPr>
                        <a:t>Desatualização limitada</a:t>
                      </a:r>
                      <a:endParaRPr lang="en-US" sz="1100" dirty="0">
                        <a:effectLst/>
                        <a:latin typeface="+mj-lt"/>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a:ea typeface="Segoe UI"/>
                          <a:cs typeface="Segoe UI"/>
                        </a:rPr>
                        <a:t>É semelhante ao nível Forte, com a diferença que você pode configurar como documentos obsoletos podem ficar dentro de réplicas. Obsolescência é a quantidade de tempo (ou a contagem de versões)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que um documento de réplica pode ficar atrás do documento primário.</a:t>
                      </a:r>
                      <a:endParaRPr lang="en-US" sz="11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1526019770"/>
                  </a:ext>
                </a:extLst>
              </a:tr>
              <a:tr h="649068">
                <a:tc>
                  <a:txBody>
                    <a:bodyPr/>
                    <a:lstStyle/>
                    <a:p>
                      <a:pPr marL="0" marR="0">
                        <a:lnSpc>
                          <a:spcPct val="107000"/>
                        </a:lnSpc>
                        <a:spcBef>
                          <a:spcPct val="0"/>
                        </a:spcBef>
                        <a:spcAft>
                          <a:spcPct val="0"/>
                        </a:spcAft>
                      </a:pPr>
                      <a:r>
                        <a:rPr lang="pt-BR" sz="1100" b="0" i="0" strike="noStrike" cap="none" spc="0" baseline="0">
                          <a:solidFill>
                            <a:srgbClr val="000000"/>
                          </a:solidFill>
                          <a:effectLst/>
                          <a:latin typeface="Segoe UI Semibold"/>
                          <a:ea typeface="Segoe UI Semibold"/>
                          <a:cs typeface="Segoe UI Semibold" charset="0"/>
                        </a:rPr>
                        <a:t>Sessão</a:t>
                      </a:r>
                      <a:endParaRPr lang="en-US" sz="1100">
                        <a:effectLst/>
                        <a:latin typeface="+mj-lt"/>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a:ea typeface="Segoe UI"/>
                          <a:cs typeface="Segoe UI"/>
                        </a:rPr>
                        <a:t>Esse nível garante que todas as operações de leitura e gravação sejam consistentes em uma sessão de usuário. Na sessão de usuário, todas as leituras e gravações são monotônicas e indubitavelmente consistentes entre instâncias primárias e de réplica.</a:t>
                      </a:r>
                      <a:endParaRPr lang="en-US" sz="11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3749584366"/>
                  </a:ext>
                </a:extLst>
              </a:tr>
              <a:tr h="498767">
                <a:tc>
                  <a:txBody>
                    <a:bodyPr/>
                    <a:lstStyle/>
                    <a:p>
                      <a:pPr marL="0" marR="0">
                        <a:lnSpc>
                          <a:spcPct val="107000"/>
                        </a:lnSpc>
                        <a:spcBef>
                          <a:spcPct val="0"/>
                        </a:spcBef>
                        <a:spcAft>
                          <a:spcPct val="0"/>
                        </a:spcAft>
                      </a:pPr>
                      <a:r>
                        <a:rPr lang="pt-BR" sz="1100" b="0" i="0" strike="noStrike" cap="none" spc="0" baseline="0">
                          <a:solidFill>
                            <a:srgbClr val="000000"/>
                          </a:solidFill>
                          <a:effectLst/>
                          <a:latin typeface="Segoe UI Semibold"/>
                          <a:ea typeface="Segoe UI Semibold"/>
                          <a:cs typeface="Segoe UI Semibold" charset="0"/>
                        </a:rPr>
                        <a:t>Prefixo coerente</a:t>
                      </a:r>
                      <a:endParaRPr lang="en-US" sz="1100">
                        <a:effectLst/>
                        <a:latin typeface="+mj-lt"/>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a:ea typeface="Segoe UI"/>
                          <a:cs typeface="Segoe UI"/>
                        </a:rPr>
                        <a:t>Esse nível tem consistência flexível, mas garante que, quando as atualizações aparecerem nas réplicas, elas aparecerão na ordem correta (ou seja, como prefixos de outras atualizações) sem lacunas.</a:t>
                      </a:r>
                      <a:endParaRPr lang="en-US" sz="11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2357137341"/>
                  </a:ext>
                </a:extLst>
              </a:tr>
              <a:tr h="948590">
                <a:tc>
                  <a:txBody>
                    <a:bodyPr/>
                    <a:lstStyle/>
                    <a:p>
                      <a:pPr marL="0" marR="0">
                        <a:lnSpc>
                          <a:spcPct val="107000"/>
                        </a:lnSpc>
                        <a:spcBef>
                          <a:spcPct val="0"/>
                        </a:spcBef>
                        <a:spcAft>
                          <a:spcPct val="0"/>
                        </a:spcAft>
                      </a:pPr>
                      <a:r>
                        <a:rPr lang="pt-BR" sz="1100" b="0" i="0" strike="noStrike" cap="none" spc="0" baseline="0">
                          <a:solidFill>
                            <a:srgbClr val="000000"/>
                          </a:solidFill>
                          <a:effectLst/>
                          <a:latin typeface="Segoe UI Semibold"/>
                          <a:ea typeface="Segoe UI Semibold"/>
                          <a:cs typeface="Segoe UI Semibold" charset="0"/>
                        </a:rPr>
                        <a:t>Eventual</a:t>
                      </a:r>
                      <a:endParaRPr lang="en-US" sz="1100">
                        <a:effectLst/>
                        <a:latin typeface="+mj-lt"/>
                        <a:ea typeface="Malgun Gothic" panose="020B0503020000020004" pitchFamily="34" charset="-127"/>
                        <a:cs typeface="Times New Roman" panose="02020603050405020304" pitchFamily="18" charset="0"/>
                      </a:endParaRPr>
                    </a:p>
                  </a:txBody>
                  <a:tcPr marL="54000" marR="54000" marT="54000" marB="54000" anchor="ctr"/>
                </a:tc>
                <a:tc>
                  <a:txBody>
                    <a:bodyPr/>
                    <a:lstStyle/>
                    <a:p>
                      <a:pPr marL="0" marR="0">
                        <a:lnSpc>
                          <a:spcPct val="107000"/>
                        </a:lnSpc>
                        <a:spcBef>
                          <a:spcPct val="0"/>
                        </a:spcBef>
                        <a:spcAft>
                          <a:spcPct val="0"/>
                        </a:spcAft>
                      </a:pPr>
                      <a:r>
                        <a:rPr lang="pt-BR" sz="1100" b="0" i="0" strike="noStrike" cap="none" spc="0" baseline="0" dirty="0">
                          <a:solidFill>
                            <a:srgbClr val="000000"/>
                          </a:solidFill>
                          <a:effectLst/>
                          <a:latin typeface="Segoe UI"/>
                          <a:ea typeface="Segoe UI"/>
                          <a:cs typeface="Segoe UI"/>
                        </a:rPr>
                        <a:t>Esse nível tem a consistência mais flexível e essencialmente confirma qualquer operação de gravação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no primário imediatamente. As transações de réplica são tratadas de forma assíncrona e eventualmente (ao longo do tempo) serão consistentes com a primária. Essa camada tem o melhor desempenho, pois o banco de dados primário não precisa aguardar a confirmação das réplicas para finalizar suas transações.</a:t>
                      </a:r>
                      <a:endParaRPr lang="en-US" sz="1100" spc="0" baseline="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4000" marR="54000" marT="54000" marB="54000" anchor="ct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145424128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A6ED-AED2-090C-7A61-B787B0B6C6F7}"/>
              </a:ext>
            </a:extLst>
          </p:cNvPr>
          <p:cNvSpPr>
            <a:spLocks noGrp="1"/>
          </p:cNvSpPr>
          <p:nvPr>
            <p:ph type="title"/>
          </p:nvPr>
        </p:nvSpPr>
        <p:spPr>
          <a:xfrm>
            <a:off x="342000" y="4107"/>
            <a:ext cx="7886700" cy="994172"/>
          </a:xfrm>
        </p:spPr>
        <p:txBody>
          <a:bodyPr/>
          <a:lstStyle/>
          <a:p>
            <a:r>
              <a:rPr lang="pt-BR" sz="2400" dirty="0">
                <a:solidFill>
                  <a:srgbClr val="000000"/>
                </a:solidFill>
                <a:latin typeface="Segoe UI Semibold"/>
                <a:ea typeface="Segoe UI Semibold"/>
                <a:cs typeface="Segoe UI Semibold" charset="0"/>
              </a:rPr>
              <a:t>Escolher nível certo de consistência</a:t>
            </a:r>
          </a:p>
        </p:txBody>
      </p:sp>
      <p:graphicFrame>
        <p:nvGraphicFramePr>
          <p:cNvPr id="4" name="Content Placeholder 3">
            <a:extLst>
              <a:ext uri="{FF2B5EF4-FFF2-40B4-BE49-F238E27FC236}">
                <a16:creationId xmlns:a16="http://schemas.microsoft.com/office/drawing/2014/main" id="{6CB29FC1-B783-7917-D485-5E43E83EF590}"/>
              </a:ext>
            </a:extLst>
          </p:cNvPr>
          <p:cNvGraphicFramePr>
            <a:graphicFrameLocks noGrp="1"/>
          </p:cNvGraphicFramePr>
          <p:nvPr>
            <p:ph sz="quarter" idx="10"/>
          </p:nvPr>
        </p:nvGraphicFramePr>
        <p:xfrm>
          <a:off x="342901" y="926306"/>
          <a:ext cx="2727251" cy="3709568"/>
        </p:xfrm>
        <a:graphic>
          <a:graphicData uri="http://schemas.openxmlformats.org/drawingml/2006/table">
            <a:tbl>
              <a:tblPr firstRow="1">
                <a:tableStyleId>{5C22544A-7EE6-4342-B048-85BDC9FD1C3A}</a:tableStyleId>
              </a:tblPr>
              <a:tblGrid>
                <a:gridCol w="2727251">
                  <a:extLst>
                    <a:ext uri="{9D8B030D-6E8A-4147-A177-3AD203B41FA5}">
                      <a16:colId xmlns:a16="http://schemas.microsoft.com/office/drawing/2014/main" val="438912733"/>
                    </a:ext>
                  </a:extLst>
                </a:gridCol>
              </a:tblGrid>
              <a:tr h="796169">
                <a:tc>
                  <a:txBody>
                    <a:bodyPr/>
                    <a:lstStyle/>
                    <a:p>
                      <a:pPr lvl="0"/>
                      <a:r>
                        <a:rPr lang="pt-BR" sz="1100" b="0" i="0" strike="noStrike" cap="none" spc="0" baseline="0" dirty="0">
                          <a:solidFill>
                            <a:srgbClr val="FFFFFF"/>
                          </a:solidFill>
                          <a:effectLst/>
                          <a:latin typeface="Segoe UI Semibold"/>
                          <a:ea typeface="Segoe UI Semibold"/>
                          <a:cs typeface="Segoe UI Semibold" charset="0"/>
                        </a:rPr>
                        <a:t>Azure Cosmos DB para NoSQL</a:t>
                      </a:r>
                    </a:p>
                    <a:p>
                      <a:pPr lvl="0"/>
                      <a:r>
                        <a:rPr lang="pt-BR" sz="1100" b="0" i="0" strike="noStrike" cap="none" spc="0" baseline="0" dirty="0">
                          <a:solidFill>
                            <a:srgbClr val="FFFFFF"/>
                          </a:solidFill>
                          <a:effectLst/>
                          <a:latin typeface="Segoe UI Semibold"/>
                          <a:ea typeface="Segoe UI Semibold"/>
                          <a:cs typeface="Segoe UI Semibold" charset="0"/>
                        </a:rPr>
                        <a:t>Azure Cosmos DB for Table</a:t>
                      </a:r>
                    </a:p>
                  </a:txBody>
                  <a:tcPr marL="68580" marR="68580" marT="34290" marB="34290" anchor="ctr"/>
                </a:tc>
                <a:extLst>
                  <a:ext uri="{0D108BD9-81ED-4DB2-BD59-A6C34878D82A}">
                    <a16:rowId xmlns:a16="http://schemas.microsoft.com/office/drawing/2014/main" val="2245668699"/>
                  </a:ext>
                </a:extLst>
              </a:tr>
              <a:tr h="882848">
                <a:tc>
                  <a:txBody>
                    <a:bodyPr/>
                    <a:lstStyle/>
                    <a:p>
                      <a:r>
                        <a:rPr lang="pt-BR" sz="1100" b="0" i="0" strike="noStrike" cap="none" spc="0" baseline="0" dirty="0">
                          <a:solidFill>
                            <a:srgbClr val="000000"/>
                          </a:solidFill>
                          <a:effectLst/>
                          <a:latin typeface="Segoe UI"/>
                          <a:ea typeface="Segoe UI"/>
                          <a:cs typeface="Segoe UI"/>
                        </a:rPr>
                        <a:t>Para muitos cenários do mundo real,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a coerência de sessão é ideal e é a opção recomendada.</a:t>
                      </a:r>
                    </a:p>
                  </a:txBody>
                  <a:tcPr marL="68580" marR="68580" marT="34290" marB="3429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147703">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100" b="0" i="0" strike="noStrike" cap="none" spc="0" baseline="0" dirty="0">
                          <a:solidFill>
                            <a:srgbClr val="000000"/>
                          </a:solidFill>
                          <a:effectLst/>
                          <a:latin typeface="Segoe UI"/>
                          <a:ea typeface="Segoe UI"/>
                          <a:cs typeface="Segoe UI"/>
                        </a:rPr>
                        <a:t>Se o seu aplicativo exigir consistência forte, é recomendável que você use um nível de consistência de stality limitado.</a:t>
                      </a:r>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882848">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100" b="0" i="0" strike="noStrike" cap="none" spc="0" baseline="0" dirty="0">
                          <a:solidFill>
                            <a:srgbClr val="000000"/>
                          </a:solidFill>
                          <a:effectLst/>
                          <a:latin typeface="Segoe UI"/>
                          <a:ea typeface="Segoe UI"/>
                          <a:cs typeface="Consolas"/>
                        </a:rPr>
                        <a:t>Se você precisar da maior disponibilidade e da menor latência, use o nível de consistência eventual.</a:t>
                      </a:r>
                    </a:p>
                  </a:txBody>
                  <a:tcPr marL="68580" marR="68580" marT="34290" marB="3429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graphicFrame>
        <p:nvGraphicFramePr>
          <p:cNvPr id="5" name="Content Placeholder 3">
            <a:extLst>
              <a:ext uri="{FF2B5EF4-FFF2-40B4-BE49-F238E27FC236}">
                <a16:creationId xmlns:a16="http://schemas.microsoft.com/office/drawing/2014/main" id="{E63EBE78-2C7B-8DB0-E0AA-FC8C3F9EE8BA}"/>
              </a:ext>
            </a:extLst>
          </p:cNvPr>
          <p:cNvGraphicFramePr/>
          <p:nvPr/>
        </p:nvGraphicFramePr>
        <p:xfrm>
          <a:off x="3208375" y="926306"/>
          <a:ext cx="2727251" cy="3716001"/>
        </p:xfrm>
        <a:graphic>
          <a:graphicData uri="http://schemas.openxmlformats.org/drawingml/2006/table">
            <a:tbl>
              <a:tblPr firstRow="1">
                <a:tableStyleId>{5C22544A-7EE6-4342-B048-85BDC9FD1C3A}</a:tableStyleId>
              </a:tblPr>
              <a:tblGrid>
                <a:gridCol w="2727251">
                  <a:extLst>
                    <a:ext uri="{9D8B030D-6E8A-4147-A177-3AD203B41FA5}">
                      <a16:colId xmlns:a16="http://schemas.microsoft.com/office/drawing/2014/main" val="438912733"/>
                    </a:ext>
                  </a:extLst>
                </a:gridCol>
              </a:tblGrid>
              <a:tr h="791767">
                <a:tc>
                  <a:txBody>
                    <a:bodyPr/>
                    <a:lstStyle/>
                    <a:p>
                      <a:pPr lvl="0"/>
                      <a:r>
                        <a:rPr lang="pt-BR" sz="1100" b="0" i="0" strike="noStrike" cap="none" spc="0" baseline="0" dirty="0">
                          <a:solidFill>
                            <a:srgbClr val="FFFFFF"/>
                          </a:solidFill>
                          <a:effectLst/>
                          <a:latin typeface="Segoe UI Semibold"/>
                          <a:ea typeface="Segoe UI Semibold"/>
                          <a:cs typeface="Segoe UI Semibold" charset="0"/>
                        </a:rPr>
                        <a:t>Azure Cosmos DB for Cassandra Azure Cosmos DB for MongoDB Azure Cosmos DB for Apache Gremlin</a:t>
                      </a:r>
                    </a:p>
                  </a:txBody>
                  <a:tcPr marL="68580" marR="68580" marT="34290" marB="34290" anchor="ctr"/>
                </a:tc>
                <a:extLst>
                  <a:ext uri="{0D108BD9-81ED-4DB2-BD59-A6C34878D82A}">
                    <a16:rowId xmlns:a16="http://schemas.microsoft.com/office/drawing/2014/main" val="2245668699"/>
                  </a:ext>
                </a:extLst>
              </a:tr>
              <a:tr h="893683">
                <a:tc>
                  <a:txBody>
                    <a:bodyPr/>
                    <a:lstStyle/>
                    <a:p>
                      <a:r>
                        <a:rPr lang="pt-BR" sz="1100" b="0" i="0" strike="noStrike" cap="none" spc="0" baseline="0" dirty="0">
                          <a:solidFill>
                            <a:srgbClr val="000000"/>
                          </a:solidFill>
                          <a:effectLst/>
                          <a:latin typeface="Segoe UI"/>
                          <a:ea typeface="Segoe UI"/>
                          <a:cs typeface="Segoe UI"/>
                        </a:rPr>
                        <a:t>O Azure Cosmos DB oferece suporte nativo para transmissão compatível com o protocolo de APIs para bancos de dados populares. </a:t>
                      </a:r>
                    </a:p>
                  </a:txBody>
                  <a:tcPr marL="68580" marR="68580" marT="34290" marB="3429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147703">
                <a:tc>
                  <a:txBody>
                    <a:bodyPr/>
                    <a:lstStyle/>
                    <a:p>
                      <a:r>
                        <a:rPr lang="pt-BR" sz="1100" b="0" i="0" strike="noStrike" cap="none" spc="0" baseline="0" dirty="0">
                          <a:solidFill>
                            <a:srgbClr val="171717"/>
                          </a:solidFill>
                          <a:effectLst/>
                          <a:latin typeface="Segoe UI"/>
                          <a:ea typeface="Segoe UI"/>
                          <a:cs typeface="Segoe UI"/>
                        </a:rPr>
                        <a:t>Isso inclui APIs para MongoDB, Apache Cassandra e Apache Gremlin. </a:t>
                      </a:r>
                      <a:endParaRPr lang="en-US" sz="1100" dirty="0"/>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882848">
                <a:tc>
                  <a:txBody>
                    <a:bodyPr/>
                    <a:lstStyle/>
                    <a:p>
                      <a:r>
                        <a:rPr lang="pt-BR" sz="1100" b="0" i="0" strike="noStrike" cap="none" spc="0" baseline="0" dirty="0">
                          <a:solidFill>
                            <a:srgbClr val="171717"/>
                          </a:solidFill>
                          <a:effectLst/>
                          <a:latin typeface="Segoe UI"/>
                          <a:ea typeface="Segoe UI"/>
                          <a:cs typeface="Segoe UI"/>
                        </a:rPr>
                        <a:t>Ao usar a API para Apache Gremlin, </a:t>
                      </a:r>
                      <a:br>
                        <a:rPr lang="pt-BR" sz="1100" b="0" i="0" strike="noStrike" cap="none" spc="0" baseline="0" dirty="0">
                          <a:solidFill>
                            <a:srgbClr val="171717"/>
                          </a:solidFill>
                          <a:effectLst/>
                          <a:latin typeface="Segoe UI"/>
                          <a:ea typeface="Segoe UI"/>
                          <a:cs typeface="Segoe UI"/>
                        </a:rPr>
                      </a:br>
                      <a:r>
                        <a:rPr lang="pt-BR" sz="1100" b="0" i="0" strike="noStrike" cap="none" spc="0" baseline="0" dirty="0">
                          <a:solidFill>
                            <a:srgbClr val="171717"/>
                          </a:solidFill>
                          <a:effectLst/>
                          <a:latin typeface="Segoe UI"/>
                          <a:ea typeface="Segoe UI"/>
                          <a:cs typeface="Segoe UI"/>
                        </a:rPr>
                        <a:t>o nível de consistência padrão configurado na conta do Azure Cosmos é usado.</a:t>
                      </a:r>
                      <a:endParaRPr lang="en-US" sz="1100" dirty="0"/>
                    </a:p>
                  </a:txBody>
                  <a:tcPr marL="68580" marR="68580" marT="34290" marB="3429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graphicFrame>
        <p:nvGraphicFramePr>
          <p:cNvPr id="6" name="Content Placeholder 3">
            <a:extLst>
              <a:ext uri="{FF2B5EF4-FFF2-40B4-BE49-F238E27FC236}">
                <a16:creationId xmlns:a16="http://schemas.microsoft.com/office/drawing/2014/main" id="{D161C6E2-42E9-05D1-A406-79090C6D33D8}"/>
              </a:ext>
            </a:extLst>
          </p:cNvPr>
          <p:cNvGraphicFramePr/>
          <p:nvPr/>
        </p:nvGraphicFramePr>
        <p:xfrm>
          <a:off x="6073849" y="926305"/>
          <a:ext cx="2727251" cy="3869776"/>
        </p:xfrm>
        <a:graphic>
          <a:graphicData uri="http://schemas.openxmlformats.org/drawingml/2006/table">
            <a:tbl>
              <a:tblPr firstRow="1">
                <a:tableStyleId>{5C22544A-7EE6-4342-B048-85BDC9FD1C3A}</a:tableStyleId>
              </a:tblPr>
              <a:tblGrid>
                <a:gridCol w="2727251">
                  <a:extLst>
                    <a:ext uri="{9D8B030D-6E8A-4147-A177-3AD203B41FA5}">
                      <a16:colId xmlns:a16="http://schemas.microsoft.com/office/drawing/2014/main" val="438912733"/>
                    </a:ext>
                  </a:extLst>
                </a:gridCol>
              </a:tblGrid>
              <a:tr h="796169">
                <a:tc>
                  <a:txBody>
                    <a:bodyPr/>
                    <a:lstStyle/>
                    <a:p>
                      <a:pPr marL="0" lvl="0" algn="l" defTabSz="914400" rtl="0" eaLnBrk="1" latinLnBrk="0" hangingPunct="1"/>
                      <a:r>
                        <a:rPr lang="pt-BR" sz="1100" b="0" i="0" strike="noStrike" cap="none" spc="0" baseline="0" dirty="0">
                          <a:solidFill>
                            <a:srgbClr val="FFFFFF"/>
                          </a:solidFill>
                          <a:effectLst/>
                          <a:latin typeface="Segoe UI Semibold"/>
                          <a:ea typeface="Segoe UI Semibold"/>
                          <a:cs typeface="Segoe UI Semibold" charset="0"/>
                        </a:rPr>
                        <a:t>Garantias de consistência na prática</a:t>
                      </a:r>
                    </a:p>
                  </a:txBody>
                  <a:tcPr marL="68580" marR="68580" marT="34290" marB="34290" anchor="ctr"/>
                </a:tc>
                <a:extLst>
                  <a:ext uri="{0D108BD9-81ED-4DB2-BD59-A6C34878D82A}">
                    <a16:rowId xmlns:a16="http://schemas.microsoft.com/office/drawing/2014/main" val="2245668699"/>
                  </a:ext>
                </a:extLst>
              </a:tr>
              <a:tr h="909084">
                <a:tc>
                  <a:txBody>
                    <a:bodyPr/>
                    <a:lstStyle/>
                    <a:p>
                      <a:r>
                        <a:rPr lang="pt-BR" sz="1100" b="0" i="0" strike="noStrike" cap="none" spc="0" baseline="0" dirty="0">
                          <a:solidFill>
                            <a:srgbClr val="000000"/>
                          </a:solidFill>
                          <a:effectLst/>
                          <a:latin typeface="Segoe UI"/>
                          <a:ea typeface="Segoe UI"/>
                          <a:cs typeface="Segoe UI"/>
                        </a:rPr>
                        <a:t>Garantias de consistência para uma operação de leitura correspondem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à atualização e ordenação do estado do banco de dados que você solicita. </a:t>
                      </a:r>
                    </a:p>
                  </a:txBody>
                  <a:tcPr marL="68580" marR="68580" marT="34290" marB="3429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005718"/>
                  </a:ext>
                </a:extLst>
              </a:tr>
              <a:tr h="1124393">
                <a:tc>
                  <a:txBody>
                    <a:bodyPr/>
                    <a:lstStyle/>
                    <a:p>
                      <a:r>
                        <a:rPr lang="pt-BR" sz="1100" b="0" i="0" strike="noStrike" cap="none" spc="0" baseline="0" dirty="0">
                          <a:solidFill>
                            <a:srgbClr val="000000"/>
                          </a:solidFill>
                          <a:effectLst/>
                          <a:latin typeface="Segoe UI"/>
                          <a:ea typeface="Segoe UI"/>
                          <a:cs typeface="Segoe UI"/>
                        </a:rPr>
                        <a:t>Consistência de leitura é vinculada ao pedido e a propagação das operações de gravação/atualização.</a:t>
                      </a:r>
                    </a:p>
                  </a:txBody>
                  <a:tcPr marL="68580" marR="68580" marT="34290" marB="3429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043133"/>
                  </a:ext>
                </a:extLst>
              </a:tr>
              <a:tr h="1040130">
                <a:tc>
                  <a:txBody>
                    <a:bodyPr/>
                    <a:lstStyle/>
                    <a:p>
                      <a:br>
                        <a:rPr lang="pt-BR" sz="8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A métrica de Desatualização Limitada Probabilística fornece um insight da frequência com que você pode obter uma consistência mais forte do que </a:t>
                      </a:r>
                      <a:br>
                        <a:rPr lang="pt-BR" sz="1100" b="0" i="0" strike="noStrike" cap="none" spc="0" baseline="0" dirty="0">
                          <a:solidFill>
                            <a:srgbClr val="000000"/>
                          </a:solidFill>
                          <a:effectLst/>
                          <a:latin typeface="Segoe UI"/>
                          <a:ea typeface="Segoe UI"/>
                          <a:cs typeface="Segoe UI"/>
                        </a:rPr>
                      </a:br>
                      <a:r>
                        <a:rPr lang="pt-BR" sz="1100" b="0" i="0" strike="noStrike" cap="none" spc="0" baseline="0" dirty="0">
                          <a:solidFill>
                            <a:srgbClr val="000000"/>
                          </a:solidFill>
                          <a:effectLst/>
                          <a:latin typeface="Segoe UI"/>
                          <a:ea typeface="Segoe UI"/>
                          <a:cs typeface="Segoe UI"/>
                        </a:rPr>
                        <a:t>o nível configurado. </a:t>
                      </a:r>
                    </a:p>
                  </a:txBody>
                  <a:tcPr marL="68580" marR="68580" marT="34290" marB="3429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53562123"/>
                  </a:ext>
                </a:extLst>
              </a:tr>
            </a:tbl>
          </a:graphicData>
        </a:graphic>
      </p:graphicFrame>
    </p:spTree>
    <p:extLst>
      <p:ext uri="{BB962C8B-B14F-4D97-AF65-F5344CB8AC3E}">
        <p14:creationId xmlns:p14="http://schemas.microsoft.com/office/powerpoint/2010/main" val="12123009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D77F-B163-7256-4CFA-3BAC8F133396}"/>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APIs com suporte</a:t>
            </a:r>
          </a:p>
        </p:txBody>
      </p:sp>
      <p:sp>
        <p:nvSpPr>
          <p:cNvPr id="3" name="Content Placeholder 2">
            <a:extLst>
              <a:ext uri="{FF2B5EF4-FFF2-40B4-BE49-F238E27FC236}">
                <a16:creationId xmlns:a16="http://schemas.microsoft.com/office/drawing/2014/main" id="{C14ED0B3-62C2-5B05-3728-5628580B57A2}"/>
              </a:ext>
            </a:extLst>
          </p:cNvPr>
          <p:cNvSpPr>
            <a:spLocks noGrp="1"/>
          </p:cNvSpPr>
          <p:nvPr>
            <p:ph sz="quarter" idx="10"/>
          </p:nvPr>
        </p:nvSpPr>
        <p:spPr/>
        <p:txBody>
          <a:bodyPr>
            <a:normAutofit lnSpcReduction="10000"/>
          </a:bodyPr>
          <a:lstStyle/>
          <a:p>
            <a:pPr>
              <a:spcAft>
                <a:spcPts val="900"/>
              </a:spcAft>
            </a:pPr>
            <a:r>
              <a:rPr lang="pt-BR" sz="1500" b="1" dirty="0">
                <a:solidFill>
                  <a:srgbClr val="000000"/>
                </a:solidFill>
                <a:latin typeface="Segoe UI"/>
                <a:ea typeface="Segoe UI"/>
                <a:cs typeface="Segoe UI"/>
              </a:rPr>
              <a:t>API para NoSQL: </a:t>
            </a:r>
            <a:r>
              <a:rPr lang="pt-BR" sz="1500" dirty="0">
                <a:solidFill>
                  <a:srgbClr val="000000"/>
                </a:solidFill>
                <a:latin typeface="Segoe UI"/>
                <a:ea typeface="Segoe UI"/>
                <a:cs typeface="Segoe UI"/>
              </a:rPr>
              <a:t>essa API armazena dados no formato de documento. Ela oferece a melhor experiência de ponta a ponta, pois temos controle total sobre a interface, o serviço e as bibliotecas de cliente do SDK.</a:t>
            </a:r>
          </a:p>
          <a:p>
            <a:pPr>
              <a:spcAft>
                <a:spcPts val="900"/>
              </a:spcAft>
            </a:pPr>
            <a:r>
              <a:rPr lang="pt-BR" sz="1500" b="1" dirty="0">
                <a:solidFill>
                  <a:srgbClr val="000000"/>
                </a:solidFill>
                <a:latin typeface="Segoe UI"/>
                <a:ea typeface="Segoe UI"/>
                <a:cs typeface="Segoe UI"/>
              </a:rPr>
              <a:t>API para MongoDB: </a:t>
            </a:r>
            <a:r>
              <a:rPr lang="pt-BR" sz="1500" dirty="0">
                <a:solidFill>
                  <a:srgbClr val="000000"/>
                </a:solidFill>
                <a:latin typeface="Segoe UI"/>
                <a:ea typeface="Segoe UI"/>
                <a:cs typeface="Segoe UI"/>
              </a:rPr>
              <a:t>essa API armazena dados em uma estrutura de documentos, por meio do formato BSON. É compatível com o protocolo eletrônico do MongoDB.</a:t>
            </a:r>
          </a:p>
          <a:p>
            <a:pPr>
              <a:spcAft>
                <a:spcPts val="900"/>
              </a:spcAft>
            </a:pPr>
            <a:r>
              <a:rPr lang="pt-BR" sz="1500" b="1" dirty="0">
                <a:solidFill>
                  <a:srgbClr val="000000"/>
                </a:solidFill>
                <a:latin typeface="Segoe UI"/>
                <a:ea typeface="Segoe UI"/>
                <a:cs typeface="Segoe UI"/>
              </a:rPr>
              <a:t>API para Apache Cassandra: </a:t>
            </a:r>
            <a:r>
              <a:rPr lang="pt-BR" sz="1500" dirty="0">
                <a:solidFill>
                  <a:srgbClr val="000000"/>
                </a:solidFill>
                <a:latin typeface="Segoe UI"/>
                <a:ea typeface="Segoe UI"/>
                <a:cs typeface="Segoe UI"/>
              </a:rPr>
              <a:t>essa API armazena dados em esquema orientado a colunas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é compatível com o protocolo eletrônico do Apache Cassandra.</a:t>
            </a:r>
          </a:p>
          <a:p>
            <a:pPr>
              <a:spcAft>
                <a:spcPts val="900"/>
              </a:spcAft>
            </a:pPr>
            <a:r>
              <a:rPr lang="pt-BR" sz="1500" b="1" dirty="0">
                <a:solidFill>
                  <a:srgbClr val="000000"/>
                </a:solidFill>
                <a:latin typeface="Segoe UI"/>
                <a:ea typeface="Segoe UI"/>
                <a:cs typeface="Segoe UI"/>
              </a:rPr>
              <a:t>API para Tabela: </a:t>
            </a:r>
            <a:r>
              <a:rPr lang="pt-BR" sz="1500" dirty="0">
                <a:solidFill>
                  <a:srgbClr val="000000"/>
                </a:solidFill>
                <a:latin typeface="Segoe UI"/>
                <a:ea typeface="Segoe UI"/>
                <a:cs typeface="Segoe UI"/>
              </a:rPr>
              <a:t>essa API armazena os dados no formato chave/valor.</a:t>
            </a:r>
          </a:p>
          <a:p>
            <a:pPr>
              <a:spcAft>
                <a:spcPts val="900"/>
              </a:spcAft>
            </a:pPr>
            <a:r>
              <a:rPr lang="pt-BR" sz="1500" b="1" dirty="0">
                <a:solidFill>
                  <a:srgbClr val="000000"/>
                </a:solidFill>
                <a:latin typeface="Segoe UI"/>
                <a:ea typeface="Segoe UI"/>
                <a:cs typeface="Segoe UI"/>
              </a:rPr>
              <a:t>API para Apache Gremlin: </a:t>
            </a:r>
            <a:r>
              <a:rPr lang="pt-BR" sz="1500" dirty="0">
                <a:solidFill>
                  <a:srgbClr val="000000"/>
                </a:solidFill>
                <a:latin typeface="Segoe UI"/>
                <a:ea typeface="Segoe UI"/>
                <a:cs typeface="Segoe UI"/>
              </a:rPr>
              <a:t>essa API permite que os usuários façam consultas de gráfico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armazenem os dados como bordas e vértices.</a:t>
            </a:r>
          </a:p>
          <a:p>
            <a:pPr>
              <a:spcAft>
                <a:spcPts val="900"/>
              </a:spcAft>
            </a:pPr>
            <a:r>
              <a:rPr lang="pt-BR" sz="1500" b="1" dirty="0">
                <a:solidFill>
                  <a:srgbClr val="000000"/>
                </a:solidFill>
                <a:latin typeface="Segoe UI"/>
                <a:ea typeface="Segoe UI"/>
                <a:cs typeface="Segoe UI"/>
              </a:rPr>
              <a:t>API para PostgreSQL: </a:t>
            </a:r>
            <a:r>
              <a:rPr lang="pt-BR" sz="1500" dirty="0">
                <a:solidFill>
                  <a:srgbClr val="000000"/>
                </a:solidFill>
                <a:latin typeface="Segoe UI"/>
                <a:ea typeface="Segoe UI"/>
                <a:cs typeface="Segoe UI"/>
              </a:rPr>
              <a:t>armazena os dados em um único nó ou os distribui em uma configuração de diversos nós.</a:t>
            </a:r>
          </a:p>
          <a:p>
            <a:endParaRPr lang="en-US" sz="1500" dirty="0"/>
          </a:p>
        </p:txBody>
      </p:sp>
    </p:spTree>
    <p:extLst>
      <p:ext uri="{BB962C8B-B14F-4D97-AF65-F5344CB8AC3E}">
        <p14:creationId xmlns:p14="http://schemas.microsoft.com/office/powerpoint/2010/main" val="288250921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02F1-C0F1-B664-72AD-EAAD71CBF3A7}"/>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unidades de solicitação</a:t>
            </a:r>
          </a:p>
        </p:txBody>
      </p:sp>
      <p:sp>
        <p:nvSpPr>
          <p:cNvPr id="3" name="Content Placeholder 2">
            <a:extLst>
              <a:ext uri="{FF2B5EF4-FFF2-40B4-BE49-F238E27FC236}">
                <a16:creationId xmlns:a16="http://schemas.microsoft.com/office/drawing/2014/main" id="{38D42B0B-1B73-A2D7-119E-52557D2DD2D4}"/>
              </a:ext>
            </a:extLst>
          </p:cNvPr>
          <p:cNvSpPr>
            <a:spLocks noGrp="1"/>
          </p:cNvSpPr>
          <p:nvPr>
            <p:ph sz="quarter" idx="10"/>
          </p:nvPr>
        </p:nvSpPr>
        <p:spPr/>
        <p:txBody>
          <a:bodyPr/>
          <a:lstStyle/>
          <a:p>
            <a:pPr marL="0" indent="0">
              <a:spcAft>
                <a:spcPts val="450"/>
              </a:spcAft>
              <a:buNone/>
            </a:pPr>
            <a:r>
              <a:rPr lang="pt-BR" sz="1800" dirty="0">
                <a:solidFill>
                  <a:srgbClr val="000000"/>
                </a:solidFill>
                <a:latin typeface="Segoe UI Semibold"/>
                <a:ea typeface="Segoe UI Semibold"/>
                <a:cs typeface="Segoe UI Semibold" charset="0"/>
              </a:rPr>
              <a:t>Tipos de conta e unidades de solicitação</a:t>
            </a:r>
          </a:p>
          <a:p>
            <a:pPr marL="0" indent="0">
              <a:spcAft>
                <a:spcPts val="450"/>
              </a:spcAft>
              <a:buNone/>
            </a:pPr>
            <a:r>
              <a:rPr lang="pt-BR" sz="1500" dirty="0">
                <a:solidFill>
                  <a:srgbClr val="000000"/>
                </a:solidFill>
                <a:latin typeface="Segoe UI"/>
                <a:ea typeface="Segoe UI"/>
                <a:cs typeface="Segoe UI"/>
              </a:rPr>
              <a:t>O tipo de conta do Azure Cosmos DB criada determina a forma como as RUs são cobradas,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há três modos de criação de conta:</a:t>
            </a:r>
          </a:p>
          <a:p>
            <a:pPr marL="257175" indent="-257175">
              <a:spcAft>
                <a:spcPts val="450"/>
              </a:spcAft>
            </a:pPr>
            <a:r>
              <a:rPr lang="pt-BR" sz="1500" b="1" dirty="0">
                <a:solidFill>
                  <a:srgbClr val="000000"/>
                </a:solidFill>
                <a:latin typeface="Segoe UI"/>
                <a:ea typeface="Segoe UI"/>
                <a:cs typeface="Segoe UI"/>
              </a:rPr>
              <a:t>Taxa de transferência provisionada</a:t>
            </a:r>
            <a:r>
              <a:rPr lang="pt-BR" sz="1500" dirty="0">
                <a:solidFill>
                  <a:srgbClr val="000000"/>
                </a:solidFill>
                <a:latin typeface="Segoe UI"/>
                <a:ea typeface="Segoe UI"/>
                <a:cs typeface="Segoe UI"/>
              </a:rPr>
              <a:t>: você gerencia o número de RUs para o aplicativo em incrementos de 100 RUs por segundo.</a:t>
            </a:r>
          </a:p>
          <a:p>
            <a:pPr marL="257175" indent="-257175">
              <a:spcAft>
                <a:spcPts val="450"/>
              </a:spcAft>
            </a:pPr>
            <a:r>
              <a:rPr lang="pt-BR" sz="1500" b="1" dirty="0">
                <a:solidFill>
                  <a:srgbClr val="000000"/>
                </a:solidFill>
                <a:latin typeface="Segoe UI"/>
                <a:ea typeface="Segoe UI"/>
                <a:cs typeface="Segoe UI"/>
              </a:rPr>
              <a:t>Sem servidor: </a:t>
            </a:r>
            <a:r>
              <a:rPr lang="pt-BR" sz="1500" dirty="0">
                <a:solidFill>
                  <a:srgbClr val="000000"/>
                </a:solidFill>
                <a:latin typeface="Segoe UI"/>
                <a:ea typeface="Segoe UI"/>
                <a:cs typeface="Segoe UI"/>
              </a:rPr>
              <a:t>cobrança pelo número de RUs consumidas pelas operações de banco de dados.</a:t>
            </a:r>
          </a:p>
          <a:p>
            <a:pPr marL="257175" indent="-257175">
              <a:spcAft>
                <a:spcPts val="450"/>
              </a:spcAft>
            </a:pPr>
            <a:r>
              <a:rPr lang="pt-BR" sz="1500" b="1" dirty="0">
                <a:solidFill>
                  <a:srgbClr val="000000"/>
                </a:solidFill>
                <a:latin typeface="Segoe UI"/>
                <a:ea typeface="Segoe UI"/>
                <a:cs typeface="Segoe UI"/>
              </a:rPr>
              <a:t>Dimensionamento automático:</a:t>
            </a:r>
            <a:r>
              <a:rPr lang="pt-BR" sz="1500" dirty="0">
                <a:solidFill>
                  <a:srgbClr val="000000"/>
                </a:solidFill>
                <a:latin typeface="Segoe UI"/>
                <a:ea typeface="Segoe UI"/>
                <a:cs typeface="Segoe UI"/>
              </a:rPr>
              <a:t> dimensione RUs de forma automática e instantânea com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base no uso.</a:t>
            </a:r>
          </a:p>
          <a:p>
            <a:pPr marL="0" indent="0">
              <a:buNone/>
            </a:pPr>
            <a:endParaRPr lang="en-US" sz="1800" dirty="0"/>
          </a:p>
        </p:txBody>
      </p:sp>
    </p:spTree>
    <p:extLst>
      <p:ext uri="{BB962C8B-B14F-4D97-AF65-F5344CB8AC3E}">
        <p14:creationId xmlns:p14="http://schemas.microsoft.com/office/powerpoint/2010/main" val="4926471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07597" y="1020034"/>
            <a:ext cx="3700131" cy="3286790"/>
          </a:xfrm>
        </p:spPr>
        <p:txBody>
          <a:bodyPr>
            <a:noAutofit/>
          </a:bodyPr>
          <a:lstStyle/>
          <a:p>
            <a:pPr marL="0" indent="0">
              <a:lnSpc>
                <a:spcPct val="110000"/>
              </a:lnSpc>
              <a:spcAft>
                <a:spcPts val="900"/>
              </a:spcAft>
              <a:buNone/>
            </a:pPr>
            <a:r>
              <a:rPr lang="pt-BR" sz="1200" dirty="0">
                <a:solidFill>
                  <a:srgbClr val="000000"/>
                </a:solidFill>
                <a:latin typeface="Segoe UI"/>
                <a:ea typeface="Segoe UI"/>
                <a:cs typeface="Segoe UI"/>
              </a:rPr>
              <a:t>Neste módulo, você aprendeu a:</a:t>
            </a:r>
          </a:p>
          <a:p>
            <a:pPr>
              <a:lnSpc>
                <a:spcPct val="110000"/>
              </a:lnSpc>
            </a:pPr>
            <a:r>
              <a:rPr lang="pt-BR" sz="1200" dirty="0">
                <a:solidFill>
                  <a:srgbClr val="000000"/>
                </a:solidFill>
                <a:latin typeface="Segoe UI"/>
                <a:ea typeface="Segoe UI"/>
                <a:cs typeface="Segoe UI"/>
              </a:rPr>
              <a:t>Identificar os principais benefícios oferecidos pelo Azure Cosmos DB.</a:t>
            </a:r>
          </a:p>
          <a:p>
            <a:pPr>
              <a:lnSpc>
                <a:spcPct val="110000"/>
              </a:lnSpc>
            </a:pPr>
            <a:r>
              <a:rPr lang="pt-BR" sz="1200" dirty="0">
                <a:solidFill>
                  <a:srgbClr val="000000"/>
                </a:solidFill>
                <a:latin typeface="Segoe UI"/>
                <a:ea typeface="Segoe UI"/>
                <a:cs typeface="Segoe UI"/>
              </a:rPr>
              <a:t>Descreva os elementos em uma conta do Azure Cosmos DB e como eles estão organizados.</a:t>
            </a:r>
          </a:p>
          <a:p>
            <a:pPr>
              <a:lnSpc>
                <a:spcPct val="110000"/>
              </a:lnSpc>
            </a:pPr>
            <a:r>
              <a:rPr lang="pt-BR" sz="1200" dirty="0">
                <a:solidFill>
                  <a:srgbClr val="000000"/>
                </a:solidFill>
                <a:latin typeface="Segoe UI"/>
                <a:ea typeface="Segoe UI"/>
                <a:cs typeface="Segoe UI"/>
              </a:rPr>
              <a:t>Explicar os diferentes níveis de consistência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e escolher o correto para seu projeto.</a:t>
            </a:r>
          </a:p>
          <a:p>
            <a:pPr>
              <a:lnSpc>
                <a:spcPct val="110000"/>
              </a:lnSpc>
            </a:pPr>
            <a:r>
              <a:rPr lang="pt-BR" sz="1200" dirty="0">
                <a:solidFill>
                  <a:srgbClr val="000000"/>
                </a:solidFill>
                <a:latin typeface="Segoe UI"/>
                <a:ea typeface="Segoe UI"/>
                <a:cs typeface="Segoe UI"/>
              </a:rPr>
              <a:t>Explorar as APIs aceitas no Azure Cosmos DB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e escolher a API apropriada para sua solução.</a:t>
            </a:r>
          </a:p>
          <a:p>
            <a:pPr>
              <a:lnSpc>
                <a:spcPct val="110000"/>
              </a:lnSpc>
            </a:pPr>
            <a:r>
              <a:rPr lang="pt-BR" sz="1200" dirty="0">
                <a:solidFill>
                  <a:srgbClr val="000000"/>
                </a:solidFill>
                <a:latin typeface="Segoe UI"/>
                <a:ea typeface="Segoe UI"/>
                <a:cs typeface="Segoe UI"/>
              </a:rPr>
              <a:t>Descreva como as unidades de solicitação afetam os custos.</a:t>
            </a:r>
          </a:p>
          <a:p>
            <a:pPr>
              <a:lnSpc>
                <a:spcPct val="110000"/>
              </a:lnSpc>
            </a:pPr>
            <a:r>
              <a:rPr lang="pt-BR" sz="1200" dirty="0">
                <a:solidFill>
                  <a:srgbClr val="000000"/>
                </a:solidFill>
                <a:latin typeface="Segoe UI"/>
                <a:ea typeface="Segoe UI"/>
                <a:cs typeface="Segoe UI"/>
              </a:rPr>
              <a:t>Criar recursos do Azure Cosmos DB usando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o portal do Azure.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a:solidFill>
                  <a:srgbClr val="000000"/>
                </a:solidFill>
                <a:latin typeface="Segoe UI"/>
                <a:ea typeface="Segoe UI"/>
                <a:cs typeface="Segoe UI"/>
              </a:rPr>
              <a:t>Qual nível de consistência oferece a maior taxa de transferência?</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432560"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O que são RUs (unidades de solicitação) no Azure Cosmos DB?</a:t>
            </a:r>
          </a:p>
        </p:txBody>
      </p:sp>
    </p:spTree>
    <p:extLst>
      <p:ext uri="{BB962C8B-B14F-4D97-AF65-F5344CB8AC3E}">
        <p14:creationId xmlns:p14="http://schemas.microsoft.com/office/powerpoint/2010/main" val="25598133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6BFFB5CC-1B94-E741-61EA-7B05DE27576A}"/>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33284449-0B48-6C68-8EAF-46C84E39BF7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Exercício: Criar recursos do Azure Cosmos DB usando o portal do Azure </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E4323AF-73A4-4914-7719-36FC776197F2}"/>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D3388834-2DE8-2956-53E1-0E8ED1704A65}"/>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4">
            <a:extLst>
              <a:ext uri="{FF2B5EF4-FFF2-40B4-BE49-F238E27FC236}">
                <a16:creationId xmlns:a16="http://schemas.microsoft.com/office/drawing/2014/main" id="{57388635-2375-E990-3FCD-D9C62E91551C}"/>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45406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1D8B3-E277-56D6-7405-7E27A1611F40}"/>
              </a:ext>
            </a:extLst>
          </p:cNvPr>
          <p:cNvSpPr>
            <a:spLocks noGrp="1"/>
          </p:cNvSpPr>
          <p:nvPr>
            <p:ph type="title"/>
          </p:nvPr>
        </p:nvSpPr>
        <p:spPr>
          <a:xfrm>
            <a:off x="342000" y="0"/>
            <a:ext cx="7423785" cy="838264"/>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Exercício: criar recursos do Azure Cosmos DB usando o portal do Azure</a:t>
            </a:r>
          </a:p>
        </p:txBody>
      </p:sp>
      <p:sp>
        <p:nvSpPr>
          <p:cNvPr id="5" name="Content Placeholder 4">
            <a:extLst>
              <a:ext uri="{FF2B5EF4-FFF2-40B4-BE49-F238E27FC236}">
                <a16:creationId xmlns:a16="http://schemas.microsoft.com/office/drawing/2014/main" id="{1CA09E3F-3093-7F21-F340-8569543DB7F6}"/>
              </a:ext>
            </a:extLst>
          </p:cNvPr>
          <p:cNvSpPr>
            <a:spLocks noGrp="1"/>
          </p:cNvSpPr>
          <p:nvPr>
            <p:ph sz="quarter" idx="12"/>
          </p:nvPr>
        </p:nvSpPr>
        <p:spPr/>
        <p:txBody>
          <a:bodyPr/>
          <a:lstStyle/>
          <a:p>
            <a:pPr marL="0" indent="0">
              <a:buNone/>
            </a:pPr>
            <a:r>
              <a:rPr lang="pt-BR" sz="2100" dirty="0">
                <a:solidFill>
                  <a:srgbClr val="000000"/>
                </a:solidFill>
                <a:latin typeface="Segoe UI"/>
                <a:ea typeface="Segoe UI"/>
                <a:cs typeface="Segoe UI"/>
              </a:rPr>
              <a:t>Neste exercício, você aprenderá a criar uma conta e adicionar dados ao Azure Cosmos DB. </a:t>
            </a:r>
          </a:p>
        </p:txBody>
      </p:sp>
      <p:sp>
        <p:nvSpPr>
          <p:cNvPr id="6" name="Content Placeholder 5">
            <a:extLst>
              <a:ext uri="{FF2B5EF4-FFF2-40B4-BE49-F238E27FC236}">
                <a16:creationId xmlns:a16="http://schemas.microsoft.com/office/drawing/2014/main" id="{834FF2B0-B872-09A7-D849-02CA9C15C3A0}"/>
              </a:ext>
            </a:extLst>
          </p:cNvPr>
          <p:cNvSpPr>
            <a:spLocks noGrp="1"/>
          </p:cNvSpPr>
          <p:nvPr>
            <p:ph sz="quarter" idx="13"/>
          </p:nvPr>
        </p:nvSpPr>
        <p:spPr/>
        <p:txBody>
          <a:bodyPr/>
          <a:lstStyle/>
          <a:p>
            <a:pPr marL="0" indent="0" defTabSz="685800">
              <a:lnSpc>
                <a:spcPct val="100000"/>
              </a:lnSpc>
              <a:spcBef>
                <a:spcPct val="0"/>
              </a:spcBef>
              <a:spcAft>
                <a:spcPts val="900"/>
              </a:spcAft>
              <a:buNone/>
              <a:defRPr/>
            </a:pPr>
            <a:r>
              <a:rPr lang="pt-BR" sz="2100" dirty="0">
                <a:solidFill>
                  <a:srgbClr val="000000"/>
                </a:solidFill>
                <a:latin typeface="Segoe UI"/>
                <a:ea typeface="Segoe UI"/>
                <a:cs typeface="Segoe UI"/>
              </a:rPr>
              <a:t>Objetivos</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Criar uma conta do Azure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Cosmos DB</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Adicionar um banco de dados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um contêiner</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Adicionar dados a seu banco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de dados</a:t>
            </a:r>
          </a:p>
          <a:p>
            <a:pPr marL="175022" indent="-175022" defTabSz="685800">
              <a:lnSpc>
                <a:spcPct val="100000"/>
              </a:lnSpc>
              <a:spcBef>
                <a:spcPct val="0"/>
              </a:spcBef>
              <a:spcAft>
                <a:spcPct val="0"/>
              </a:spcAft>
              <a:defRPr/>
            </a:pPr>
            <a:r>
              <a:rPr lang="pt-BR" sz="21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7417014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5D97EB56-9631-AC99-69DD-9ACE49F27D5C}"/>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1CA9F006-4DF7-FD9C-11BF-BE151607259A}"/>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Trabalhar com o Azure Cosmos DB</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1BD195A3-F48F-1622-294B-F1FB9EDC467B}"/>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3</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6057EAE-75CC-038E-EEE4-4C20E5BF907D}"/>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4">
            <a:extLst>
              <a:ext uri="{FF2B5EF4-FFF2-40B4-BE49-F238E27FC236}">
                <a16:creationId xmlns:a16="http://schemas.microsoft.com/office/drawing/2014/main" id="{2BA9FDBF-2CC5-6F72-1448-0F54487CE97A}"/>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73293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a:xfrm>
            <a:off x="342901" y="926307"/>
            <a:ext cx="8094035" cy="3612356"/>
          </a:xfrm>
        </p:spPr>
        <p:txBody>
          <a:bodyPr>
            <a:normAutofit/>
          </a:bodyPr>
          <a:lstStyle/>
          <a:p>
            <a:pPr marL="257175" indent="-257175">
              <a:spcAft>
                <a:spcPts val="900"/>
              </a:spcAft>
            </a:pPr>
            <a:r>
              <a:rPr lang="pt-BR" sz="1800" dirty="0">
                <a:solidFill>
                  <a:srgbClr val="000000"/>
                </a:solidFill>
                <a:latin typeface="Segoe UI"/>
                <a:ea typeface="Segoe UI"/>
                <a:cs typeface="Segoe UI"/>
              </a:rPr>
              <a:t>Este módulo se concentra no SDK v3 do .NET do Azure Cosmos DB para API para NoSQL.</a:t>
            </a:r>
          </a:p>
          <a:p>
            <a:pPr marL="257175" indent="-257175">
              <a:spcAft>
                <a:spcPts val="900"/>
              </a:spcAft>
            </a:pPr>
            <a:r>
              <a:rPr lang="pt-BR" sz="1800" dirty="0">
                <a:solidFill>
                  <a:srgbClr val="000000"/>
                </a:solidFill>
                <a:latin typeface="Segoe UI"/>
                <a:ea typeface="Segoe UI"/>
                <a:cs typeface="Segoe UI"/>
              </a:rPr>
              <a:t>Como o Azure Cosmos DB dá suporte a vários modelos de API, a versão 3 do SDK do .NET usa os termos genéricos "contêiner" e "item".</a:t>
            </a:r>
          </a:p>
          <a:p>
            <a:pPr marL="257175" indent="-257175">
              <a:spcAft>
                <a:spcPts val="900"/>
              </a:spcAft>
            </a:pPr>
            <a:r>
              <a:rPr lang="pt-BR" sz="1800" dirty="0">
                <a:solidFill>
                  <a:srgbClr val="000000"/>
                </a:solidFill>
                <a:latin typeface="Segoe UI"/>
                <a:ea typeface="Segoe UI"/>
                <a:cs typeface="Segoe UI"/>
              </a:rPr>
              <a:t>Este módulo também aborda JavaScript ao discutir os procedimentos armazenados, os gatilhos e as funções definidas pelo usuário.</a:t>
            </a:r>
          </a:p>
        </p:txBody>
      </p:sp>
    </p:spTree>
    <p:extLst>
      <p:ext uri="{BB962C8B-B14F-4D97-AF65-F5344CB8AC3E}">
        <p14:creationId xmlns:p14="http://schemas.microsoft.com/office/powerpoint/2010/main" val="12992202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83042F-0960-9754-87F2-743C4AFD1210}"/>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Criar itens</a:t>
            </a:r>
          </a:p>
        </p:txBody>
      </p:sp>
      <p:sp>
        <p:nvSpPr>
          <p:cNvPr id="6" name="Text Placeholder 5">
            <a:extLst>
              <a:ext uri="{FF2B5EF4-FFF2-40B4-BE49-F238E27FC236}">
                <a16:creationId xmlns:a16="http://schemas.microsoft.com/office/drawing/2014/main" id="{9300C62B-FC65-92C5-FDCD-3A2132B72BB8}"/>
              </a:ext>
            </a:extLst>
          </p:cNvPr>
          <p:cNvSpPr txBox="1"/>
          <p:nvPr/>
        </p:nvSpPr>
        <p:spPr>
          <a:xfrm>
            <a:off x="313983" y="1092994"/>
            <a:ext cx="8416529" cy="3385542"/>
          </a:xfrm>
          <a:prstGeom prst="rect">
            <a:avLst/>
          </a:prstGeom>
          <a:ln w="19050">
            <a:solidFill>
              <a:srgbClr val="0078D4"/>
            </a:solidFill>
          </a:ln>
        </p:spPr>
        <p:txBody>
          <a:bodyPr vert="horz" wrap="square" lIns="137160" tIns="137160" rIns="137160" bIns="1371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050" spc="-37" dirty="0">
                <a:solidFill>
                  <a:srgbClr val="008000"/>
                </a:solidFill>
                <a:latin typeface="Consolas"/>
                <a:ea typeface="Consolas"/>
                <a:cs typeface="Consolas"/>
              </a:rPr>
              <a:t>// Get container reference</a:t>
            </a:r>
          </a:p>
          <a:p>
            <a:r>
              <a:rPr lang="pt-BR" sz="1050" spc="-37" dirty="0">
                <a:solidFill>
                  <a:srgbClr val="267F99"/>
                </a:solidFill>
                <a:latin typeface="Consolas"/>
                <a:ea typeface="Consolas"/>
                <a:cs typeface="Consolas"/>
              </a:rPr>
              <a:t>CosmosClient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client</a:t>
            </a:r>
            <a:r>
              <a:rPr lang="pt-BR" sz="1050" spc="-37" dirty="0">
                <a:solidFill>
                  <a:srgbClr val="000000"/>
                </a:solidFill>
                <a:latin typeface="Consolas"/>
                <a:ea typeface="Consolas"/>
                <a:cs typeface="Consolas"/>
              </a:rPr>
              <a:t> = </a:t>
            </a:r>
            <a:r>
              <a:rPr lang="pt-BR" sz="1050" spc="-37" dirty="0">
                <a:solidFill>
                  <a:srgbClr val="0000FF"/>
                </a:solidFill>
                <a:latin typeface="Consolas"/>
                <a:ea typeface="Consolas"/>
                <a:cs typeface="Consolas"/>
              </a:rPr>
              <a:t>new</a:t>
            </a:r>
            <a:r>
              <a:rPr lang="pt-BR" sz="1050" spc="-37" dirty="0">
                <a:solidFill>
                  <a:srgbClr val="000000"/>
                </a:solidFill>
                <a:latin typeface="Consolas"/>
                <a:ea typeface="Consolas"/>
                <a:cs typeface="Consolas"/>
              </a:rPr>
              <a:t> </a:t>
            </a:r>
            <a:r>
              <a:rPr lang="pt-BR" sz="1050" spc="-37" dirty="0">
                <a:solidFill>
                  <a:srgbClr val="267F99"/>
                </a:solidFill>
                <a:latin typeface="Consolas"/>
                <a:ea typeface="Consolas"/>
                <a:cs typeface="Consolas"/>
              </a:rPr>
              <a:t>CosmosClient</a:t>
            </a:r>
            <a:r>
              <a:rPr lang="pt-BR" sz="1050" spc="-37" dirty="0">
                <a:solidFill>
                  <a:srgbClr val="000000"/>
                </a:solidFill>
                <a:latin typeface="Consolas"/>
                <a:ea typeface="Consolas"/>
                <a:cs typeface="Consolas"/>
              </a:rPr>
              <a:t>(</a:t>
            </a:r>
            <a:r>
              <a:rPr lang="pt-BR" sz="1050" spc="-37" dirty="0">
                <a:solidFill>
                  <a:srgbClr val="001080"/>
                </a:solidFill>
                <a:latin typeface="Consolas"/>
                <a:ea typeface="Consolas"/>
                <a:cs typeface="Consolas"/>
              </a:rPr>
              <a:t>endpoint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key</a:t>
            </a:r>
            <a:r>
              <a:rPr lang="pt-BR" sz="1050" spc="-37" dirty="0">
                <a:solidFill>
                  <a:srgbClr val="000000"/>
                </a:solidFill>
                <a:latin typeface="Consolas"/>
                <a:ea typeface="Consolas"/>
                <a:cs typeface="Consolas"/>
              </a:rPr>
              <a:t>);</a:t>
            </a:r>
          </a:p>
          <a:p>
            <a:r>
              <a:rPr lang="pt-BR" sz="1050" spc="-37" dirty="0">
                <a:solidFill>
                  <a:srgbClr val="267F99"/>
                </a:solidFill>
                <a:latin typeface="Consolas"/>
                <a:ea typeface="Consolas"/>
                <a:cs typeface="Consolas"/>
              </a:rPr>
              <a:t>Container</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container</a:t>
            </a:r>
            <a:r>
              <a:rPr lang="pt-BR" sz="1050" spc="-37" dirty="0">
                <a:solidFill>
                  <a:srgbClr val="000000"/>
                </a:solidFill>
                <a:latin typeface="Consolas"/>
                <a:ea typeface="Consolas"/>
                <a:cs typeface="Consolas"/>
              </a:rPr>
              <a:t> = </a:t>
            </a:r>
            <a:r>
              <a:rPr lang="pt-BR" sz="1050" spc="-37" dirty="0">
                <a:solidFill>
                  <a:srgbClr val="001080"/>
                </a:solidFill>
                <a:latin typeface="Consolas"/>
                <a:ea typeface="Consolas"/>
                <a:cs typeface="Consolas"/>
              </a:rPr>
              <a:t>client</a:t>
            </a:r>
            <a:r>
              <a:rPr lang="pt-BR" sz="1050" spc="-37" dirty="0">
                <a:solidFill>
                  <a:srgbClr val="000000"/>
                </a:solidFill>
                <a:latin typeface="Consolas"/>
                <a:ea typeface="Consolas"/>
                <a:cs typeface="Consolas"/>
              </a:rPr>
              <a:t>.</a:t>
            </a:r>
            <a:r>
              <a:rPr lang="pt-BR" sz="1050" spc="-37" dirty="0">
                <a:solidFill>
                  <a:srgbClr val="795E26"/>
                </a:solidFill>
                <a:latin typeface="Consolas"/>
                <a:ea typeface="Consolas"/>
                <a:cs typeface="Consolas"/>
              </a:rPr>
              <a:t>GetContainer</a:t>
            </a:r>
            <a:r>
              <a:rPr lang="pt-BR" sz="1050" spc="-37" dirty="0">
                <a:solidFill>
                  <a:srgbClr val="000000"/>
                </a:solidFill>
                <a:latin typeface="Consolas"/>
                <a:ea typeface="Consolas"/>
                <a:cs typeface="Consolas"/>
              </a:rPr>
              <a:t>(</a:t>
            </a:r>
            <a:r>
              <a:rPr lang="pt-BR" sz="1050" spc="-37" dirty="0">
                <a:solidFill>
                  <a:srgbClr val="001080"/>
                </a:solidFill>
                <a:latin typeface="Consolas"/>
                <a:ea typeface="Consolas"/>
                <a:cs typeface="Consolas"/>
              </a:rPr>
              <a:t>databaseName</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collectionName</a:t>
            </a:r>
            <a:r>
              <a:rPr lang="pt-BR" sz="1050" spc="-37" dirty="0">
                <a:solidFill>
                  <a:srgbClr val="000000"/>
                </a:solidFill>
                <a:latin typeface="Consolas"/>
                <a:ea typeface="Consolas"/>
                <a:cs typeface="Consolas"/>
              </a:rPr>
              <a:t>);</a:t>
            </a:r>
          </a:p>
          <a:p>
            <a:endParaRPr lang="en-US" sz="1050" dirty="0">
              <a:solidFill>
                <a:srgbClr val="008000"/>
              </a:solidFill>
              <a:latin typeface="Consolas" panose="020B0609020204030204" pitchFamily="49" charset="0"/>
            </a:endParaRPr>
          </a:p>
          <a:p>
            <a:r>
              <a:rPr lang="pt-BR" sz="1050" spc="-37" dirty="0">
                <a:solidFill>
                  <a:srgbClr val="008000"/>
                </a:solidFill>
                <a:latin typeface="Consolas"/>
                <a:ea typeface="Consolas"/>
                <a:cs typeface="Consolas"/>
              </a:rPr>
              <a:t>// create anonymous type in .NET</a:t>
            </a:r>
            <a:endParaRPr lang="en-US" sz="1050" dirty="0">
              <a:solidFill>
                <a:srgbClr val="000000"/>
              </a:solidFill>
              <a:latin typeface="Consolas" panose="020B0609020204030204" pitchFamily="49" charset="0"/>
            </a:endParaRPr>
          </a:p>
          <a:p>
            <a:r>
              <a:rPr lang="pt-BR" sz="1050" spc="-37" dirty="0">
                <a:solidFill>
                  <a:srgbClr val="267F99"/>
                </a:solidFill>
                <a:latin typeface="Consolas"/>
                <a:ea typeface="Consolas"/>
                <a:cs typeface="Consolas"/>
              </a:rPr>
              <a:t>Product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orangeSoda</a:t>
            </a:r>
            <a:r>
              <a:rPr lang="pt-BR" sz="1050" spc="-37" dirty="0">
                <a:solidFill>
                  <a:srgbClr val="000000"/>
                </a:solidFill>
                <a:latin typeface="Consolas"/>
                <a:ea typeface="Consolas"/>
                <a:cs typeface="Consolas"/>
              </a:rPr>
              <a:t> = </a:t>
            </a:r>
            <a:r>
              <a:rPr lang="pt-BR" sz="1050" spc="-37" dirty="0">
                <a:solidFill>
                  <a:srgbClr val="0000FF"/>
                </a:solidFill>
                <a:latin typeface="Consolas"/>
                <a:ea typeface="Consolas"/>
                <a:cs typeface="Consolas"/>
              </a:rPr>
              <a:t>new</a:t>
            </a:r>
            <a:r>
              <a:rPr lang="pt-BR" sz="1050" spc="-37" dirty="0">
                <a:solidFill>
                  <a:srgbClr val="000000"/>
                </a:solidFill>
                <a:latin typeface="Consolas"/>
                <a:ea typeface="Consolas"/>
                <a:cs typeface="Consolas"/>
              </a:rPr>
              <a:t> </a:t>
            </a:r>
            <a:r>
              <a:rPr lang="pt-BR" sz="1050" spc="-37" dirty="0">
                <a:solidFill>
                  <a:srgbClr val="267F99"/>
                </a:solidFill>
                <a:latin typeface="Consolas"/>
                <a:ea typeface="Consolas"/>
                <a:cs typeface="Consolas"/>
              </a:rPr>
              <a:t>Product</a:t>
            </a:r>
            <a:r>
              <a:rPr lang="pt-BR" sz="1050" spc="-37" dirty="0">
                <a:solidFill>
                  <a:srgbClr val="000000"/>
                </a:solidFill>
                <a:latin typeface="Consolas"/>
                <a:ea typeface="Consolas"/>
                <a:cs typeface="Consolas"/>
              </a:rPr>
              <a:t> {</a:t>
            </a:r>
          </a:p>
          <a:p>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id</a:t>
            </a:r>
            <a:r>
              <a:rPr lang="pt-BR" sz="1050" spc="-37" dirty="0">
                <a:solidFill>
                  <a:srgbClr val="000000"/>
                </a:solidFill>
                <a:latin typeface="Consolas"/>
                <a:ea typeface="Consolas"/>
                <a:cs typeface="Consolas"/>
              </a:rPr>
              <a:t> = </a:t>
            </a:r>
            <a:r>
              <a:rPr lang="pt-BR" sz="1050" spc="-37" dirty="0">
                <a:solidFill>
                  <a:srgbClr val="A31515"/>
                </a:solidFill>
                <a:latin typeface="Consolas"/>
                <a:ea typeface="Consolas"/>
                <a:cs typeface="Consolas"/>
              </a:rPr>
              <a:t>"7cc3212d-0e2c-4a13-b348-f2d879c43342"</a:t>
            </a:r>
            <a:r>
              <a:rPr lang="pt-BR" sz="1050" spc="-37" dirty="0">
                <a:solidFill>
                  <a:srgbClr val="000000"/>
                </a:solidFill>
                <a:latin typeface="Consolas"/>
                <a:ea typeface="Consolas"/>
                <a:cs typeface="Consolas"/>
              </a:rPr>
              <a:t>,</a:t>
            </a:r>
          </a:p>
          <a:p>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name</a:t>
            </a:r>
            <a:r>
              <a:rPr lang="pt-BR" sz="1050" spc="-37" dirty="0">
                <a:solidFill>
                  <a:srgbClr val="000000"/>
                </a:solidFill>
                <a:latin typeface="Consolas"/>
                <a:ea typeface="Consolas"/>
                <a:cs typeface="Consolas"/>
              </a:rPr>
              <a:t> = </a:t>
            </a:r>
            <a:r>
              <a:rPr lang="pt-BR" sz="1050" spc="-37" dirty="0">
                <a:solidFill>
                  <a:srgbClr val="A31515"/>
                </a:solidFill>
                <a:latin typeface="Consolas"/>
                <a:ea typeface="Consolas"/>
                <a:cs typeface="Consolas"/>
              </a:rPr>
              <a:t>"Orange Soda"</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group</a:t>
            </a:r>
            <a:r>
              <a:rPr lang="pt-BR" sz="1050" spc="-37" dirty="0">
                <a:solidFill>
                  <a:srgbClr val="000000"/>
                </a:solidFill>
                <a:latin typeface="Consolas"/>
                <a:ea typeface="Consolas"/>
                <a:cs typeface="Consolas"/>
              </a:rPr>
              <a:t> = </a:t>
            </a:r>
            <a:r>
              <a:rPr lang="pt-BR" sz="1050" spc="-37" dirty="0">
                <a:solidFill>
                  <a:srgbClr val="A31515"/>
                </a:solidFill>
                <a:latin typeface="Consolas"/>
                <a:ea typeface="Consolas"/>
                <a:cs typeface="Consolas"/>
              </a:rPr>
              <a:t>"Beverages"</a:t>
            </a:r>
            <a:r>
              <a:rPr lang="pt-BR" sz="1050" spc="-37" dirty="0">
                <a:solidFill>
                  <a:srgbClr val="000000"/>
                </a:solidFill>
                <a:latin typeface="Consolas"/>
                <a:ea typeface="Consolas"/>
                <a:cs typeface="Consolas"/>
              </a:rPr>
              <a:t>,</a:t>
            </a:r>
          </a:p>
          <a:p>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diet</a:t>
            </a:r>
            <a:r>
              <a:rPr lang="pt-BR" sz="1050" spc="-37" dirty="0">
                <a:solidFill>
                  <a:srgbClr val="000000"/>
                </a:solidFill>
                <a:latin typeface="Consolas"/>
                <a:ea typeface="Consolas"/>
                <a:cs typeface="Consolas"/>
              </a:rPr>
              <a:t> = </a:t>
            </a:r>
            <a:r>
              <a:rPr lang="pt-BR" sz="1050" spc="-37" dirty="0">
                <a:solidFill>
                  <a:srgbClr val="0000FF"/>
                </a:solidFill>
                <a:latin typeface="Consolas"/>
                <a:ea typeface="Consolas"/>
                <a:cs typeface="Consolas"/>
              </a:rPr>
              <a:t>false</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price</a:t>
            </a:r>
            <a:r>
              <a:rPr lang="pt-BR" sz="1050" spc="-37" dirty="0">
                <a:solidFill>
                  <a:srgbClr val="000000"/>
                </a:solidFill>
                <a:latin typeface="Consolas"/>
                <a:ea typeface="Consolas"/>
                <a:cs typeface="Consolas"/>
              </a:rPr>
              <a:t> = </a:t>
            </a:r>
            <a:r>
              <a:rPr lang="pt-BR" sz="1050" spc="-37" dirty="0">
                <a:solidFill>
                  <a:srgbClr val="09885A"/>
                </a:solidFill>
                <a:latin typeface="Consolas"/>
                <a:ea typeface="Consolas"/>
                <a:cs typeface="Consolas"/>
              </a:rPr>
              <a:t>1.50m</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quantity</a:t>
            </a:r>
            <a:r>
              <a:rPr lang="pt-BR" sz="1050" spc="-37" dirty="0">
                <a:solidFill>
                  <a:srgbClr val="000000"/>
                </a:solidFill>
                <a:latin typeface="Consolas"/>
                <a:ea typeface="Consolas"/>
                <a:cs typeface="Consolas"/>
              </a:rPr>
              <a:t> = </a:t>
            </a:r>
            <a:r>
              <a:rPr lang="pt-BR" sz="1050" spc="-37" dirty="0">
                <a:solidFill>
                  <a:srgbClr val="09885A"/>
                </a:solidFill>
                <a:latin typeface="Consolas"/>
                <a:ea typeface="Consolas"/>
                <a:cs typeface="Consolas"/>
              </a:rPr>
              <a:t>2000</a:t>
            </a:r>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a:t>
            </a:r>
          </a:p>
          <a:p>
            <a:br>
              <a:rPr sz="1050" dirty="0"/>
            </a:br>
            <a:r>
              <a:rPr lang="pt-BR" sz="1050" spc="-37" dirty="0">
                <a:solidFill>
                  <a:srgbClr val="008000"/>
                </a:solidFill>
                <a:latin typeface="Consolas"/>
                <a:ea typeface="Consolas"/>
                <a:cs typeface="Consolas"/>
              </a:rPr>
              <a:t>// Upload item</a:t>
            </a:r>
            <a:br>
              <a:rPr sz="1050" dirty="0"/>
            </a:br>
            <a:r>
              <a:rPr lang="pt-BR" sz="1050" spc="-37" dirty="0">
                <a:solidFill>
                  <a:srgbClr val="267F99"/>
                </a:solidFill>
                <a:latin typeface="Consolas"/>
                <a:ea typeface="Consolas"/>
                <a:cs typeface="Consolas"/>
              </a:rPr>
              <a:t>Product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item</a:t>
            </a:r>
            <a:r>
              <a:rPr lang="pt-BR" sz="1050" spc="-37" dirty="0">
                <a:solidFill>
                  <a:srgbClr val="000000"/>
                </a:solidFill>
                <a:latin typeface="Consolas"/>
                <a:ea typeface="Consolas"/>
                <a:cs typeface="Consolas"/>
              </a:rPr>
              <a:t> = </a:t>
            </a:r>
            <a:r>
              <a:rPr lang="pt-BR" sz="1050" spc="-37" dirty="0">
                <a:solidFill>
                  <a:srgbClr val="0000FF"/>
                </a:solidFill>
                <a:latin typeface="Consolas"/>
                <a:ea typeface="Consolas"/>
                <a:cs typeface="Consolas"/>
              </a:rPr>
              <a:t>await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container</a:t>
            </a:r>
            <a:r>
              <a:rPr lang="pt-BR" sz="1050" spc="-37" dirty="0">
                <a:solidFill>
                  <a:srgbClr val="000000"/>
                </a:solidFill>
                <a:latin typeface="Consolas"/>
                <a:ea typeface="Consolas"/>
                <a:cs typeface="Consolas"/>
              </a:rPr>
              <a:t>.</a:t>
            </a:r>
            <a:r>
              <a:rPr lang="pt-BR" sz="1050" spc="-37" dirty="0">
                <a:solidFill>
                  <a:srgbClr val="795E26"/>
                </a:solidFill>
                <a:latin typeface="Consolas"/>
                <a:ea typeface="Consolas"/>
                <a:cs typeface="Consolas"/>
              </a:rPr>
              <a:t>CreateItemAsync</a:t>
            </a:r>
            <a:r>
              <a:rPr lang="pt-BR" sz="1050" spc="-37" dirty="0">
                <a:solidFill>
                  <a:srgbClr val="000000"/>
                </a:solidFill>
                <a:latin typeface="Consolas"/>
                <a:ea typeface="Consolas"/>
                <a:cs typeface="Consolas"/>
              </a:rPr>
              <a:t>(</a:t>
            </a:r>
            <a:r>
              <a:rPr lang="pt-BR" sz="1050" spc="-37" dirty="0">
                <a:solidFill>
                  <a:srgbClr val="001080"/>
                </a:solidFill>
                <a:latin typeface="Consolas"/>
                <a:ea typeface="Consolas"/>
                <a:cs typeface="Consolas"/>
              </a:rPr>
              <a:t>orangeSoda</a:t>
            </a:r>
            <a:r>
              <a:rPr lang="pt-BR" sz="1050" spc="-37" dirty="0">
                <a:solidFill>
                  <a:srgbClr val="000000"/>
                </a:solidFill>
                <a:latin typeface="Consolas"/>
                <a:ea typeface="Consolas"/>
                <a:cs typeface="Consolas"/>
              </a:rPr>
              <a:t>);</a:t>
            </a:r>
          </a:p>
          <a:p>
            <a:r>
              <a:rPr lang="pt-BR" sz="1050" spc="-37" dirty="0">
                <a:solidFill>
                  <a:srgbClr val="267F99"/>
                </a:solidFill>
                <a:latin typeface="Consolas"/>
                <a:ea typeface="Consolas"/>
                <a:cs typeface="Consolas"/>
              </a:rPr>
              <a:t>Product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item</a:t>
            </a:r>
            <a:r>
              <a:rPr lang="pt-BR" sz="1050" spc="-37" dirty="0">
                <a:solidFill>
                  <a:srgbClr val="000000"/>
                </a:solidFill>
                <a:latin typeface="Consolas"/>
                <a:ea typeface="Consolas"/>
                <a:cs typeface="Consolas"/>
              </a:rPr>
              <a:t> = </a:t>
            </a:r>
            <a:r>
              <a:rPr lang="pt-BR" sz="1050" spc="-37" dirty="0">
                <a:solidFill>
                  <a:srgbClr val="0000FF"/>
                </a:solidFill>
                <a:latin typeface="Consolas"/>
                <a:ea typeface="Consolas"/>
                <a:cs typeface="Consolas"/>
              </a:rPr>
              <a:t>await</a:t>
            </a:r>
            <a:r>
              <a:rPr lang="pt-BR" sz="1050" spc="-37" dirty="0">
                <a:solidFill>
                  <a:srgbClr val="000000"/>
                </a:solidFill>
                <a:latin typeface="Consolas"/>
                <a:ea typeface="Consolas"/>
                <a:cs typeface="Consolas"/>
              </a:rPr>
              <a:t> </a:t>
            </a:r>
            <a:r>
              <a:rPr lang="pt-BR" sz="1050" spc="-37" dirty="0">
                <a:solidFill>
                  <a:srgbClr val="001080"/>
                </a:solidFill>
                <a:latin typeface="Consolas"/>
                <a:ea typeface="Consolas"/>
                <a:cs typeface="Consolas"/>
              </a:rPr>
              <a:t>container</a:t>
            </a:r>
            <a:r>
              <a:rPr lang="pt-BR" sz="1050" spc="-37" dirty="0">
                <a:solidFill>
                  <a:srgbClr val="000000"/>
                </a:solidFill>
                <a:latin typeface="Consolas"/>
                <a:ea typeface="Consolas"/>
                <a:cs typeface="Consolas"/>
              </a:rPr>
              <a:t>.</a:t>
            </a:r>
            <a:r>
              <a:rPr lang="pt-BR" sz="1050" spc="-37" dirty="0">
                <a:solidFill>
                  <a:srgbClr val="795E26"/>
                </a:solidFill>
                <a:latin typeface="Consolas"/>
                <a:ea typeface="Consolas"/>
                <a:cs typeface="Consolas"/>
              </a:rPr>
              <a:t>UpsertItemAsync</a:t>
            </a:r>
            <a:r>
              <a:rPr lang="pt-BR" sz="1050" spc="-37" dirty="0">
                <a:solidFill>
                  <a:srgbClr val="000000"/>
                </a:solidFill>
                <a:latin typeface="Consolas"/>
                <a:ea typeface="Consolas"/>
                <a:cs typeface="Consolas"/>
              </a:rPr>
              <a:t>(</a:t>
            </a:r>
            <a:r>
              <a:rPr lang="pt-BR" sz="1050" spc="-37" dirty="0">
                <a:solidFill>
                  <a:srgbClr val="001080"/>
                </a:solidFill>
                <a:latin typeface="Consolas"/>
                <a:ea typeface="Consolas"/>
                <a:cs typeface="Consolas"/>
              </a:rPr>
              <a:t>orangeSoda</a:t>
            </a:r>
            <a:r>
              <a:rPr lang="pt-BR" sz="1050" spc="-37" dirty="0">
                <a:solidFill>
                  <a:srgbClr val="000000"/>
                </a:solidFill>
                <a:latin typeface="Consolas"/>
                <a:ea typeface="Consolas"/>
                <a:cs typeface="Consolas"/>
              </a:rPr>
              <a:t>);</a:t>
            </a:r>
            <a:endParaRPr lang="en-US" sz="1050" dirty="0">
              <a:latin typeface="Consolas" panose="020B0609020204030204" pitchFamily="49" charset="0"/>
            </a:endParaRPr>
          </a:p>
        </p:txBody>
      </p:sp>
      <p:sp>
        <p:nvSpPr>
          <p:cNvPr id="7" name="Title 1">
            <a:extLst>
              <a:ext uri="{FF2B5EF4-FFF2-40B4-BE49-F238E27FC236}">
                <a16:creationId xmlns:a16="http://schemas.microsoft.com/office/drawing/2014/main" id="{BF64D858-2274-400D-EE8A-813680E1A77A}"/>
              </a:ext>
            </a:extLst>
          </p:cNvPr>
          <p:cNvSpPr txBox="1">
            <a:spLocks/>
          </p:cNvSpPr>
          <p:nvPr/>
        </p:nvSpPr>
        <p:spPr>
          <a:xfrm>
            <a:off x="342000" y="0"/>
            <a:ext cx="8416529" cy="994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pt-BR" sz="2100" dirty="0">
                <a:solidFill>
                  <a:srgbClr val="000000"/>
                </a:solidFill>
                <a:latin typeface="Segoe UI Semibold"/>
                <a:ea typeface="Segoe UI Semibold"/>
                <a:cs typeface="Segoe UI Semibold" charset="0"/>
              </a:rPr>
              <a:t>Explorar o SDK do Microsoft .NET v3 para Azure Cosmos DB (1 de 3)</a:t>
            </a:r>
            <a:endParaRPr lang="en-US" sz="2100" dirty="0"/>
          </a:p>
        </p:txBody>
      </p:sp>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1E45DC82-1D8B-2733-431B-34B10684A21B}"/>
                  </a:ext>
                </a:extLst>
              </p14:cNvPr>
              <p14:cNvContentPartPr/>
              <p14:nvPr/>
            </p14:nvContentPartPr>
            <p14:xfrm>
              <a:off x="352440" y="1604880"/>
              <a:ext cx="3762720" cy="2719800"/>
            </p14:xfrm>
          </p:contentPart>
        </mc:Choice>
        <mc:Fallback xmlns="">
          <p:pic>
            <p:nvPicPr>
              <p:cNvPr id="2" name="Tinta 1">
                <a:extLst>
                  <a:ext uri="{FF2B5EF4-FFF2-40B4-BE49-F238E27FC236}">
                    <a16:creationId xmlns:a16="http://schemas.microsoft.com/office/drawing/2014/main" id="{1E45DC82-1D8B-2733-431B-34B10684A21B}"/>
                  </a:ext>
                </a:extLst>
              </p:cNvPr>
              <p:cNvPicPr/>
              <p:nvPr/>
            </p:nvPicPr>
            <p:blipFill>
              <a:blip r:embed="rId4"/>
              <a:stretch>
                <a:fillRect/>
              </a:stretch>
            </p:blipFill>
            <p:spPr>
              <a:xfrm>
                <a:off x="343080" y="1595520"/>
                <a:ext cx="3781440" cy="2738520"/>
              </a:xfrm>
              <a:prstGeom prst="rect">
                <a:avLst/>
              </a:prstGeom>
            </p:spPr>
          </p:pic>
        </mc:Fallback>
      </mc:AlternateContent>
    </p:spTree>
    <p:extLst>
      <p:ext uri="{BB962C8B-B14F-4D97-AF65-F5344CB8AC3E}">
        <p14:creationId xmlns:p14="http://schemas.microsoft.com/office/powerpoint/2010/main" val="31929855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01881" y="1086117"/>
            <a:ext cx="8246912" cy="3906600"/>
          </a:xfrm>
          <a:prstGeom prst="rect">
            <a:avLst/>
          </a:prstGeom>
          <a:noFill/>
          <a:ln>
            <a:noFill/>
          </a:ln>
        </p:spPr>
        <p:txBody>
          <a:bodyPr spcFirstLastPara="1" wrap="square" lIns="91425" tIns="91425" rIns="91425" bIns="91425" anchor="ctr" anchorCtr="0">
            <a:noAutofit/>
          </a:bodyPr>
          <a:lstStyle/>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Identificar os principais benefícios oferecidos pelo Azure Cosmos DB.</a:t>
            </a:r>
          </a:p>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Descreva os elementos em uma conta do Azure Cosmos DB e como eles estão organizados.</a:t>
            </a:r>
          </a:p>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Explicar os diferentes níveis de consistência e escolher o correto para </a:t>
            </a:r>
            <a:br>
              <a:rPr lang="pt-BR" sz="2000" b="0" i="0" strike="noStrike" cap="none" spc="0" baseline="0" dirty="0">
                <a:solidFill>
                  <a:srgbClr val="000000"/>
                </a:solidFill>
                <a:effectLst/>
                <a:latin typeface="Segoe UI"/>
                <a:ea typeface="Segoe UI"/>
                <a:cs typeface="Segoe UI"/>
              </a:rPr>
            </a:br>
            <a:r>
              <a:rPr lang="pt-BR" sz="2000" b="0" i="0" strike="noStrike" cap="none" spc="0" baseline="0" dirty="0">
                <a:solidFill>
                  <a:srgbClr val="000000"/>
                </a:solidFill>
                <a:effectLst/>
                <a:latin typeface="Segoe UI"/>
                <a:ea typeface="Segoe UI"/>
                <a:cs typeface="Segoe UI"/>
              </a:rPr>
              <a:t>seu projeto.</a:t>
            </a:r>
          </a:p>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Explorar as APIs aceitas no Azure Cosmos DB e escolher a API apropriada para sua solução.</a:t>
            </a:r>
          </a:p>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Descreva como as unidades de solicitação afetam os custos.</a:t>
            </a:r>
          </a:p>
          <a:p>
            <a:pPr marL="285750" indent="-285750">
              <a:spcAft>
                <a:spcPts val="600"/>
              </a:spcAft>
              <a:buFont typeface="Arial" panose="020B0604020202020204" pitchFamily="34" charset="0"/>
              <a:buChar char="•"/>
            </a:pPr>
            <a:r>
              <a:rPr lang="pt-BR" sz="2000" b="0" i="0" strike="noStrike" cap="none" spc="0" baseline="0" dirty="0">
                <a:solidFill>
                  <a:srgbClr val="000000"/>
                </a:solidFill>
                <a:effectLst/>
                <a:latin typeface="Segoe UI"/>
                <a:ea typeface="Segoe UI"/>
                <a:cs typeface="Segoe UI"/>
              </a:rPr>
              <a:t>Criar recursos do Azure Cosmos DB usando o portal do Azure.</a:t>
            </a:r>
          </a:p>
        </p:txBody>
      </p:sp>
      <p:sp>
        <p:nvSpPr>
          <p:cNvPr id="169" name="Google Shape;169;p3"/>
          <p:cNvSpPr txBox="1"/>
          <p:nvPr/>
        </p:nvSpPr>
        <p:spPr>
          <a:xfrm>
            <a:off x="563550" y="150783"/>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Objetivo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Geral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2</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BFBF-C4A8-E80C-E421-E0A84B5E5CBD}"/>
              </a:ext>
            </a:extLst>
          </p:cNvPr>
          <p:cNvSpPr>
            <a:spLocks noGrp="1"/>
          </p:cNvSpPr>
          <p:nvPr>
            <p:ph type="title"/>
          </p:nvPr>
        </p:nvSpPr>
        <p:spPr>
          <a:xfrm>
            <a:off x="342000" y="0"/>
            <a:ext cx="8416529" cy="994172"/>
          </a:xfrm>
        </p:spPr>
        <p:txBody>
          <a:bodyPr/>
          <a:lstStyle/>
          <a:p>
            <a:r>
              <a:rPr lang="pt-BR" sz="2100" dirty="0">
                <a:solidFill>
                  <a:srgbClr val="000000"/>
                </a:solidFill>
                <a:latin typeface="Segoe UI Semibold"/>
                <a:ea typeface="Segoe UI Semibold"/>
                <a:cs typeface="Segoe UI Semibold" charset="0"/>
              </a:rPr>
              <a:t>Explorar o SDK do Microsoft .NET v3 para Azure Cosmos DB (2 de 3)</a:t>
            </a:r>
            <a:endParaRPr lang="en-US" sz="2100" dirty="0"/>
          </a:p>
        </p:txBody>
      </p:sp>
      <p:sp>
        <p:nvSpPr>
          <p:cNvPr id="3" name="Text Placeholder 2">
            <a:extLst>
              <a:ext uri="{FF2B5EF4-FFF2-40B4-BE49-F238E27FC236}">
                <a16:creationId xmlns:a16="http://schemas.microsoft.com/office/drawing/2014/main" id="{B9409A74-70FD-72E9-946C-4501D886E3F4}"/>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Leitura de itens</a:t>
            </a:r>
          </a:p>
        </p:txBody>
      </p:sp>
      <p:sp>
        <p:nvSpPr>
          <p:cNvPr id="5" name="Text Placeholder 5">
            <a:extLst>
              <a:ext uri="{FF2B5EF4-FFF2-40B4-BE49-F238E27FC236}">
                <a16:creationId xmlns:a16="http://schemas.microsoft.com/office/drawing/2014/main" id="{DB25BF91-BC4B-A1A6-510C-A6D83B90F46C}"/>
              </a:ext>
            </a:extLst>
          </p:cNvPr>
          <p:cNvSpPr txBox="1"/>
          <p:nvPr/>
        </p:nvSpPr>
        <p:spPr>
          <a:xfrm>
            <a:off x="313983" y="1092994"/>
            <a:ext cx="8416529" cy="3470181"/>
          </a:xfrm>
          <a:prstGeom prst="rect">
            <a:avLst/>
          </a:prstGeom>
          <a:ln w="19050">
            <a:solidFill>
              <a:srgbClr val="0078D4"/>
            </a:solidFill>
          </a:ln>
        </p:spPr>
        <p:txBody>
          <a:bodyPr vert="horz" wrap="square" lIns="137160" tIns="137160" rIns="137160" bIns="1371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050" spc="-37">
                <a:solidFill>
                  <a:srgbClr val="008000"/>
                </a:solidFill>
                <a:latin typeface="Consolas"/>
                <a:ea typeface="Consolas"/>
                <a:cs typeface="Consolas"/>
              </a:rPr>
              <a:t>// Get container reference</a:t>
            </a:r>
          </a:p>
          <a:p>
            <a:r>
              <a:rPr lang="pt-BR" sz="1050" spc="-37">
                <a:solidFill>
                  <a:srgbClr val="267F99"/>
                </a:solidFill>
                <a:latin typeface="Consolas"/>
                <a:ea typeface="Consolas"/>
                <a:cs typeface="Consolas"/>
              </a:rPr>
              <a:t>CosmosClient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client</a:t>
            </a:r>
            <a:r>
              <a:rPr lang="pt-BR" sz="1050" spc="-37">
                <a:solidFill>
                  <a:srgbClr val="000000"/>
                </a:solidFill>
                <a:latin typeface="Consolas"/>
                <a:ea typeface="Consolas"/>
                <a:cs typeface="Consolas"/>
              </a:rPr>
              <a:t> = </a:t>
            </a:r>
            <a:r>
              <a:rPr lang="pt-BR" sz="1050" spc="-37">
                <a:solidFill>
                  <a:srgbClr val="0000FF"/>
                </a:solidFill>
                <a:latin typeface="Consolas"/>
                <a:ea typeface="Consolas"/>
                <a:cs typeface="Consolas"/>
              </a:rPr>
              <a:t>new</a:t>
            </a:r>
            <a:r>
              <a:rPr lang="pt-BR" sz="1050" spc="-37">
                <a:solidFill>
                  <a:srgbClr val="000000"/>
                </a:solidFill>
                <a:latin typeface="Consolas"/>
                <a:ea typeface="Consolas"/>
                <a:cs typeface="Consolas"/>
              </a:rPr>
              <a:t> </a:t>
            </a:r>
            <a:r>
              <a:rPr lang="pt-BR" sz="1050" spc="-37">
                <a:solidFill>
                  <a:srgbClr val="267F99"/>
                </a:solidFill>
                <a:latin typeface="Consolas"/>
                <a:ea typeface="Consolas"/>
                <a:cs typeface="Consolas"/>
              </a:rPr>
              <a:t>CosmosClient</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endpoint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key</a:t>
            </a:r>
            <a:r>
              <a:rPr lang="pt-BR" sz="1050" spc="-37">
                <a:solidFill>
                  <a:srgbClr val="000000"/>
                </a:solidFill>
                <a:latin typeface="Consolas"/>
                <a:ea typeface="Consolas"/>
                <a:cs typeface="Consolas"/>
              </a:rPr>
              <a:t>);</a:t>
            </a:r>
          </a:p>
          <a:p>
            <a:r>
              <a:rPr lang="pt-BR" sz="1050" spc="-37">
                <a:solidFill>
                  <a:srgbClr val="267F99"/>
                </a:solidFill>
                <a:latin typeface="Consolas"/>
                <a:ea typeface="Consolas"/>
                <a:cs typeface="Consolas"/>
              </a:rPr>
              <a:t>Container</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container</a:t>
            </a:r>
            <a:r>
              <a:rPr lang="pt-BR" sz="1050" spc="-37">
                <a:solidFill>
                  <a:srgbClr val="000000"/>
                </a:solidFill>
                <a:latin typeface="Consolas"/>
                <a:ea typeface="Consolas"/>
                <a:cs typeface="Consolas"/>
              </a:rPr>
              <a:t> = </a:t>
            </a:r>
            <a:r>
              <a:rPr lang="pt-BR" sz="1050" spc="-37">
                <a:solidFill>
                  <a:srgbClr val="001080"/>
                </a:solidFill>
                <a:latin typeface="Consolas"/>
                <a:ea typeface="Consolas"/>
                <a:cs typeface="Consolas"/>
              </a:rPr>
              <a:t>client</a:t>
            </a:r>
            <a:r>
              <a:rPr lang="pt-BR" sz="1050" spc="-37">
                <a:solidFill>
                  <a:srgbClr val="000000"/>
                </a:solidFill>
                <a:latin typeface="Consolas"/>
                <a:ea typeface="Consolas"/>
                <a:cs typeface="Consolas"/>
              </a:rPr>
              <a:t>.</a:t>
            </a:r>
            <a:r>
              <a:rPr lang="pt-BR" sz="1050" spc="-37">
                <a:solidFill>
                  <a:srgbClr val="795E26"/>
                </a:solidFill>
                <a:latin typeface="Consolas"/>
                <a:ea typeface="Consolas"/>
                <a:cs typeface="Consolas"/>
              </a:rPr>
              <a:t>GetContainer</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databaseName</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collectionName</a:t>
            </a:r>
            <a:r>
              <a:rPr lang="pt-BR" sz="1050" spc="-37">
                <a:solidFill>
                  <a:srgbClr val="000000"/>
                </a:solidFill>
                <a:latin typeface="Consolas"/>
                <a:ea typeface="Consolas"/>
                <a:cs typeface="Consolas"/>
              </a:rPr>
              <a:t>);</a:t>
            </a:r>
          </a:p>
          <a:p>
            <a:endParaRPr lang="en-US" sz="1050">
              <a:solidFill>
                <a:srgbClr val="008000"/>
              </a:solidFill>
              <a:latin typeface="Consolas" panose="020B0609020204030204" pitchFamily="49" charset="0"/>
            </a:endParaRPr>
          </a:p>
          <a:p>
            <a:r>
              <a:rPr lang="pt-BR" sz="1050" spc="-37">
                <a:solidFill>
                  <a:srgbClr val="008000"/>
                </a:solidFill>
                <a:latin typeface="Consolas"/>
                <a:ea typeface="Consolas"/>
                <a:cs typeface="Consolas"/>
              </a:rPr>
              <a:t>// Get unique fields</a:t>
            </a:r>
            <a:br>
              <a:rPr sz="1050"/>
            </a:br>
            <a:r>
              <a:rPr lang="pt-BR" sz="1050" spc="-37">
                <a:solidFill>
                  <a:srgbClr val="0000FF"/>
                </a:solidFill>
                <a:latin typeface="Consolas"/>
                <a:ea typeface="Consolas"/>
                <a:cs typeface="Consolas"/>
              </a:rPr>
              <a:t>string</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id</a:t>
            </a:r>
            <a:r>
              <a:rPr lang="pt-BR" sz="1050" spc="-37">
                <a:solidFill>
                  <a:srgbClr val="000000"/>
                </a:solidFill>
                <a:latin typeface="Consolas"/>
                <a:ea typeface="Consolas"/>
                <a:cs typeface="Consolas"/>
              </a:rPr>
              <a:t> = </a:t>
            </a:r>
            <a:r>
              <a:rPr lang="pt-BR" sz="1050" spc="-37">
                <a:solidFill>
                  <a:srgbClr val="A31515"/>
                </a:solidFill>
                <a:latin typeface="Consolas"/>
                <a:ea typeface="Consolas"/>
                <a:cs typeface="Consolas"/>
              </a:rPr>
              <a:t>"7cc3212d-0e2c-4a13-b348-f2d879c43342"</a:t>
            </a:r>
            <a:r>
              <a:rPr lang="pt-BR" sz="1050" spc="-37">
                <a:solidFill>
                  <a:srgbClr val="000000"/>
                </a:solidFill>
                <a:latin typeface="Consolas"/>
                <a:ea typeface="Consolas"/>
                <a:cs typeface="Consolas"/>
              </a:rPr>
              <a:t>;</a:t>
            </a:r>
          </a:p>
          <a:p>
            <a:r>
              <a:rPr lang="pt-BR" sz="1050" spc="-37">
                <a:solidFill>
                  <a:srgbClr val="267F99"/>
                </a:solidFill>
                <a:latin typeface="Consolas"/>
                <a:ea typeface="Consolas"/>
                <a:cs typeface="Consolas"/>
              </a:rPr>
              <a:t>PartitionKey</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partitionKey</a:t>
            </a:r>
            <a:r>
              <a:rPr lang="pt-BR" sz="1050" spc="-37">
                <a:solidFill>
                  <a:srgbClr val="000000"/>
                </a:solidFill>
                <a:latin typeface="Consolas"/>
                <a:ea typeface="Consolas"/>
                <a:cs typeface="Consolas"/>
              </a:rPr>
              <a:t> = </a:t>
            </a:r>
            <a:r>
              <a:rPr lang="pt-BR" sz="1050" spc="-37">
                <a:solidFill>
                  <a:srgbClr val="0000FF"/>
                </a:solidFill>
                <a:latin typeface="Consolas"/>
                <a:ea typeface="Consolas"/>
                <a:cs typeface="Consolas"/>
              </a:rPr>
              <a:t>new</a:t>
            </a:r>
            <a:r>
              <a:rPr lang="pt-BR" sz="1050" spc="-37">
                <a:solidFill>
                  <a:srgbClr val="000000"/>
                </a:solidFill>
                <a:latin typeface="Consolas"/>
                <a:ea typeface="Consolas"/>
                <a:cs typeface="Consolas"/>
              </a:rPr>
              <a:t> </a:t>
            </a:r>
            <a:r>
              <a:rPr lang="pt-BR" sz="1050" spc="-37">
                <a:solidFill>
                  <a:srgbClr val="267F99"/>
                </a:solidFill>
                <a:latin typeface="Consolas"/>
                <a:ea typeface="Consolas"/>
                <a:cs typeface="Consolas"/>
              </a:rPr>
              <a:t>PartitionKey</a:t>
            </a:r>
            <a:r>
              <a:rPr lang="pt-BR" sz="1050" spc="-37">
                <a:solidFill>
                  <a:srgbClr val="000000"/>
                </a:solidFill>
                <a:latin typeface="Consolas"/>
                <a:ea typeface="Consolas"/>
                <a:cs typeface="Consolas"/>
              </a:rPr>
              <a:t>(</a:t>
            </a:r>
            <a:r>
              <a:rPr lang="pt-BR" sz="1050" spc="-37">
                <a:solidFill>
                  <a:srgbClr val="A31515"/>
                </a:solidFill>
                <a:latin typeface="Consolas"/>
                <a:ea typeface="Consolas"/>
                <a:cs typeface="Consolas"/>
              </a:rPr>
              <a:t>"Beverages"</a:t>
            </a:r>
            <a:r>
              <a:rPr lang="pt-BR" sz="1050" spc="-37">
                <a:solidFill>
                  <a:srgbClr val="000000"/>
                </a:solidFill>
                <a:latin typeface="Consolas"/>
                <a:ea typeface="Consolas"/>
                <a:cs typeface="Consolas"/>
              </a:rPr>
              <a:t>);</a:t>
            </a:r>
          </a:p>
          <a:p>
            <a:endParaRPr lang="en-US" sz="1050">
              <a:solidFill>
                <a:srgbClr val="008000"/>
              </a:solidFill>
              <a:latin typeface="Consolas" panose="020B0609020204030204" pitchFamily="49" charset="0"/>
            </a:endParaRPr>
          </a:p>
          <a:p>
            <a:r>
              <a:rPr lang="pt-BR" sz="1050" spc="-37">
                <a:solidFill>
                  <a:srgbClr val="008000"/>
                </a:solidFill>
                <a:latin typeface="Consolas"/>
                <a:ea typeface="Consolas"/>
                <a:cs typeface="Consolas"/>
              </a:rPr>
              <a:t>// Read item using unique id</a:t>
            </a:r>
            <a:br>
              <a:rPr sz="1050"/>
            </a:br>
            <a:r>
              <a:rPr lang="pt-BR" sz="1050" spc="-37">
                <a:solidFill>
                  <a:srgbClr val="267F99"/>
                </a:solidFill>
                <a:latin typeface="Consolas"/>
                <a:ea typeface="Consolas"/>
                <a:cs typeface="Consolas"/>
              </a:rPr>
              <a:t>ItemResponse</a:t>
            </a:r>
            <a:r>
              <a:rPr lang="pt-BR" sz="1050" spc="-37">
                <a:solidFill>
                  <a:srgbClr val="000000"/>
                </a:solidFill>
                <a:latin typeface="Consolas"/>
                <a:ea typeface="Consolas"/>
                <a:cs typeface="Consolas"/>
              </a:rPr>
              <a:t>&lt;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&gt; </a:t>
            </a:r>
            <a:r>
              <a:rPr lang="pt-BR" sz="1050" spc="-37">
                <a:solidFill>
                  <a:srgbClr val="001080"/>
                </a:solidFill>
                <a:latin typeface="Consolas"/>
                <a:ea typeface="Consolas"/>
                <a:cs typeface="Consolas"/>
              </a:rPr>
              <a:t>response</a:t>
            </a:r>
            <a:r>
              <a:rPr lang="pt-BR" sz="1050" spc="-37">
                <a:solidFill>
                  <a:srgbClr val="000000"/>
                </a:solidFill>
                <a:latin typeface="Consolas"/>
                <a:ea typeface="Consolas"/>
                <a:cs typeface="Consolas"/>
              </a:rPr>
              <a:t> = </a:t>
            </a:r>
            <a:r>
              <a:rPr lang="pt-BR" sz="1050" spc="-37">
                <a:solidFill>
                  <a:srgbClr val="0000FF"/>
                </a:solidFill>
                <a:latin typeface="Consolas"/>
                <a:ea typeface="Consolas"/>
                <a:cs typeface="Consolas"/>
              </a:rPr>
              <a:t>await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container</a:t>
            </a:r>
            <a:r>
              <a:rPr lang="pt-BR" sz="1050" spc="-37">
                <a:solidFill>
                  <a:srgbClr val="000000"/>
                </a:solidFill>
                <a:latin typeface="Consolas"/>
                <a:ea typeface="Consolas"/>
                <a:cs typeface="Consolas"/>
              </a:rPr>
              <a:t>.</a:t>
            </a:r>
            <a:r>
              <a:rPr lang="pt-BR" sz="1050" spc="-37">
                <a:solidFill>
                  <a:srgbClr val="795E26"/>
                </a:solidFill>
                <a:latin typeface="Consolas"/>
                <a:ea typeface="Consolas"/>
                <a:cs typeface="Consolas"/>
              </a:rPr>
              <a:t>ReadItemAsync</a:t>
            </a:r>
            <a:r>
              <a:rPr lang="pt-BR" sz="1050" spc="-37">
                <a:solidFill>
                  <a:srgbClr val="000000"/>
                </a:solidFill>
                <a:latin typeface="Consolas"/>
                <a:ea typeface="Consolas"/>
                <a:cs typeface="Consolas"/>
              </a:rPr>
              <a:t>&lt;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&gt;(</a:t>
            </a:r>
            <a:br>
              <a:rPr sz="1050"/>
            </a:b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id</a:t>
            </a:r>
            <a:r>
              <a:rPr lang="pt-BR" sz="1050" spc="-37">
                <a:solidFill>
                  <a:srgbClr val="000000"/>
                </a:solidFill>
                <a:latin typeface="Consolas"/>
                <a:ea typeface="Consolas"/>
                <a:cs typeface="Consolas"/>
              </a:rPr>
              <a:t>, </a:t>
            </a:r>
          </a:p>
          <a:p>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partitionKey </a:t>
            </a:r>
            <a:r>
              <a:rPr lang="pt-BR" sz="1050" spc="-37">
                <a:solidFill>
                  <a:srgbClr val="000000"/>
                </a:solidFill>
                <a:latin typeface="Consolas"/>
                <a:ea typeface="Consolas"/>
                <a:cs typeface="Consolas"/>
              </a:rPr>
              <a:t>);</a:t>
            </a:r>
          </a:p>
          <a:p>
            <a:endParaRPr lang="en-US" sz="1050">
              <a:solidFill>
                <a:srgbClr val="008000"/>
              </a:solidFill>
              <a:latin typeface="Consolas" panose="020B0609020204030204" pitchFamily="49" charset="0"/>
            </a:endParaRPr>
          </a:p>
          <a:p>
            <a:r>
              <a:rPr lang="pt-BR" sz="1050" spc="-37">
                <a:solidFill>
                  <a:srgbClr val="008000"/>
                </a:solidFill>
                <a:latin typeface="Consolas"/>
                <a:ea typeface="Consolas"/>
                <a:cs typeface="Consolas"/>
              </a:rPr>
              <a:t>// Serialize response</a:t>
            </a:r>
            <a:br>
              <a:rPr sz="1050"/>
            </a:b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item</a:t>
            </a:r>
            <a:r>
              <a:rPr lang="pt-BR" sz="1050" spc="-37">
                <a:solidFill>
                  <a:srgbClr val="000000"/>
                </a:solidFill>
                <a:latin typeface="Consolas"/>
                <a:ea typeface="Consolas"/>
                <a:cs typeface="Consolas"/>
              </a:rPr>
              <a:t> = </a:t>
            </a:r>
            <a:r>
              <a:rPr lang="pt-BR" sz="1050" spc="-37">
                <a:solidFill>
                  <a:srgbClr val="001080"/>
                </a:solidFill>
                <a:latin typeface="Consolas"/>
                <a:ea typeface="Consolas"/>
                <a:cs typeface="Consolas"/>
              </a:rPr>
              <a:t>response</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Resource</a:t>
            </a:r>
            <a:r>
              <a:rPr lang="pt-BR" sz="1050" spc="-37">
                <a:solidFill>
                  <a:srgbClr val="000000"/>
                </a:solidFill>
                <a:latin typeface="Consolas"/>
                <a:ea typeface="Consolas"/>
                <a:cs typeface="Consolas"/>
              </a:rPr>
              <a:t>;</a:t>
            </a:r>
          </a:p>
        </p:txBody>
      </p:sp>
      <mc:AlternateContent xmlns:mc="http://schemas.openxmlformats.org/markup-compatibility/2006" xmlns:p14="http://schemas.microsoft.com/office/powerpoint/2010/main">
        <mc:Choice Requires="p14">
          <p:contentPart p14:bwMode="auto" r:id="rId3">
            <p14:nvContentPartPr>
              <p14:cNvPr id="4" name="Tinta 3">
                <a:extLst>
                  <a:ext uri="{FF2B5EF4-FFF2-40B4-BE49-F238E27FC236}">
                    <a16:creationId xmlns:a16="http://schemas.microsoft.com/office/drawing/2014/main" id="{D60838DC-EA2A-459F-8A27-3F427E75D5F7}"/>
                  </a:ext>
                </a:extLst>
              </p14:cNvPr>
              <p14:cNvContentPartPr/>
              <p14:nvPr/>
            </p14:nvContentPartPr>
            <p14:xfrm>
              <a:off x="366840" y="2471760"/>
              <a:ext cx="5662800" cy="1495800"/>
            </p14:xfrm>
          </p:contentPart>
        </mc:Choice>
        <mc:Fallback xmlns="">
          <p:pic>
            <p:nvPicPr>
              <p:cNvPr id="4" name="Tinta 3">
                <a:extLst>
                  <a:ext uri="{FF2B5EF4-FFF2-40B4-BE49-F238E27FC236}">
                    <a16:creationId xmlns:a16="http://schemas.microsoft.com/office/drawing/2014/main" id="{D60838DC-EA2A-459F-8A27-3F427E75D5F7}"/>
                  </a:ext>
                </a:extLst>
              </p:cNvPr>
              <p:cNvPicPr/>
              <p:nvPr/>
            </p:nvPicPr>
            <p:blipFill>
              <a:blip r:embed="rId4"/>
              <a:stretch>
                <a:fillRect/>
              </a:stretch>
            </p:blipFill>
            <p:spPr>
              <a:xfrm>
                <a:off x="357480" y="2462400"/>
                <a:ext cx="5681520" cy="1514520"/>
              </a:xfrm>
              <a:prstGeom prst="rect">
                <a:avLst/>
              </a:prstGeom>
            </p:spPr>
          </p:pic>
        </mc:Fallback>
      </mc:AlternateContent>
    </p:spTree>
    <p:extLst>
      <p:ext uri="{BB962C8B-B14F-4D97-AF65-F5344CB8AC3E}">
        <p14:creationId xmlns:p14="http://schemas.microsoft.com/office/powerpoint/2010/main" val="266251346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AB986-09FC-37C3-4A99-70F41F946CC8}"/>
              </a:ext>
            </a:extLst>
          </p:cNvPr>
          <p:cNvSpPr>
            <a:spLocks noGrp="1"/>
          </p:cNvSpPr>
          <p:nvPr>
            <p:ph type="title"/>
          </p:nvPr>
        </p:nvSpPr>
        <p:spPr>
          <a:xfrm>
            <a:off x="342000" y="0"/>
            <a:ext cx="8648054" cy="994172"/>
          </a:xfrm>
        </p:spPr>
        <p:txBody>
          <a:bodyPr/>
          <a:lstStyle/>
          <a:p>
            <a:r>
              <a:rPr lang="pt-BR" sz="2100" dirty="0">
                <a:solidFill>
                  <a:srgbClr val="000000"/>
                </a:solidFill>
                <a:latin typeface="Segoe UI Semibold"/>
                <a:ea typeface="Segoe UI Semibold"/>
                <a:cs typeface="Segoe UI Semibold" charset="0"/>
              </a:rPr>
              <a:t>Explorar o SDK do Microsoft .NET v3 para Azure Cosmos DB (3 de 3)</a:t>
            </a:r>
            <a:endParaRPr lang="en-US" sz="2100" dirty="0"/>
          </a:p>
        </p:txBody>
      </p:sp>
      <p:sp>
        <p:nvSpPr>
          <p:cNvPr id="3" name="Text Placeholder 2">
            <a:extLst>
              <a:ext uri="{FF2B5EF4-FFF2-40B4-BE49-F238E27FC236}">
                <a16:creationId xmlns:a16="http://schemas.microsoft.com/office/drawing/2014/main" id="{B24B81F4-1A5F-D64A-2590-6E2664EDFFE6}"/>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Itens de consulta</a:t>
            </a:r>
          </a:p>
        </p:txBody>
      </p:sp>
      <p:sp>
        <p:nvSpPr>
          <p:cNvPr id="5" name="Text Placeholder 5">
            <a:extLst>
              <a:ext uri="{FF2B5EF4-FFF2-40B4-BE49-F238E27FC236}">
                <a16:creationId xmlns:a16="http://schemas.microsoft.com/office/drawing/2014/main" id="{B37C0096-0EE8-125F-AF03-96888527C5DC}"/>
              </a:ext>
            </a:extLst>
          </p:cNvPr>
          <p:cNvSpPr txBox="1"/>
          <p:nvPr/>
        </p:nvSpPr>
        <p:spPr>
          <a:xfrm>
            <a:off x="313983" y="1092994"/>
            <a:ext cx="8416529" cy="3701013"/>
          </a:xfrm>
          <a:prstGeom prst="rect">
            <a:avLst/>
          </a:prstGeom>
          <a:ln w="19050">
            <a:solidFill>
              <a:srgbClr val="0078D4"/>
            </a:solidFill>
          </a:ln>
        </p:spPr>
        <p:txBody>
          <a:bodyPr vert="horz" wrap="square" lIns="137160" tIns="137160" rIns="137160" bIns="1371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050" spc="-37">
                <a:solidFill>
                  <a:srgbClr val="008000"/>
                </a:solidFill>
                <a:latin typeface="Consolas"/>
                <a:ea typeface="Consolas"/>
                <a:cs typeface="Consolas"/>
              </a:rPr>
              <a:t>// Get container reference</a:t>
            </a:r>
          </a:p>
          <a:p>
            <a:r>
              <a:rPr lang="pt-BR" sz="1050" spc="-37">
                <a:solidFill>
                  <a:srgbClr val="267F99"/>
                </a:solidFill>
                <a:latin typeface="Consolas"/>
                <a:ea typeface="Consolas"/>
                <a:cs typeface="Consolas"/>
              </a:rPr>
              <a:t>CosmosClient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client</a:t>
            </a:r>
            <a:r>
              <a:rPr lang="pt-BR" sz="1050" spc="-37">
                <a:solidFill>
                  <a:srgbClr val="000000"/>
                </a:solidFill>
                <a:latin typeface="Consolas"/>
                <a:ea typeface="Consolas"/>
                <a:cs typeface="Consolas"/>
              </a:rPr>
              <a:t> = </a:t>
            </a:r>
            <a:r>
              <a:rPr lang="pt-BR" sz="1050" spc="-37">
                <a:solidFill>
                  <a:srgbClr val="0000FF"/>
                </a:solidFill>
                <a:latin typeface="Consolas"/>
                <a:ea typeface="Consolas"/>
                <a:cs typeface="Consolas"/>
              </a:rPr>
              <a:t>new</a:t>
            </a:r>
            <a:r>
              <a:rPr lang="pt-BR" sz="1050" spc="-37">
                <a:solidFill>
                  <a:srgbClr val="000000"/>
                </a:solidFill>
                <a:latin typeface="Consolas"/>
                <a:ea typeface="Consolas"/>
                <a:cs typeface="Consolas"/>
              </a:rPr>
              <a:t> </a:t>
            </a:r>
            <a:r>
              <a:rPr lang="pt-BR" sz="1050" spc="-37">
                <a:solidFill>
                  <a:srgbClr val="267F99"/>
                </a:solidFill>
                <a:latin typeface="Consolas"/>
                <a:ea typeface="Consolas"/>
                <a:cs typeface="Consolas"/>
              </a:rPr>
              <a:t>CosmosClient</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endpoint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key</a:t>
            </a:r>
            <a:r>
              <a:rPr lang="pt-BR" sz="1050" spc="-37">
                <a:solidFill>
                  <a:srgbClr val="000000"/>
                </a:solidFill>
                <a:latin typeface="Consolas"/>
                <a:ea typeface="Consolas"/>
                <a:cs typeface="Consolas"/>
              </a:rPr>
              <a:t>);</a:t>
            </a:r>
          </a:p>
          <a:p>
            <a:r>
              <a:rPr lang="pt-BR" sz="1050" spc="-37">
                <a:solidFill>
                  <a:srgbClr val="267F99"/>
                </a:solidFill>
                <a:latin typeface="Consolas"/>
                <a:ea typeface="Consolas"/>
                <a:cs typeface="Consolas"/>
              </a:rPr>
              <a:t>Container</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container</a:t>
            </a:r>
            <a:r>
              <a:rPr lang="pt-BR" sz="1050" spc="-37">
                <a:solidFill>
                  <a:srgbClr val="000000"/>
                </a:solidFill>
                <a:latin typeface="Consolas"/>
                <a:ea typeface="Consolas"/>
                <a:cs typeface="Consolas"/>
              </a:rPr>
              <a:t> = </a:t>
            </a:r>
            <a:r>
              <a:rPr lang="pt-BR" sz="1050" spc="-37">
                <a:solidFill>
                  <a:srgbClr val="001080"/>
                </a:solidFill>
                <a:latin typeface="Consolas"/>
                <a:ea typeface="Consolas"/>
                <a:cs typeface="Consolas"/>
              </a:rPr>
              <a:t>client</a:t>
            </a:r>
            <a:r>
              <a:rPr lang="pt-BR" sz="1050" spc="-37">
                <a:solidFill>
                  <a:srgbClr val="000000"/>
                </a:solidFill>
                <a:latin typeface="Consolas"/>
                <a:ea typeface="Consolas"/>
                <a:cs typeface="Consolas"/>
              </a:rPr>
              <a:t>.</a:t>
            </a:r>
            <a:r>
              <a:rPr lang="pt-BR" sz="1050" spc="-37">
                <a:solidFill>
                  <a:srgbClr val="795E26"/>
                </a:solidFill>
                <a:latin typeface="Consolas"/>
                <a:ea typeface="Consolas"/>
                <a:cs typeface="Consolas"/>
              </a:rPr>
              <a:t>GetContainer</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databaseName</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collectionName</a:t>
            </a:r>
            <a:r>
              <a:rPr lang="pt-BR" sz="1050" spc="-37">
                <a:solidFill>
                  <a:srgbClr val="000000"/>
                </a:solidFill>
                <a:latin typeface="Consolas"/>
                <a:ea typeface="Consolas"/>
                <a:cs typeface="Consolas"/>
              </a:rPr>
              <a:t>);</a:t>
            </a:r>
          </a:p>
          <a:p>
            <a:endParaRPr lang="en-US" sz="1050">
              <a:solidFill>
                <a:srgbClr val="000000"/>
              </a:solidFill>
              <a:latin typeface="Consolas" panose="020B0609020204030204" pitchFamily="49" charset="0"/>
            </a:endParaRPr>
          </a:p>
          <a:p>
            <a:r>
              <a:rPr lang="pt-BR" sz="1050" spc="-37">
                <a:solidFill>
                  <a:srgbClr val="008000"/>
                </a:solidFill>
                <a:latin typeface="Consolas"/>
                <a:ea typeface="Consolas"/>
                <a:cs typeface="Consolas"/>
              </a:rPr>
              <a:t>// Use SQL query language</a:t>
            </a:r>
          </a:p>
          <a:p>
            <a:r>
              <a:rPr lang="pt-BR" sz="1050" spc="-37">
                <a:solidFill>
                  <a:srgbClr val="267F99"/>
                </a:solidFill>
                <a:latin typeface="Consolas"/>
                <a:ea typeface="Consolas"/>
                <a:cs typeface="Consolas"/>
              </a:rPr>
              <a:t>FeedIterator</a:t>
            </a:r>
            <a:r>
              <a:rPr lang="pt-BR" sz="1050" spc="-37">
                <a:solidFill>
                  <a:srgbClr val="000000"/>
                </a:solidFill>
                <a:latin typeface="Consolas"/>
                <a:ea typeface="Consolas"/>
                <a:cs typeface="Consolas"/>
              </a:rPr>
              <a:t>&lt;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&gt; </a:t>
            </a:r>
            <a:r>
              <a:rPr lang="pt-BR" sz="1050" spc="-37">
                <a:solidFill>
                  <a:srgbClr val="001080"/>
                </a:solidFill>
                <a:latin typeface="Consolas"/>
                <a:ea typeface="Consolas"/>
                <a:cs typeface="Consolas"/>
              </a:rPr>
              <a:t>iterator</a:t>
            </a:r>
            <a:r>
              <a:rPr lang="pt-BR" sz="1050" spc="-37">
                <a:solidFill>
                  <a:srgbClr val="000000"/>
                </a:solidFill>
                <a:latin typeface="Consolas"/>
                <a:ea typeface="Consolas"/>
                <a:cs typeface="Consolas"/>
              </a:rPr>
              <a:t> = </a:t>
            </a:r>
            <a:r>
              <a:rPr lang="pt-BR" sz="1050" spc="-37">
                <a:solidFill>
                  <a:srgbClr val="001080"/>
                </a:solidFill>
                <a:latin typeface="Consolas"/>
                <a:ea typeface="Consolas"/>
                <a:cs typeface="Consolas"/>
              </a:rPr>
              <a:t>container</a:t>
            </a:r>
            <a:r>
              <a:rPr lang="pt-BR" sz="1050" spc="-37">
                <a:solidFill>
                  <a:srgbClr val="000000"/>
                </a:solidFill>
                <a:latin typeface="Consolas"/>
                <a:ea typeface="Consolas"/>
                <a:cs typeface="Consolas"/>
              </a:rPr>
              <a:t>.</a:t>
            </a:r>
            <a:r>
              <a:rPr lang="pt-BR" sz="1050" spc="-37">
                <a:solidFill>
                  <a:srgbClr val="795E26"/>
                </a:solidFill>
                <a:latin typeface="Consolas"/>
                <a:ea typeface="Consolas"/>
                <a:cs typeface="Consolas"/>
              </a:rPr>
              <a:t>GetItemQueryIterator</a:t>
            </a:r>
            <a:r>
              <a:rPr lang="pt-BR" sz="1050" spc="-37">
                <a:solidFill>
                  <a:srgbClr val="000000"/>
                </a:solidFill>
                <a:latin typeface="Consolas"/>
                <a:ea typeface="Consolas"/>
                <a:cs typeface="Consolas"/>
              </a:rPr>
              <a:t>&lt;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&gt;(</a:t>
            </a:r>
          </a:p>
          <a:p>
            <a:r>
              <a:rPr lang="pt-BR" sz="1050" spc="-37">
                <a:solidFill>
                  <a:srgbClr val="000000"/>
                </a:solidFill>
                <a:latin typeface="Consolas"/>
                <a:ea typeface="Consolas"/>
                <a:cs typeface="Consolas"/>
              </a:rPr>
              <a:t>    </a:t>
            </a:r>
            <a:r>
              <a:rPr lang="pt-BR" sz="1050" spc="-37">
                <a:solidFill>
                  <a:srgbClr val="A31515"/>
                </a:solidFill>
                <a:latin typeface="Consolas"/>
                <a:ea typeface="Consolas"/>
                <a:cs typeface="Consolas"/>
              </a:rPr>
              <a:t>"SELECT * FROM products p WHERE p.diet = false"</a:t>
            </a:r>
            <a:endParaRPr lang="en-US" sz="105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a:t>
            </a:r>
          </a:p>
          <a:p>
            <a:br>
              <a:rPr sz="1050"/>
            </a:br>
            <a:r>
              <a:rPr lang="pt-BR" sz="1050" spc="-37">
                <a:solidFill>
                  <a:srgbClr val="008000"/>
                </a:solidFill>
                <a:latin typeface="Consolas"/>
                <a:ea typeface="Consolas"/>
                <a:cs typeface="Consolas"/>
              </a:rPr>
              <a:t>// Iterate over results</a:t>
            </a:r>
          </a:p>
          <a:p>
            <a:r>
              <a:rPr lang="pt-BR" sz="1050" spc="-37">
                <a:solidFill>
                  <a:srgbClr val="AF00DB"/>
                </a:solidFill>
                <a:latin typeface="Consolas"/>
                <a:ea typeface="Consolas"/>
                <a:cs typeface="Consolas"/>
              </a:rPr>
              <a:t>while</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iterator</a:t>
            </a:r>
            <a:r>
              <a:rPr lang="pt-BR" sz="1050" spc="-37">
                <a:solidFill>
                  <a:srgbClr val="000000"/>
                </a:solidFill>
                <a:latin typeface="Consolas"/>
                <a:ea typeface="Consolas"/>
                <a:cs typeface="Consolas"/>
              </a:rPr>
              <a:t>.</a:t>
            </a:r>
            <a:r>
              <a:rPr lang="pt-BR" sz="1050" spc="-37">
                <a:solidFill>
                  <a:srgbClr val="001080"/>
                </a:solidFill>
                <a:latin typeface="Consolas"/>
                <a:ea typeface="Consolas"/>
                <a:cs typeface="Consolas"/>
              </a:rPr>
              <a:t>HasMoreResults</a:t>
            </a:r>
            <a:r>
              <a:rPr lang="pt-BR" sz="1050" spc="-37">
                <a:solidFill>
                  <a:srgbClr val="000000"/>
                </a:solidFill>
                <a:latin typeface="Consolas"/>
                <a:ea typeface="Consolas"/>
                <a:cs typeface="Consolas"/>
              </a:rPr>
              <a:t>)</a:t>
            </a:r>
          </a:p>
          <a:p>
            <a:r>
              <a:rPr lang="en-US" sz="1050">
                <a:solidFill>
                  <a:srgbClr val="000000"/>
                </a:solidFill>
                <a:latin typeface="Consolas" panose="020B0609020204030204" pitchFamily="49" charset="0"/>
              </a:rPr>
              <a:t>{</a:t>
            </a:r>
          </a:p>
          <a:p>
            <a:r>
              <a:rPr lang="pt-BR" sz="1050" spc="-37">
                <a:solidFill>
                  <a:srgbClr val="000000"/>
                </a:solidFill>
                <a:latin typeface="Consolas"/>
                <a:ea typeface="Consolas"/>
                <a:cs typeface="Consolas"/>
              </a:rPr>
              <a:t>    </a:t>
            </a:r>
            <a:r>
              <a:rPr lang="pt-BR" sz="1050" spc="-37">
                <a:solidFill>
                  <a:srgbClr val="267F99"/>
                </a:solidFill>
                <a:latin typeface="Consolas"/>
                <a:ea typeface="Consolas"/>
                <a:cs typeface="Consolas"/>
              </a:rPr>
              <a:t>FeedResponse</a:t>
            </a:r>
            <a:r>
              <a:rPr lang="pt-BR" sz="1050" spc="-37">
                <a:solidFill>
                  <a:srgbClr val="000000"/>
                </a:solidFill>
                <a:latin typeface="Consolas"/>
                <a:ea typeface="Consolas"/>
                <a:cs typeface="Consolas"/>
              </a:rPr>
              <a:t>&lt;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&gt; </a:t>
            </a:r>
            <a:r>
              <a:rPr lang="pt-BR" sz="1050" spc="-37">
                <a:solidFill>
                  <a:srgbClr val="001080"/>
                </a:solidFill>
                <a:latin typeface="Consolas"/>
                <a:ea typeface="Consolas"/>
                <a:cs typeface="Consolas"/>
              </a:rPr>
              <a:t>batch</a:t>
            </a:r>
            <a:r>
              <a:rPr lang="pt-BR" sz="1050" spc="-37">
                <a:solidFill>
                  <a:srgbClr val="000000"/>
                </a:solidFill>
                <a:latin typeface="Consolas"/>
                <a:ea typeface="Consolas"/>
                <a:cs typeface="Consolas"/>
              </a:rPr>
              <a:t> = </a:t>
            </a:r>
            <a:r>
              <a:rPr lang="pt-BR" sz="1050" spc="-37">
                <a:solidFill>
                  <a:srgbClr val="0000FF"/>
                </a:solidFill>
                <a:latin typeface="Consolas"/>
                <a:ea typeface="Consolas"/>
                <a:cs typeface="Consolas"/>
              </a:rPr>
              <a:t>await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iterator</a:t>
            </a:r>
            <a:r>
              <a:rPr lang="pt-BR" sz="1050" spc="-37">
                <a:solidFill>
                  <a:srgbClr val="000000"/>
                </a:solidFill>
                <a:latin typeface="Consolas"/>
                <a:ea typeface="Consolas"/>
                <a:cs typeface="Consolas"/>
              </a:rPr>
              <a:t>.</a:t>
            </a:r>
            <a:r>
              <a:rPr lang="pt-BR" sz="1050" spc="-37">
                <a:solidFill>
                  <a:srgbClr val="795E26"/>
                </a:solidFill>
                <a:latin typeface="Consolas"/>
                <a:ea typeface="Consolas"/>
                <a:cs typeface="Consolas"/>
              </a:rPr>
              <a:t>ReadNextAsync</a:t>
            </a:r>
            <a:r>
              <a:rPr lang="pt-BR" sz="1050" spc="-37">
                <a:solidFill>
                  <a:srgbClr val="000000"/>
                </a:solidFill>
                <a:latin typeface="Consolas"/>
                <a:ea typeface="Consolas"/>
                <a:cs typeface="Consolas"/>
              </a:rPr>
              <a:t>();</a:t>
            </a:r>
          </a:p>
          <a:p>
            <a:r>
              <a:rPr lang="pt-BR" sz="1050" spc="-37">
                <a:solidFill>
                  <a:srgbClr val="000000"/>
                </a:solidFill>
                <a:latin typeface="Consolas"/>
                <a:ea typeface="Consolas"/>
                <a:cs typeface="Consolas"/>
              </a:rPr>
              <a:t>    </a:t>
            </a:r>
            <a:r>
              <a:rPr lang="pt-BR" sz="1050" spc="-37">
                <a:solidFill>
                  <a:srgbClr val="AF00DB"/>
                </a:solidFill>
                <a:latin typeface="Consolas"/>
                <a:ea typeface="Consolas"/>
                <a:cs typeface="Consolas"/>
              </a:rPr>
              <a:t>foreach</a:t>
            </a:r>
            <a:r>
              <a:rPr lang="pt-BR" sz="1050" spc="-37">
                <a:solidFill>
                  <a:srgbClr val="000000"/>
                </a:solidFill>
                <a:latin typeface="Consolas"/>
                <a:ea typeface="Consolas"/>
                <a:cs typeface="Consolas"/>
              </a:rPr>
              <a:t>(</a:t>
            </a:r>
            <a:r>
              <a:rPr lang="pt-BR" sz="1050" spc="-37">
                <a:solidFill>
                  <a:srgbClr val="267F99"/>
                </a:solidFill>
                <a:latin typeface="Consolas"/>
                <a:ea typeface="Consolas"/>
                <a:cs typeface="Consolas"/>
              </a:rPr>
              <a:t>Product</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item</a:t>
            </a:r>
            <a:r>
              <a:rPr lang="pt-BR" sz="1050" spc="-37">
                <a:solidFill>
                  <a:srgbClr val="000000"/>
                </a:solidFill>
                <a:latin typeface="Consolas"/>
                <a:ea typeface="Consolas"/>
                <a:cs typeface="Consolas"/>
              </a:rPr>
              <a:t> </a:t>
            </a:r>
            <a:r>
              <a:rPr lang="pt-BR" sz="1050" spc="-37">
                <a:solidFill>
                  <a:srgbClr val="AF00DB"/>
                </a:solidFill>
                <a:latin typeface="Consolas"/>
                <a:ea typeface="Consolas"/>
                <a:cs typeface="Consolas"/>
              </a:rPr>
              <a:t>in</a:t>
            </a:r>
            <a:r>
              <a:rPr lang="pt-BR" sz="1050" spc="-37">
                <a:solidFill>
                  <a:srgbClr val="000000"/>
                </a:solidFill>
                <a:latin typeface="Consolas"/>
                <a:ea typeface="Consolas"/>
                <a:cs typeface="Consolas"/>
              </a:rPr>
              <a:t> </a:t>
            </a:r>
            <a:r>
              <a:rPr lang="pt-BR" sz="1050" spc="-37">
                <a:solidFill>
                  <a:srgbClr val="001080"/>
                </a:solidFill>
                <a:latin typeface="Consolas"/>
                <a:ea typeface="Consolas"/>
                <a:cs typeface="Consolas"/>
              </a:rPr>
              <a:t>batch</a:t>
            </a:r>
            <a:r>
              <a:rPr lang="pt-BR" sz="1050" spc="-37">
                <a:solidFill>
                  <a:srgbClr val="000000"/>
                </a:solidFill>
                <a:latin typeface="Consolas"/>
                <a:ea typeface="Consolas"/>
                <a:cs typeface="Consolas"/>
              </a:rPr>
              <a:t>)  { }</a:t>
            </a:r>
          </a:p>
          <a:p>
            <a:r>
              <a:rPr lang="en-US" sz="1050">
                <a:solidFill>
                  <a:srgbClr val="00000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4" name="Tinta 3">
                <a:extLst>
                  <a:ext uri="{FF2B5EF4-FFF2-40B4-BE49-F238E27FC236}">
                    <a16:creationId xmlns:a16="http://schemas.microsoft.com/office/drawing/2014/main" id="{D0B5BA5A-5462-D5DE-02F1-CC3F6BDF964E}"/>
                  </a:ext>
                </a:extLst>
              </p14:cNvPr>
              <p14:cNvContentPartPr/>
              <p14:nvPr/>
            </p14:nvContentPartPr>
            <p14:xfrm>
              <a:off x="299880" y="1619280"/>
              <a:ext cx="5124960" cy="1576800"/>
            </p14:xfrm>
          </p:contentPart>
        </mc:Choice>
        <mc:Fallback xmlns="">
          <p:pic>
            <p:nvPicPr>
              <p:cNvPr id="4" name="Tinta 3">
                <a:extLst>
                  <a:ext uri="{FF2B5EF4-FFF2-40B4-BE49-F238E27FC236}">
                    <a16:creationId xmlns:a16="http://schemas.microsoft.com/office/drawing/2014/main" id="{D0B5BA5A-5462-D5DE-02F1-CC3F6BDF964E}"/>
                  </a:ext>
                </a:extLst>
              </p:cNvPr>
              <p:cNvPicPr/>
              <p:nvPr/>
            </p:nvPicPr>
            <p:blipFill>
              <a:blip r:embed="rId4"/>
              <a:stretch>
                <a:fillRect/>
              </a:stretch>
            </p:blipFill>
            <p:spPr>
              <a:xfrm>
                <a:off x="290520" y="1609920"/>
                <a:ext cx="5143680" cy="1595520"/>
              </a:xfrm>
              <a:prstGeom prst="rect">
                <a:avLst/>
              </a:prstGeom>
            </p:spPr>
          </p:pic>
        </mc:Fallback>
      </mc:AlternateContent>
    </p:spTree>
    <p:extLst>
      <p:ext uri="{BB962C8B-B14F-4D97-AF65-F5344CB8AC3E}">
        <p14:creationId xmlns:p14="http://schemas.microsoft.com/office/powerpoint/2010/main" val="135724454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27D4C7-E786-43F8-C351-053661745E5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procedimentos armazenados (1 de 4)</a:t>
            </a:r>
          </a:p>
        </p:txBody>
      </p:sp>
      <p:sp>
        <p:nvSpPr>
          <p:cNvPr id="6" name="Content Placeholder 5">
            <a:extLst>
              <a:ext uri="{FF2B5EF4-FFF2-40B4-BE49-F238E27FC236}">
                <a16:creationId xmlns:a16="http://schemas.microsoft.com/office/drawing/2014/main" id="{AD49AC70-D5F5-3E98-FE0B-F2E6C58D6ACB}"/>
              </a:ext>
            </a:extLst>
          </p:cNvPr>
          <p:cNvSpPr>
            <a:spLocks noGrp="1"/>
          </p:cNvSpPr>
          <p:nvPr>
            <p:ph sz="quarter" idx="10"/>
          </p:nvPr>
        </p:nvSpPr>
        <p:spPr>
          <a:xfrm>
            <a:off x="342900" y="926307"/>
            <a:ext cx="8416529" cy="1314505"/>
          </a:xfrm>
        </p:spPr>
        <p:txBody>
          <a:bodyPr/>
          <a:lstStyle/>
          <a:p>
            <a:r>
              <a:rPr lang="pt-BR" sz="1800" dirty="0">
                <a:solidFill>
                  <a:srgbClr val="000000"/>
                </a:solidFill>
                <a:latin typeface="Segoe UI"/>
                <a:ea typeface="Segoe UI"/>
                <a:cs typeface="Segoe UI"/>
              </a:rPr>
              <a:t>No Azure Cosmos DB, o JavaScript é hospedado no mesmo espaço de memória do banco de dados</a:t>
            </a:r>
          </a:p>
          <a:p>
            <a:r>
              <a:rPr lang="pt-BR" sz="1800" dirty="0">
                <a:solidFill>
                  <a:srgbClr val="000000"/>
                </a:solidFill>
                <a:latin typeface="Segoe UI"/>
                <a:ea typeface="Segoe UI"/>
                <a:cs typeface="Segoe UI"/>
              </a:rPr>
              <a:t>As solicitações realizadas dentro de procedimentos armazenados e gatilhos são executadas no mesmo escopo de uma sessão do banco de dados</a:t>
            </a:r>
          </a:p>
          <a:p>
            <a:endParaRPr lang="en-US" sz="1800" dirty="0"/>
          </a:p>
        </p:txBody>
      </p:sp>
      <p:grpSp>
        <p:nvGrpSpPr>
          <p:cNvPr id="7" name="Group 6" descr="This diagram depicts the process of running server-side JavaScript in Azure Cosmos DB to perform common, long-running tasks, such as creating, deleting, and updating multiple documents or querying large document sets.">
            <a:extLst>
              <a:ext uri="{FF2B5EF4-FFF2-40B4-BE49-F238E27FC236}">
                <a16:creationId xmlns:a16="http://schemas.microsoft.com/office/drawing/2014/main" id="{7831CFC6-5A57-2A3F-424E-5CBAA4C702A9}"/>
              </a:ext>
            </a:extLst>
          </p:cNvPr>
          <p:cNvGrpSpPr/>
          <p:nvPr/>
        </p:nvGrpSpPr>
        <p:grpSpPr>
          <a:xfrm>
            <a:off x="1096088" y="2321411"/>
            <a:ext cx="6631975" cy="1683675"/>
            <a:chOff x="862199" y="3535682"/>
            <a:chExt cx="10705827" cy="2717913"/>
          </a:xfrm>
        </p:grpSpPr>
        <p:pic>
          <p:nvPicPr>
            <p:cNvPr id="8" name="Picture 7" descr="Server rack.png">
              <a:extLst>
                <a:ext uri="{FF2B5EF4-FFF2-40B4-BE49-F238E27FC236}">
                  <a16:creationId xmlns:a16="http://schemas.microsoft.com/office/drawing/2014/main" id="{2E7064D1-4106-C864-2AC9-08A1CC2C0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078" y="3535682"/>
              <a:ext cx="900098" cy="900098"/>
            </a:xfrm>
            <a:prstGeom prst="rect">
              <a:avLst/>
            </a:prstGeom>
          </p:spPr>
        </p:pic>
        <p:pic>
          <p:nvPicPr>
            <p:cNvPr id="9" name="Picture 8">
              <a:extLst>
                <a:ext uri="{FF2B5EF4-FFF2-40B4-BE49-F238E27FC236}">
                  <a16:creationId xmlns:a16="http://schemas.microsoft.com/office/drawing/2014/main" id="{80199C14-BD88-83FA-6EB4-CB29232A6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199" y="3578696"/>
              <a:ext cx="1292083" cy="819151"/>
            </a:xfrm>
            <a:prstGeom prst="rect">
              <a:avLst/>
            </a:prstGeom>
          </p:spPr>
        </p:pic>
        <p:grpSp>
          <p:nvGrpSpPr>
            <p:cNvPr id="10" name="Group 9">
              <a:extLst>
                <a:ext uri="{FF2B5EF4-FFF2-40B4-BE49-F238E27FC236}">
                  <a16:creationId xmlns:a16="http://schemas.microsoft.com/office/drawing/2014/main" id="{B91D8B24-9FEA-5033-F265-21F8E6EA1A4E}"/>
                </a:ext>
              </a:extLst>
            </p:cNvPr>
            <p:cNvGrpSpPr/>
            <p:nvPr/>
          </p:nvGrpSpPr>
          <p:grpSpPr>
            <a:xfrm>
              <a:off x="9886218" y="4425705"/>
              <a:ext cx="1681808" cy="1781963"/>
              <a:chOff x="9033362" y="2887711"/>
              <a:chExt cx="1681808" cy="1781963"/>
            </a:xfrm>
          </p:grpSpPr>
          <p:pic>
            <p:nvPicPr>
              <p:cNvPr id="23" name="Picture 22" descr="Database server.png">
                <a:extLst>
                  <a:ext uri="{FF2B5EF4-FFF2-40B4-BE49-F238E27FC236}">
                    <a16:creationId xmlns:a16="http://schemas.microsoft.com/office/drawing/2014/main" id="{3E0BDD4C-70B1-D143-D29B-8C0D1FAA4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24" name="Graphic 23">
                <a:extLst>
                  <a:ext uri="{FF2B5EF4-FFF2-40B4-BE49-F238E27FC236}">
                    <a16:creationId xmlns:a16="http://schemas.microsoft.com/office/drawing/2014/main" id="{79FDEA36-0E34-6942-5AD7-52B691693C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11" name="Picture 10">
              <a:extLst>
                <a:ext uri="{FF2B5EF4-FFF2-40B4-BE49-F238E27FC236}">
                  <a16:creationId xmlns:a16="http://schemas.microsoft.com/office/drawing/2014/main" id="{A0CC4B7A-BE43-BD9B-C407-0D7D0C3C86B0}"/>
                </a:ext>
              </a:extLst>
            </p:cNvPr>
            <p:cNvPicPr>
              <a:picLocks noChangeAspect="1"/>
            </p:cNvPicPr>
            <p:nvPr/>
          </p:nvPicPr>
          <p:blipFill>
            <a:blip r:embed="rId8"/>
            <a:stretch>
              <a:fillRect/>
            </a:stretch>
          </p:blipFill>
          <p:spPr>
            <a:xfrm>
              <a:off x="3953376" y="3578647"/>
              <a:ext cx="1113916" cy="819248"/>
            </a:xfrm>
            <a:prstGeom prst="rect">
              <a:avLst/>
            </a:prstGeom>
          </p:spPr>
        </p:pic>
        <p:grpSp>
          <p:nvGrpSpPr>
            <p:cNvPr id="12" name="Group 11">
              <a:extLst>
                <a:ext uri="{FF2B5EF4-FFF2-40B4-BE49-F238E27FC236}">
                  <a16:creationId xmlns:a16="http://schemas.microsoft.com/office/drawing/2014/main" id="{CAACAD5E-639F-523C-A57F-988FC06F3982}"/>
                </a:ext>
              </a:extLst>
            </p:cNvPr>
            <p:cNvGrpSpPr/>
            <p:nvPr/>
          </p:nvGrpSpPr>
          <p:grpSpPr>
            <a:xfrm>
              <a:off x="3392905" y="4860758"/>
              <a:ext cx="6027821" cy="1392837"/>
              <a:chOff x="2815389" y="4836694"/>
              <a:chExt cx="6196263" cy="1431759"/>
            </a:xfrm>
          </p:grpSpPr>
          <p:sp>
            <p:nvSpPr>
              <p:cNvPr id="17" name="Rectangle 16">
                <a:extLst>
                  <a:ext uri="{FF2B5EF4-FFF2-40B4-BE49-F238E27FC236}">
                    <a16:creationId xmlns:a16="http://schemas.microsoft.com/office/drawing/2014/main" id="{21395DD2-CB45-4A2C-80B8-4FFCC1A4089C}"/>
                  </a:ext>
                </a:extLst>
              </p:cNvPr>
              <p:cNvSpPr/>
              <p:nvPr/>
            </p:nvSpPr>
            <p:spPr bwMode="auto">
              <a:xfrm>
                <a:off x="2815389" y="4836694"/>
                <a:ext cx="6196263" cy="1431759"/>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lnSpc>
                    <a:spcPct val="90000"/>
                  </a:lnSpc>
                  <a:spcBef>
                    <a:spcPct val="0"/>
                  </a:spcBef>
                  <a:spcAft>
                    <a:spcPct val="0"/>
                  </a:spcAft>
                </a:pPr>
                <a:endParaRPr lang="en-US" sz="1350">
                  <a:solidFill>
                    <a:schemeClr val="tx1"/>
                  </a:solidFill>
                  <a:ea typeface="Segoe UI"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42CD2613-8059-13B4-4667-173E95DE8102}"/>
                  </a:ext>
                </a:extLst>
              </p:cNvPr>
              <p:cNvGrpSpPr/>
              <p:nvPr/>
            </p:nvGrpSpPr>
            <p:grpSpPr>
              <a:xfrm>
                <a:off x="2944711" y="5005954"/>
                <a:ext cx="5880725" cy="1080000"/>
                <a:chOff x="3000585" y="3453663"/>
                <a:chExt cx="5880725" cy="1080000"/>
              </a:xfrm>
            </p:grpSpPr>
            <p:sp>
              <p:nvSpPr>
                <p:cNvPr id="19" name="Rectangle 18">
                  <a:extLst>
                    <a:ext uri="{FF2B5EF4-FFF2-40B4-BE49-F238E27FC236}">
                      <a16:creationId xmlns:a16="http://schemas.microsoft.com/office/drawing/2014/main" id="{6A92BB2D-F28D-D02A-91E1-677624E3640C}"/>
                    </a:ext>
                  </a:extLst>
                </p:cNvPr>
                <p:cNvSpPr/>
                <p:nvPr/>
              </p:nvSpPr>
              <p:spPr bwMode="auto">
                <a:xfrm>
                  <a:off x="6031066" y="3453663"/>
                  <a:ext cx="127985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a:r>
                    <a:rPr lang="pt-BR" sz="1050" dirty="0">
                      <a:gradFill>
                        <a:gsLst>
                          <a:gs pos="2917">
                            <a:srgbClr val="000000"/>
                          </a:gs>
                          <a:gs pos="30000">
                            <a:srgbClr val="000000"/>
                          </a:gs>
                        </a:gsLst>
                        <a:lin ang="5400000"/>
                        <a:tileRect l="-100000" t="-100000"/>
                      </a:gradFill>
                      <a:latin typeface="Segoe UI"/>
                      <a:ea typeface="Segoe UI"/>
                      <a:cs typeface="Segoe UI"/>
                    </a:rPr>
                    <a:t>Atualizar documento existente</a:t>
                  </a:r>
                </a:p>
              </p:txBody>
            </p:sp>
            <p:sp>
              <p:nvSpPr>
                <p:cNvPr id="20" name="Rectangle 19">
                  <a:extLst>
                    <a:ext uri="{FF2B5EF4-FFF2-40B4-BE49-F238E27FC236}">
                      <a16:creationId xmlns:a16="http://schemas.microsoft.com/office/drawing/2014/main" id="{A533714E-30F0-5EBF-ED5E-3976D2035998}"/>
                    </a:ext>
                  </a:extLst>
                </p:cNvPr>
                <p:cNvSpPr/>
                <p:nvPr/>
              </p:nvSpPr>
              <p:spPr bwMode="auto">
                <a:xfrm>
                  <a:off x="7471610"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a:r>
                    <a:rPr lang="pt-BR" sz="1050" dirty="0">
                      <a:gradFill>
                        <a:gsLst>
                          <a:gs pos="2917">
                            <a:srgbClr val="000000"/>
                          </a:gs>
                          <a:gs pos="30000">
                            <a:srgbClr val="000000"/>
                          </a:gs>
                        </a:gsLst>
                        <a:lin ang="5400000"/>
                        <a:tileRect l="-100000" t="-100000"/>
                      </a:gradFill>
                      <a:latin typeface="Segoe UI"/>
                      <a:ea typeface="Segoe UI"/>
                      <a:cs typeface="Segoe UI"/>
                    </a:rPr>
                    <a:t>Excluir um documento existente</a:t>
                  </a:r>
                </a:p>
              </p:txBody>
            </p:sp>
            <p:sp>
              <p:nvSpPr>
                <p:cNvPr id="21" name="Rectangle 20">
                  <a:extLst>
                    <a:ext uri="{FF2B5EF4-FFF2-40B4-BE49-F238E27FC236}">
                      <a16:creationId xmlns:a16="http://schemas.microsoft.com/office/drawing/2014/main" id="{938B3253-23BD-5F6F-6449-4AAAF82E2C69}"/>
                    </a:ext>
                  </a:extLst>
                </p:cNvPr>
                <p:cNvSpPr/>
                <p:nvPr/>
              </p:nvSpPr>
              <p:spPr bwMode="auto">
                <a:xfrm>
                  <a:off x="3000585" y="3453663"/>
                  <a:ext cx="1409700"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a:r>
                    <a:rPr lang="pt-BR" sz="1050" dirty="0">
                      <a:gradFill>
                        <a:gsLst>
                          <a:gs pos="2917">
                            <a:srgbClr val="000000"/>
                          </a:gs>
                          <a:gs pos="30000">
                            <a:srgbClr val="000000"/>
                          </a:gs>
                        </a:gsLst>
                        <a:lin ang="5400000"/>
                        <a:tileRect l="-100000" t="-100000"/>
                      </a:gradFill>
                      <a:latin typeface="Segoe UI"/>
                      <a:ea typeface="Segoe UI"/>
                      <a:cs typeface="Segoe UI"/>
                    </a:rPr>
                    <a:t>Criar novo</a:t>
                  </a:r>
                </a:p>
                <a:p>
                  <a:pPr algn="ctr"/>
                  <a:r>
                    <a:rPr lang="pt-BR" sz="1050" dirty="0">
                      <a:gradFill>
                        <a:gsLst>
                          <a:gs pos="2917">
                            <a:srgbClr val="000000"/>
                          </a:gs>
                          <a:gs pos="30000">
                            <a:srgbClr val="000000"/>
                          </a:gs>
                        </a:gsLst>
                        <a:lin ang="5400000"/>
                        <a:tileRect l="-100000" t="-100000"/>
                      </a:gradFill>
                      <a:latin typeface="Segoe UI"/>
                      <a:ea typeface="Segoe UI"/>
                      <a:cs typeface="Segoe UI"/>
                    </a:rPr>
                    <a:t>documento</a:t>
                  </a:r>
                </a:p>
              </p:txBody>
            </p:sp>
            <p:sp>
              <p:nvSpPr>
                <p:cNvPr id="22" name="Rectangle 21">
                  <a:extLst>
                    <a:ext uri="{FF2B5EF4-FFF2-40B4-BE49-F238E27FC236}">
                      <a16:creationId xmlns:a16="http://schemas.microsoft.com/office/drawing/2014/main" id="{FCBCAF45-136D-B5B0-35AF-0FB5874A799D}"/>
                    </a:ext>
                  </a:extLst>
                </p:cNvPr>
                <p:cNvSpPr/>
                <p:nvPr/>
              </p:nvSpPr>
              <p:spPr bwMode="auto">
                <a:xfrm>
                  <a:off x="4578490" y="3453663"/>
                  <a:ext cx="1276605" cy="1080000"/>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a:r>
                    <a:rPr lang="pt-BR" sz="1050" dirty="0">
                      <a:gradFill>
                        <a:gsLst>
                          <a:gs pos="2917">
                            <a:srgbClr val="000000"/>
                          </a:gs>
                          <a:gs pos="30000">
                            <a:srgbClr val="000000"/>
                          </a:gs>
                        </a:gsLst>
                        <a:lin ang="5400000"/>
                        <a:tileRect l="-100000" t="-100000"/>
                      </a:gradFill>
                      <a:latin typeface="Segoe UI"/>
                      <a:ea typeface="Segoe UI"/>
                      <a:cs typeface="Segoe UI"/>
                    </a:rPr>
                    <a:t>Consultar a coleção</a:t>
                  </a:r>
                </a:p>
              </p:txBody>
            </p:sp>
          </p:grpSp>
        </p:grpSp>
        <p:cxnSp>
          <p:nvCxnSpPr>
            <p:cNvPr id="13" name="Connector: Elbow 12">
              <a:extLst>
                <a:ext uri="{FF2B5EF4-FFF2-40B4-BE49-F238E27FC236}">
                  <a16:creationId xmlns:a16="http://schemas.microsoft.com/office/drawing/2014/main" id="{38A62C42-4480-3B84-BF17-1ECC5AA400D4}"/>
                </a:ext>
              </a:extLst>
            </p:cNvPr>
            <p:cNvCxnSpPr/>
            <p:nvPr/>
          </p:nvCxnSpPr>
          <p:spPr>
            <a:xfrm flipV="1">
              <a:off x="2115093" y="3985731"/>
              <a:ext cx="410796" cy="254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49B077D-1967-BF85-33D5-7B71324FAC5E}"/>
                </a:ext>
              </a:extLst>
            </p:cNvPr>
            <p:cNvCxnSpPr>
              <a:stCxn id="11" idx="2"/>
            </p:cNvCxnSpPr>
            <p:nvPr/>
          </p:nvCxnSpPr>
          <p:spPr>
            <a:xfrm rot="5400000">
              <a:off x="4312158" y="4589723"/>
              <a:ext cx="390004" cy="6349"/>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1A0E4B3-9CF1-BD6B-6ECC-E79305CCBEFB}"/>
                </a:ext>
              </a:extLst>
            </p:cNvPr>
            <p:cNvCxnSpPr>
              <a:stCxn id="8" idx="3"/>
              <a:endCxn id="11" idx="1"/>
            </p:cNvCxnSpPr>
            <p:nvPr/>
          </p:nvCxnSpPr>
          <p:spPr>
            <a:xfrm>
              <a:off x="3465176" y="3985731"/>
              <a:ext cx="488200" cy="2540"/>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3513ABE-8CDE-122B-794B-B6CB0C19AC89}"/>
                </a:ext>
              </a:extLst>
            </p:cNvPr>
            <p:cNvCxnSpPr>
              <a:endCxn id="23" idx="1"/>
            </p:cNvCxnSpPr>
            <p:nvPr/>
          </p:nvCxnSpPr>
          <p:spPr>
            <a:xfrm flipV="1">
              <a:off x="9420726" y="5530335"/>
              <a:ext cx="465492" cy="2778"/>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C94FEF44-4C08-1465-580F-8624C7DC6890}"/>
              </a:ext>
              <a:ext uri="{C183D7F6-B498-43B3-948B-1728B52AA6E4}">
                <adec:decorative xmlns:adec="http://schemas.microsoft.com/office/drawing/2017/decorative" val="1"/>
              </a:ext>
            </a:extLst>
          </p:cNvPr>
          <p:cNvSpPr/>
          <p:nvPr/>
        </p:nvSpPr>
        <p:spPr bwMode="auto">
          <a:xfrm>
            <a:off x="933337" y="2155573"/>
            <a:ext cx="6971036" cy="208540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67232" rIns="67232" bIns="67232" numCol="1" spcCol="0" rtlCol="0" fromWordArt="0" anchor="t" anchorCtr="0" forceAA="0" compatLnSpc="1">
            <a:prstTxWarp prst="textNoShape">
              <a:avLst/>
            </a:prstTxWarp>
            <a:noAutofit/>
          </a:bodyPr>
          <a:lstStyle/>
          <a:p>
            <a:pPr defTabSz="685577" fontAlgn="base">
              <a:spcBef>
                <a:spcPct val="0"/>
              </a:spcBef>
              <a:spcAft>
                <a:spcPts val="74"/>
              </a:spcAft>
            </a:pPr>
            <a:endParaRPr lang="en-US" sz="735" u="sng">
              <a:solidFill>
                <a:schemeClr val="bg1"/>
              </a:solidFill>
              <a:ea typeface="Segoe UI" pitchFamily="34" charset="0"/>
              <a:cs typeface="Segoe UI" panose="020B0502040204020203" pitchFamily="34" charset="0"/>
            </a:endParaRPr>
          </a:p>
        </p:txBody>
      </p:sp>
    </p:spTree>
    <p:extLst>
      <p:ext uri="{BB962C8B-B14F-4D97-AF65-F5344CB8AC3E}">
        <p14:creationId xmlns:p14="http://schemas.microsoft.com/office/powerpoint/2010/main" val="166566354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FDBEB-3C2C-1843-FC8F-8668460DC71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procedimentos armazenados (2 de 4)</a:t>
            </a:r>
          </a:p>
        </p:txBody>
      </p:sp>
      <p:sp>
        <p:nvSpPr>
          <p:cNvPr id="6" name="Text Placeholder 5">
            <a:extLst>
              <a:ext uri="{FF2B5EF4-FFF2-40B4-BE49-F238E27FC236}">
                <a16:creationId xmlns:a16="http://schemas.microsoft.com/office/drawing/2014/main" id="{68B1A5A2-43AC-50FA-48E7-6987B156DE91}"/>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Código de exemplo</a:t>
            </a:r>
          </a:p>
        </p:txBody>
      </p:sp>
      <p:sp>
        <p:nvSpPr>
          <p:cNvPr id="7" name="Text Placeholder 5">
            <a:extLst>
              <a:ext uri="{FF2B5EF4-FFF2-40B4-BE49-F238E27FC236}">
                <a16:creationId xmlns:a16="http://schemas.microsoft.com/office/drawing/2014/main" id="{88879E1B-CF64-8859-88C3-13F2C0427D11}"/>
              </a:ext>
            </a:extLst>
          </p:cNvPr>
          <p:cNvSpPr txBox="1"/>
          <p:nvPr/>
        </p:nvSpPr>
        <p:spPr>
          <a:xfrm>
            <a:off x="313983" y="1092994"/>
            <a:ext cx="8445446" cy="2899255"/>
          </a:xfrm>
          <a:prstGeom prst="rect">
            <a:avLst/>
          </a:prstGeom>
          <a:ln w="19050">
            <a:solidFill>
              <a:srgbClr val="0078D4"/>
            </a:solidFill>
          </a:ln>
        </p:spPr>
        <p:txBody>
          <a:bodyPr vert="horz" wrap="square" lIns="137160" tIns="137160" rIns="137160" bIns="1371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99557">
              <a:spcBef>
                <a:spcPct val="20000"/>
              </a:spcBef>
              <a:spcAft>
                <a:spcPts val="0"/>
              </a:spcAft>
              <a:defRPr/>
            </a:pPr>
            <a:r>
              <a:rPr lang="en-US" sz="1200" spc="0" dirty="0">
                <a:solidFill>
                  <a:srgbClr val="0000FF"/>
                </a:solidFill>
                <a:latin typeface="Consolas" panose="020B0609020204030204" pitchFamily="49" charset="0"/>
              </a:rPr>
              <a:t>function</a:t>
            </a:r>
            <a:r>
              <a:rPr lang="en-US" sz="1200" spc="0" dirty="0">
                <a:solidFill>
                  <a:srgbClr val="000000"/>
                </a:solidFill>
                <a:latin typeface="Consolas" panose="020B0609020204030204" pitchFamily="49" charset="0"/>
              </a:rPr>
              <a:t> </a:t>
            </a:r>
            <a:r>
              <a:rPr lang="en-US" sz="1200" spc="0" dirty="0" err="1">
                <a:solidFill>
                  <a:srgbClr val="795E26"/>
                </a:solidFill>
                <a:latin typeface="Consolas" panose="020B0609020204030204" pitchFamily="49" charset="0"/>
              </a:rPr>
              <a:t>createSampleDocument</a:t>
            </a:r>
            <a:r>
              <a:rPr lang="en-US" sz="1200" spc="0" dirty="0">
                <a:solidFill>
                  <a:srgbClr val="000000"/>
                </a:solidFill>
                <a:latin typeface="Consolas" panose="020B0609020204030204" pitchFamily="49" charset="0"/>
              </a:rPr>
              <a:t>(</a:t>
            </a:r>
            <a:r>
              <a:rPr lang="en-US" sz="1200" spc="0" dirty="0" err="1">
                <a:solidFill>
                  <a:srgbClr val="001080"/>
                </a:solidFill>
                <a:latin typeface="Consolas" panose="020B0609020204030204" pitchFamily="49" charset="0"/>
              </a:rPr>
              <a:t>documentToCreate</a:t>
            </a:r>
            <a:r>
              <a:rPr lang="en-US" sz="1200" spc="0" dirty="0">
                <a:solidFill>
                  <a:srgbClr val="000000"/>
                </a:solidFill>
                <a:latin typeface="Consolas" panose="020B0609020204030204" pitchFamily="49" charset="0"/>
              </a:rPr>
              <a:t>) {</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a:solidFill>
                  <a:srgbClr val="0000FF"/>
                </a:solidFill>
                <a:latin typeface="Consolas" panose="020B0609020204030204" pitchFamily="49" charset="0"/>
              </a:rPr>
              <a:t>var</a:t>
            </a:r>
            <a:r>
              <a:rPr lang="en-US" sz="1200" spc="0" dirty="0">
                <a:solidFill>
                  <a:srgbClr val="000000"/>
                </a:solidFill>
                <a:latin typeface="Consolas" panose="020B0609020204030204" pitchFamily="49" charset="0"/>
              </a:rPr>
              <a:t> </a:t>
            </a:r>
            <a:r>
              <a:rPr lang="en-US" sz="1200" spc="0" dirty="0">
                <a:solidFill>
                  <a:srgbClr val="001080"/>
                </a:solidFill>
                <a:latin typeface="Consolas" panose="020B0609020204030204" pitchFamily="49" charset="0"/>
              </a:rPr>
              <a:t>context</a:t>
            </a:r>
            <a:r>
              <a:rPr lang="en-US" sz="1200" spc="0" dirty="0">
                <a:solidFill>
                  <a:srgbClr val="000000"/>
                </a:solidFill>
                <a:latin typeface="Consolas" panose="020B0609020204030204" pitchFamily="49" charset="0"/>
              </a:rPr>
              <a:t> = </a:t>
            </a:r>
            <a:r>
              <a:rPr lang="en-US" sz="1200" spc="0" dirty="0" err="1">
                <a:solidFill>
                  <a:srgbClr val="795E26"/>
                </a:solidFill>
                <a:latin typeface="Consolas" panose="020B0609020204030204" pitchFamily="49" charset="0"/>
              </a:rPr>
              <a:t>getContext</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a:solidFill>
                  <a:srgbClr val="0000FF"/>
                </a:solidFill>
                <a:latin typeface="Consolas" panose="020B0609020204030204" pitchFamily="49" charset="0"/>
              </a:rPr>
              <a:t>var</a:t>
            </a:r>
            <a:r>
              <a:rPr lang="en-US" sz="1200" spc="0" dirty="0">
                <a:solidFill>
                  <a:srgbClr val="000000"/>
                </a:solidFill>
                <a:latin typeface="Consolas" panose="020B0609020204030204" pitchFamily="49" charset="0"/>
              </a:rPr>
              <a:t> </a:t>
            </a:r>
            <a:r>
              <a:rPr lang="en-US" sz="1200" spc="0" dirty="0">
                <a:solidFill>
                  <a:srgbClr val="001080"/>
                </a:solidFill>
                <a:latin typeface="Consolas" panose="020B0609020204030204" pitchFamily="49" charset="0"/>
              </a:rPr>
              <a:t>collection</a:t>
            </a:r>
            <a:r>
              <a:rPr lang="en-US" sz="1200" spc="0" dirty="0">
                <a:solidFill>
                  <a:srgbClr val="000000"/>
                </a:solidFill>
                <a:latin typeface="Consolas" panose="020B0609020204030204" pitchFamily="49" charset="0"/>
              </a:rPr>
              <a:t> = </a:t>
            </a:r>
            <a:r>
              <a:rPr lang="en-US" sz="1200" spc="0" dirty="0" err="1">
                <a:solidFill>
                  <a:srgbClr val="001080"/>
                </a:solidFill>
                <a:latin typeface="Consolas" panose="020B0609020204030204" pitchFamily="49" charset="0"/>
              </a:rPr>
              <a:t>context</a:t>
            </a:r>
            <a:r>
              <a:rPr lang="en-US" sz="1200" spc="0" dirty="0" err="1">
                <a:solidFill>
                  <a:srgbClr val="000000"/>
                </a:solidFill>
                <a:latin typeface="Consolas" panose="020B0609020204030204" pitchFamily="49" charset="0"/>
              </a:rPr>
              <a:t>.</a:t>
            </a:r>
            <a:r>
              <a:rPr lang="en-US" sz="1200" spc="0" dirty="0" err="1">
                <a:solidFill>
                  <a:srgbClr val="795E26"/>
                </a:solidFill>
                <a:latin typeface="Consolas" panose="020B0609020204030204" pitchFamily="49" charset="0"/>
              </a:rPr>
              <a:t>getCollection</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a:solidFill>
                  <a:srgbClr val="0000FF"/>
                </a:solidFill>
                <a:latin typeface="Consolas" panose="020B0609020204030204" pitchFamily="49" charset="0"/>
              </a:rPr>
              <a:t>var</a:t>
            </a:r>
            <a:r>
              <a:rPr lang="en-US" sz="1200" spc="0" dirty="0">
                <a:solidFill>
                  <a:srgbClr val="000000"/>
                </a:solidFill>
                <a:latin typeface="Consolas" panose="020B0609020204030204" pitchFamily="49" charset="0"/>
              </a:rPr>
              <a:t> </a:t>
            </a:r>
            <a:r>
              <a:rPr lang="en-US" sz="1200" spc="0" dirty="0">
                <a:solidFill>
                  <a:srgbClr val="001080"/>
                </a:solidFill>
                <a:latin typeface="Consolas" panose="020B0609020204030204" pitchFamily="49" charset="0"/>
              </a:rPr>
              <a:t>accepted</a:t>
            </a:r>
            <a:r>
              <a:rPr lang="en-US" sz="1200" spc="0" dirty="0">
                <a:solidFill>
                  <a:srgbClr val="000000"/>
                </a:solidFill>
                <a:latin typeface="Consolas" panose="020B0609020204030204" pitchFamily="49" charset="0"/>
              </a:rPr>
              <a:t> = </a:t>
            </a:r>
            <a:r>
              <a:rPr lang="en-US" sz="1200" spc="0" dirty="0" err="1">
                <a:solidFill>
                  <a:srgbClr val="001080"/>
                </a:solidFill>
                <a:latin typeface="Consolas" panose="020B0609020204030204" pitchFamily="49" charset="0"/>
              </a:rPr>
              <a:t>collection</a:t>
            </a:r>
            <a:r>
              <a:rPr lang="en-US" sz="1200" spc="0" dirty="0" err="1">
                <a:solidFill>
                  <a:srgbClr val="000000"/>
                </a:solidFill>
                <a:latin typeface="Consolas" panose="020B0609020204030204" pitchFamily="49" charset="0"/>
              </a:rPr>
              <a:t>.</a:t>
            </a:r>
            <a:r>
              <a:rPr lang="en-US" sz="1200" spc="0" dirty="0" err="1">
                <a:solidFill>
                  <a:srgbClr val="795E26"/>
                </a:solidFill>
                <a:latin typeface="Consolas" panose="020B0609020204030204" pitchFamily="49" charset="0"/>
              </a:rPr>
              <a:t>createDocument</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err="1">
                <a:solidFill>
                  <a:srgbClr val="001080"/>
                </a:solidFill>
                <a:latin typeface="Consolas" panose="020B0609020204030204" pitchFamily="49" charset="0"/>
              </a:rPr>
              <a:t>collection</a:t>
            </a:r>
            <a:r>
              <a:rPr lang="en-US" sz="1200" spc="0" dirty="0" err="1">
                <a:solidFill>
                  <a:srgbClr val="000000"/>
                </a:solidFill>
                <a:latin typeface="Consolas" panose="020B0609020204030204" pitchFamily="49" charset="0"/>
              </a:rPr>
              <a:t>.</a:t>
            </a:r>
            <a:r>
              <a:rPr lang="en-US" sz="1200" spc="0" dirty="0" err="1">
                <a:solidFill>
                  <a:srgbClr val="795E26"/>
                </a:solidFill>
                <a:latin typeface="Consolas" panose="020B0609020204030204" pitchFamily="49" charset="0"/>
              </a:rPr>
              <a:t>getSelfLink</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err="1">
                <a:solidFill>
                  <a:srgbClr val="001080"/>
                </a:solidFill>
                <a:latin typeface="Consolas" panose="020B0609020204030204" pitchFamily="49" charset="0"/>
              </a:rPr>
              <a:t>documentToCreate</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a:solidFill>
                  <a:srgbClr val="0000FF"/>
                </a:solidFill>
                <a:latin typeface="Consolas" panose="020B0609020204030204" pitchFamily="49" charset="0"/>
              </a:rPr>
              <a:t>function</a:t>
            </a:r>
            <a:r>
              <a:rPr lang="en-US" sz="1200" spc="0" dirty="0">
                <a:solidFill>
                  <a:srgbClr val="000000"/>
                </a:solidFill>
                <a:latin typeface="Consolas" panose="020B0609020204030204" pitchFamily="49" charset="0"/>
              </a:rPr>
              <a:t> (</a:t>
            </a:r>
            <a:r>
              <a:rPr lang="en-US" sz="1200" spc="0" dirty="0">
                <a:solidFill>
                  <a:srgbClr val="001080"/>
                </a:solidFill>
                <a:latin typeface="Consolas" panose="020B0609020204030204" pitchFamily="49" charset="0"/>
              </a:rPr>
              <a:t>error</a:t>
            </a:r>
            <a:r>
              <a:rPr lang="en-US" sz="1200" spc="0" dirty="0">
                <a:solidFill>
                  <a:srgbClr val="000000"/>
                </a:solidFill>
                <a:latin typeface="Consolas" panose="020B0609020204030204" pitchFamily="49" charset="0"/>
              </a:rPr>
              <a:t>, </a:t>
            </a:r>
            <a:r>
              <a:rPr lang="en-US" sz="1200" spc="0" dirty="0" err="1">
                <a:solidFill>
                  <a:srgbClr val="001080"/>
                </a:solidFill>
                <a:latin typeface="Consolas" panose="020B0609020204030204" pitchFamily="49" charset="0"/>
              </a:rPr>
              <a:t>documentCreated</a:t>
            </a:r>
            <a:r>
              <a:rPr lang="en-US" sz="1200" spc="0" dirty="0">
                <a:solidFill>
                  <a:srgbClr val="000000"/>
                </a:solidFill>
                <a:latin typeface="Consolas" panose="020B0609020204030204" pitchFamily="49" charset="0"/>
              </a:rPr>
              <a:t>) {                 </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err="1">
                <a:solidFill>
                  <a:srgbClr val="001080"/>
                </a:solidFill>
                <a:latin typeface="Consolas" panose="020B0609020204030204" pitchFamily="49" charset="0"/>
              </a:rPr>
              <a:t>context</a:t>
            </a:r>
            <a:r>
              <a:rPr lang="en-US" sz="1200" spc="0" dirty="0" err="1">
                <a:solidFill>
                  <a:srgbClr val="000000"/>
                </a:solidFill>
                <a:latin typeface="Consolas" panose="020B0609020204030204" pitchFamily="49" charset="0"/>
              </a:rPr>
              <a:t>.</a:t>
            </a:r>
            <a:r>
              <a:rPr lang="en-US" sz="1200" spc="0" dirty="0" err="1">
                <a:solidFill>
                  <a:srgbClr val="795E26"/>
                </a:solidFill>
                <a:latin typeface="Consolas" panose="020B0609020204030204" pitchFamily="49" charset="0"/>
              </a:rPr>
              <a:t>getResponse</a:t>
            </a:r>
            <a:r>
              <a:rPr lang="en-US" sz="1200" spc="0" dirty="0">
                <a:solidFill>
                  <a:srgbClr val="000000"/>
                </a:solidFill>
                <a:latin typeface="Consolas" panose="020B0609020204030204" pitchFamily="49" charset="0"/>
              </a:rPr>
              <a:t>().</a:t>
            </a:r>
            <a:r>
              <a:rPr lang="en-US" sz="1200" spc="0" dirty="0" err="1">
                <a:solidFill>
                  <a:srgbClr val="795E26"/>
                </a:solidFill>
                <a:latin typeface="Consolas" panose="020B0609020204030204" pitchFamily="49" charset="0"/>
              </a:rPr>
              <a:t>setBody</a:t>
            </a:r>
            <a:r>
              <a:rPr lang="en-US" sz="1200" spc="0" dirty="0">
                <a:solidFill>
                  <a:srgbClr val="000000"/>
                </a:solidFill>
                <a:latin typeface="Consolas" panose="020B0609020204030204" pitchFamily="49" charset="0"/>
              </a:rPr>
              <a:t>(</a:t>
            </a:r>
            <a:r>
              <a:rPr lang="en-US" sz="1200" spc="0" dirty="0">
                <a:solidFill>
                  <a:srgbClr val="001080"/>
                </a:solidFill>
                <a:latin typeface="Consolas" panose="020B0609020204030204" pitchFamily="49" charset="0"/>
              </a:rPr>
              <a:t>documentCreated</a:t>
            </a:r>
            <a:r>
              <a:rPr lang="en-US" sz="1200" spc="0" dirty="0">
                <a:solidFill>
                  <a:srgbClr val="000000"/>
                </a:solidFill>
                <a:latin typeface="Consolas" panose="020B0609020204030204" pitchFamily="49" charset="0"/>
              </a:rPr>
              <a:t>.</a:t>
            </a:r>
            <a:r>
              <a:rPr lang="en-US" sz="1200" spc="0" dirty="0">
                <a:solidFill>
                  <a:srgbClr val="001080"/>
                </a:solidFill>
                <a:latin typeface="Consolas" panose="020B0609020204030204" pitchFamily="49" charset="0"/>
              </a:rPr>
              <a:t>id</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        }</a:t>
            </a:r>
          </a:p>
          <a:p>
            <a:pPr defTabSz="699557">
              <a:spcBef>
                <a:spcPct val="20000"/>
              </a:spcBef>
              <a:spcAft>
                <a:spcPts val="0"/>
              </a:spcAft>
              <a:defRPr/>
            </a:pPr>
            <a:r>
              <a:rPr lang="en-US" sz="1200" spc="0" dirty="0">
                <a:solidFill>
                  <a:srgbClr val="000000"/>
                </a:solidFill>
                <a:latin typeface="Consolas" panose="020B0609020204030204" pitchFamily="49" charset="0"/>
              </a:rPr>
              <a:t>    );</a:t>
            </a:r>
          </a:p>
          <a:p>
            <a:pPr defTabSz="699557">
              <a:spcBef>
                <a:spcPct val="20000"/>
              </a:spcBef>
              <a:spcAft>
                <a:spcPts val="0"/>
              </a:spcAft>
              <a:defRPr/>
            </a:pPr>
            <a:r>
              <a:rPr lang="en-US" sz="1200" spc="0" dirty="0">
                <a:solidFill>
                  <a:srgbClr val="000000"/>
                </a:solidFill>
                <a:latin typeface="Consolas" panose="020B0609020204030204" pitchFamily="49" charset="0"/>
              </a:rPr>
              <a:t>    </a:t>
            </a:r>
            <a:r>
              <a:rPr lang="en-US" sz="1200" spc="0" dirty="0">
                <a:solidFill>
                  <a:srgbClr val="AF00DB"/>
                </a:solidFill>
                <a:latin typeface="Consolas" panose="020B0609020204030204" pitchFamily="49" charset="0"/>
              </a:rPr>
              <a:t>if</a:t>
            </a:r>
            <a:r>
              <a:rPr lang="en-US" sz="1200" spc="0" dirty="0">
                <a:solidFill>
                  <a:srgbClr val="000000"/>
                </a:solidFill>
                <a:latin typeface="Consolas" panose="020B0609020204030204" pitchFamily="49" charset="0"/>
              </a:rPr>
              <a:t> (!</a:t>
            </a:r>
            <a:r>
              <a:rPr lang="en-US" sz="1200" spc="0" dirty="0">
                <a:solidFill>
                  <a:srgbClr val="001080"/>
                </a:solidFill>
                <a:latin typeface="Consolas" panose="020B0609020204030204" pitchFamily="49" charset="0"/>
              </a:rPr>
              <a:t>accepted</a:t>
            </a:r>
            <a:r>
              <a:rPr lang="en-US" sz="1200" spc="0" dirty="0">
                <a:solidFill>
                  <a:srgbClr val="000000"/>
                </a:solidFill>
                <a:latin typeface="Consolas" panose="020B0609020204030204" pitchFamily="49" charset="0"/>
              </a:rPr>
              <a:t>) </a:t>
            </a:r>
            <a:r>
              <a:rPr lang="en-US" sz="1200" spc="0" dirty="0">
                <a:solidFill>
                  <a:srgbClr val="AF00DB"/>
                </a:solidFill>
                <a:latin typeface="Consolas" panose="020B0609020204030204" pitchFamily="49" charset="0"/>
              </a:rPr>
              <a:t>return</a:t>
            </a:r>
            <a:r>
              <a:rPr lang="en-US" sz="1200" spc="0" dirty="0">
                <a:solidFill>
                  <a:srgbClr val="000000"/>
                </a:solidFill>
                <a:latin typeface="Consolas" panose="020B0609020204030204" pitchFamily="49" charset="0"/>
              </a:rPr>
              <a:t>;</a:t>
            </a:r>
          </a:p>
          <a:p>
            <a:pPr defTabSz="699557">
              <a:spcBef>
                <a:spcPct val="20000"/>
              </a:spcBef>
              <a:spcAft>
                <a:spcPts val="0"/>
              </a:spcAft>
              <a:defRPr/>
            </a:pPr>
            <a:r>
              <a:rPr lang="en-US" sz="1200" spc="0" dirty="0">
                <a:solidFill>
                  <a:srgbClr val="000000"/>
                </a:solidFill>
                <a:latin typeface="Consolas" panose="020B0609020204030204" pitchFamily="49" charset="0"/>
              </a:rPr>
              <a:t>}</a:t>
            </a:r>
            <a:endParaRPr lang="en-US" sz="825" dirty="0">
              <a:solidFill>
                <a:srgbClr val="00000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4C62CC31-621A-4D15-5E59-B31A38351102}"/>
                  </a:ext>
                </a:extLst>
              </p14:cNvPr>
              <p14:cNvContentPartPr/>
              <p14:nvPr/>
            </p14:nvContentPartPr>
            <p14:xfrm>
              <a:off x="595440" y="3319560"/>
              <a:ext cx="1967040" cy="371880"/>
            </p14:xfrm>
          </p:contentPart>
        </mc:Choice>
        <mc:Fallback xmlns="">
          <p:pic>
            <p:nvPicPr>
              <p:cNvPr id="2" name="Tinta 1">
                <a:extLst>
                  <a:ext uri="{FF2B5EF4-FFF2-40B4-BE49-F238E27FC236}">
                    <a16:creationId xmlns:a16="http://schemas.microsoft.com/office/drawing/2014/main" id="{4C62CC31-621A-4D15-5E59-B31A38351102}"/>
                  </a:ext>
                </a:extLst>
              </p:cNvPr>
              <p:cNvPicPr/>
              <p:nvPr/>
            </p:nvPicPr>
            <p:blipFill>
              <a:blip r:embed="rId4"/>
              <a:stretch>
                <a:fillRect/>
              </a:stretch>
            </p:blipFill>
            <p:spPr>
              <a:xfrm>
                <a:off x="586080" y="3310200"/>
                <a:ext cx="1985760" cy="390600"/>
              </a:xfrm>
              <a:prstGeom prst="rect">
                <a:avLst/>
              </a:prstGeom>
            </p:spPr>
          </p:pic>
        </mc:Fallback>
      </mc:AlternateContent>
    </p:spTree>
    <p:extLst>
      <p:ext uri="{BB962C8B-B14F-4D97-AF65-F5344CB8AC3E}">
        <p14:creationId xmlns:p14="http://schemas.microsoft.com/office/powerpoint/2010/main" val="141499996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3AE9-23A6-5D4A-E9D2-A78798F0F9EF}"/>
              </a:ext>
            </a:extLst>
          </p:cNvPr>
          <p:cNvSpPr>
            <a:spLocks noGrp="1"/>
          </p:cNvSpPr>
          <p:nvPr>
            <p:ph type="title"/>
          </p:nvPr>
        </p:nvSpPr>
        <p:spPr>
          <a:xfrm>
            <a:off x="342000" y="-7802"/>
            <a:ext cx="7886700" cy="994172"/>
          </a:xfrm>
        </p:spPr>
        <p:txBody>
          <a:bodyPr/>
          <a:lstStyle/>
          <a:p>
            <a:r>
              <a:rPr lang="pt-BR" sz="2400" dirty="0">
                <a:solidFill>
                  <a:srgbClr val="000000"/>
                </a:solidFill>
                <a:latin typeface="Segoe UI Semibold"/>
                <a:ea typeface="Segoe UI Semibold"/>
                <a:cs typeface="Segoe UI Semibold" charset="0"/>
              </a:rPr>
              <a:t>Criar procedimentos armazenados (3 de 4)</a:t>
            </a:r>
          </a:p>
        </p:txBody>
      </p:sp>
      <p:sp>
        <p:nvSpPr>
          <p:cNvPr id="3" name="Text Placeholder 2">
            <a:extLst>
              <a:ext uri="{FF2B5EF4-FFF2-40B4-BE49-F238E27FC236}">
                <a16:creationId xmlns:a16="http://schemas.microsoft.com/office/drawing/2014/main" id="{F4F05AA4-00B6-CC32-2600-58AA099ADD99}"/>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Execução vinculada</a:t>
            </a:r>
          </a:p>
        </p:txBody>
      </p:sp>
      <p:sp>
        <p:nvSpPr>
          <p:cNvPr id="4" name="Content Placeholder 3">
            <a:extLst>
              <a:ext uri="{FF2B5EF4-FFF2-40B4-BE49-F238E27FC236}">
                <a16:creationId xmlns:a16="http://schemas.microsoft.com/office/drawing/2014/main" id="{F3B693B0-1C5E-E18B-CC96-5BAFB5950DCB}"/>
              </a:ext>
            </a:extLst>
          </p:cNvPr>
          <p:cNvSpPr>
            <a:spLocks noGrp="1"/>
          </p:cNvSpPr>
          <p:nvPr>
            <p:ph sz="quarter" idx="10"/>
          </p:nvPr>
        </p:nvSpPr>
        <p:spPr>
          <a:xfrm>
            <a:off x="342901" y="1129563"/>
            <a:ext cx="8046188" cy="712528"/>
          </a:xfrm>
        </p:spPr>
        <p:txBody>
          <a:bodyPr/>
          <a:lstStyle/>
          <a:p>
            <a:r>
              <a:rPr lang="pt-BR" sz="1800" dirty="0">
                <a:solidFill>
                  <a:srgbClr val="000000"/>
                </a:solidFill>
                <a:latin typeface="Segoe UI"/>
                <a:ea typeface="Segoe UI"/>
                <a:cs typeface="Segoe UI"/>
              </a:rPr>
              <a:t>Todas as operações do Azure Cosmos DB precisam ser concluídas dentro de um tempo limitado</a:t>
            </a:r>
          </a:p>
          <a:p>
            <a:endParaRPr lang="en-US" sz="1800" dirty="0"/>
          </a:p>
        </p:txBody>
      </p:sp>
      <p:grpSp>
        <p:nvGrpSpPr>
          <p:cNvPr id="5" name="Group 4" descr="Diagram illustrating if a function doesn't complete on time it will be rolled back.&#10;">
            <a:extLst>
              <a:ext uri="{FF2B5EF4-FFF2-40B4-BE49-F238E27FC236}">
                <a16:creationId xmlns:a16="http://schemas.microsoft.com/office/drawing/2014/main" id="{B7CBAF64-9D5B-6B6B-F1C6-95E38C67739B}"/>
              </a:ext>
            </a:extLst>
          </p:cNvPr>
          <p:cNvGrpSpPr/>
          <p:nvPr/>
        </p:nvGrpSpPr>
        <p:grpSpPr>
          <a:xfrm>
            <a:off x="857882" y="1922116"/>
            <a:ext cx="6971036" cy="2085401"/>
            <a:chOff x="1143843" y="2562822"/>
            <a:chExt cx="9294714" cy="2780534"/>
          </a:xfrm>
        </p:grpSpPr>
        <p:grpSp>
          <p:nvGrpSpPr>
            <p:cNvPr id="6" name="Group 5" descr="This diagram depicts a function returning a Boolean value of either true or false depending on whether the intended logic successfully completes or not.">
              <a:extLst>
                <a:ext uri="{FF2B5EF4-FFF2-40B4-BE49-F238E27FC236}">
                  <a16:creationId xmlns:a16="http://schemas.microsoft.com/office/drawing/2014/main" id="{C834E1FD-6495-D8B0-A325-41A5B8F14CA0}"/>
                </a:ext>
              </a:extLst>
            </p:cNvPr>
            <p:cNvGrpSpPr/>
            <p:nvPr/>
          </p:nvGrpSpPr>
          <p:grpSpPr>
            <a:xfrm>
              <a:off x="1553028" y="2868978"/>
              <a:ext cx="8476343" cy="2052731"/>
              <a:chOff x="2046514" y="3722913"/>
              <a:chExt cx="8476343" cy="2052731"/>
            </a:xfrm>
          </p:grpSpPr>
          <p:sp>
            <p:nvSpPr>
              <p:cNvPr id="10" name="TextBox 9">
                <a:extLst>
                  <a:ext uri="{FF2B5EF4-FFF2-40B4-BE49-F238E27FC236}">
                    <a16:creationId xmlns:a16="http://schemas.microsoft.com/office/drawing/2014/main" id="{B71D0059-ED59-CBCD-929C-FF5C2C82AF46}"/>
                  </a:ext>
                </a:extLst>
              </p:cNvPr>
              <p:cNvSpPr txBox="1"/>
              <p:nvPr/>
            </p:nvSpPr>
            <p:spPr>
              <a:xfrm>
                <a:off x="2046514" y="4586516"/>
                <a:ext cx="2641600" cy="492443"/>
              </a:xfrm>
              <a:prstGeom prst="rect">
                <a:avLst/>
              </a:prstGeom>
              <a:noFill/>
            </p:spPr>
            <p:txBody>
              <a:bodyPr wrap="square" lIns="0" tIns="0" rIns="0" bIns="0" rtlCol="0">
                <a:spAutoFit/>
              </a:bodyPr>
              <a:lstStyle/>
              <a:p>
                <a:r>
                  <a:rPr lang="pt-BR" sz="2400" dirty="0">
                    <a:gradFill>
                      <a:gsLst>
                        <a:gs pos="2917">
                          <a:srgbClr val="000000"/>
                        </a:gs>
                        <a:gs pos="30000">
                          <a:srgbClr val="000000"/>
                        </a:gs>
                      </a:gsLst>
                      <a:lin ang="5400000"/>
                      <a:tileRect l="-100000" t="-100000"/>
                    </a:gradFill>
                    <a:latin typeface="Segoe UI Semibold"/>
                    <a:ea typeface="Segoe UI Semibold"/>
                    <a:cs typeface="Segoe UI Semibold" charset="0"/>
                  </a:rPr>
                  <a:t>Function &lt;&gt;</a:t>
                </a:r>
                <a:endParaRPr lang="en-US" sz="2400" dirty="0">
                  <a:gradFill>
                    <a:gsLst>
                      <a:gs pos="2917">
                        <a:schemeClr val="tx1"/>
                      </a:gs>
                      <a:gs pos="30000">
                        <a:schemeClr val="tx1"/>
                      </a:gs>
                    </a:gsLst>
                    <a:lin ang="5400000" scaled="0"/>
                  </a:gradFill>
                  <a:latin typeface="+mj-lt"/>
                </a:endParaRPr>
              </a:p>
            </p:txBody>
          </p:sp>
          <p:sp>
            <p:nvSpPr>
              <p:cNvPr id="11" name="TextBox 10">
                <a:extLst>
                  <a:ext uri="{FF2B5EF4-FFF2-40B4-BE49-F238E27FC236}">
                    <a16:creationId xmlns:a16="http://schemas.microsoft.com/office/drawing/2014/main" id="{56A34772-3929-1B00-BDCF-949F78036A05}"/>
                  </a:ext>
                </a:extLst>
              </p:cNvPr>
              <p:cNvSpPr txBox="1"/>
              <p:nvPr/>
            </p:nvSpPr>
            <p:spPr>
              <a:xfrm>
                <a:off x="5682342" y="3722913"/>
                <a:ext cx="4840515" cy="492443"/>
              </a:xfrm>
              <a:prstGeom prst="rect">
                <a:avLst/>
              </a:prstGeom>
              <a:noFill/>
            </p:spPr>
            <p:txBody>
              <a:bodyPr wrap="square" lIns="0" tIns="0" rIns="0" bIns="0" rtlCol="0">
                <a:spAutoFit/>
              </a:bodyPr>
              <a:lstStyle/>
              <a:p>
                <a:pPr lvl="1"/>
                <a:r>
                  <a:rPr lang="pt-BR" sz="2400" b="1" dirty="0">
                    <a:gradFill>
                      <a:gsLst>
                        <a:gs pos="2917">
                          <a:srgbClr val="000000"/>
                        </a:gs>
                        <a:gs pos="30000">
                          <a:srgbClr val="000000"/>
                        </a:gs>
                      </a:gsLst>
                      <a:lin ang="5400000"/>
                      <a:tileRect l="-100000" t="-100000"/>
                    </a:gradFill>
                    <a:latin typeface="Segoe UI"/>
                    <a:ea typeface="Segoe UI"/>
                    <a:cs typeface="Segoe UI"/>
                  </a:rPr>
                  <a:t>True</a:t>
                </a:r>
                <a:r>
                  <a:rPr lang="pt-BR" sz="2400" dirty="0">
                    <a:gradFill>
                      <a:gsLst>
                        <a:gs pos="2917">
                          <a:srgbClr val="000000"/>
                        </a:gs>
                        <a:gs pos="30000">
                          <a:srgbClr val="000000"/>
                        </a:gs>
                      </a:gsLst>
                      <a:lin ang="5400000"/>
                      <a:tileRect l="-100000" t="-100000"/>
                    </a:gradFill>
                    <a:latin typeface="Segoe UI"/>
                    <a:ea typeface="Segoe UI"/>
                    <a:cs typeface="Segoe UI"/>
                  </a:rPr>
                  <a:t>(Will complete)</a:t>
                </a:r>
                <a:endParaRPr lang="en-US" sz="2400" dirty="0">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2D54C4F2-E75D-05CA-5B69-4DDE86CCD0F7}"/>
                  </a:ext>
                </a:extLst>
              </p:cNvPr>
              <p:cNvSpPr txBox="1"/>
              <p:nvPr/>
            </p:nvSpPr>
            <p:spPr>
              <a:xfrm>
                <a:off x="5675083" y="5283201"/>
                <a:ext cx="4840515" cy="492443"/>
              </a:xfrm>
              <a:prstGeom prst="rect">
                <a:avLst/>
              </a:prstGeom>
              <a:noFill/>
            </p:spPr>
            <p:txBody>
              <a:bodyPr wrap="square" lIns="0" tIns="0" rIns="0" bIns="0" rtlCol="0">
                <a:spAutoFit/>
              </a:bodyPr>
              <a:lstStyle/>
              <a:p>
                <a:pPr lvl="1"/>
                <a:r>
                  <a:rPr lang="pt-BR" sz="2400" b="1" dirty="0">
                    <a:gradFill>
                      <a:gsLst>
                        <a:gs pos="2917">
                          <a:srgbClr val="000000"/>
                        </a:gs>
                        <a:gs pos="30000">
                          <a:srgbClr val="000000"/>
                        </a:gs>
                      </a:gsLst>
                      <a:lin ang="5400000"/>
                      <a:tileRect l="-100000" t="-100000"/>
                    </a:gradFill>
                    <a:latin typeface="Segoe UI"/>
                    <a:ea typeface="Segoe UI"/>
                    <a:cs typeface="Segoe UI"/>
                  </a:rPr>
                  <a:t>False</a:t>
                </a:r>
                <a:r>
                  <a:rPr lang="pt-BR" sz="2400" dirty="0">
                    <a:gradFill>
                      <a:gsLst>
                        <a:gs pos="2917">
                          <a:srgbClr val="000000"/>
                        </a:gs>
                        <a:gs pos="30000">
                          <a:srgbClr val="000000"/>
                        </a:gs>
                      </a:gsLst>
                      <a:lin ang="5400000"/>
                      <a:tileRect l="-100000" t="-100000"/>
                    </a:gradFill>
                    <a:latin typeface="Segoe UI"/>
                    <a:ea typeface="Segoe UI"/>
                    <a:cs typeface="Segoe UI"/>
                  </a:rPr>
                  <a:t>(Roll back)</a:t>
                </a:r>
                <a:endParaRPr lang="en-US" sz="2400" dirty="0">
                  <a:gradFill>
                    <a:gsLst>
                      <a:gs pos="2917">
                        <a:schemeClr val="tx1"/>
                      </a:gs>
                      <a:gs pos="30000">
                        <a:schemeClr val="tx1"/>
                      </a:gs>
                    </a:gsLst>
                    <a:lin ang="5400000" scaled="0"/>
                  </a:gradFill>
                </a:endParaRPr>
              </a:p>
            </p:txBody>
          </p:sp>
          <p:cxnSp>
            <p:nvCxnSpPr>
              <p:cNvPr id="13" name="Straight Arrow Connector 12">
                <a:extLst>
                  <a:ext uri="{FF2B5EF4-FFF2-40B4-BE49-F238E27FC236}">
                    <a16:creationId xmlns:a16="http://schemas.microsoft.com/office/drawing/2014/main" id="{2C27DA54-94A4-134D-DA0B-110226FB21E0}"/>
                  </a:ext>
                  <a:ext uri="{C183D7F6-B498-43B3-948B-1728B52AA6E4}">
                    <adec:decorative xmlns:adec="http://schemas.microsoft.com/office/drawing/2017/decorative" val="0"/>
                  </a:ext>
                </a:extLst>
              </p:cNvPr>
              <p:cNvCxnSpPr/>
              <p:nvPr/>
            </p:nvCxnSpPr>
            <p:spPr>
              <a:xfrm flipV="1">
                <a:off x="4336869" y="3997234"/>
                <a:ext cx="1759131" cy="692332"/>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6E2F40-34FE-0738-6FF7-C61019B89149}"/>
                  </a:ext>
                  <a:ext uri="{C183D7F6-B498-43B3-948B-1728B52AA6E4}">
                    <adec:decorative xmlns:adec="http://schemas.microsoft.com/office/drawing/2017/decorative" val="0"/>
                  </a:ext>
                </a:extLst>
              </p:cNvPr>
              <p:cNvCxnSpPr/>
              <p:nvPr/>
            </p:nvCxnSpPr>
            <p:spPr>
              <a:xfrm>
                <a:off x="4336869" y="4937760"/>
                <a:ext cx="1759131" cy="627017"/>
              </a:xfrm>
              <a:prstGeom prst="straightConnector1">
                <a:avLst/>
              </a:prstGeom>
              <a:ln w="76200">
                <a:solidFill>
                  <a:srgbClr val="D73B02"/>
                </a:solidFill>
                <a:prstDash val="solid"/>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D621673E-7D4E-6EE9-9746-3ED24641C37E}"/>
                </a:ext>
                <a:ext uri="{C183D7F6-B498-43B3-948B-1728B52AA6E4}">
                  <adec:decorative xmlns:adec="http://schemas.microsoft.com/office/drawing/2017/decorative" val="1"/>
                </a:ext>
              </a:extLst>
            </p:cNvPr>
            <p:cNvSpPr/>
            <p:nvPr/>
          </p:nvSpPr>
          <p:spPr bwMode="auto">
            <a:xfrm>
              <a:off x="1143843" y="2562822"/>
              <a:ext cx="9294714" cy="278053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67232" rIns="67232" bIns="67232" numCol="1" spcCol="0" rtlCol="0" fromWordArt="0" anchor="t" anchorCtr="0" forceAA="0" compatLnSpc="1">
              <a:prstTxWarp prst="textNoShape">
                <a:avLst/>
              </a:prstTxWarp>
              <a:noAutofit/>
            </a:bodyPr>
            <a:lstStyle/>
            <a:p>
              <a:pPr defTabSz="685577" fontAlgn="base">
                <a:spcBef>
                  <a:spcPct val="0"/>
                </a:spcBef>
                <a:spcAft>
                  <a:spcPts val="74"/>
                </a:spcAft>
              </a:pPr>
              <a:endParaRPr lang="en-US" sz="735" u="sng">
                <a:solidFill>
                  <a:schemeClr val="bg1"/>
                </a:solidFill>
                <a:ea typeface="Segoe UI" pitchFamily="34" charset="0"/>
                <a:cs typeface="Segoe UI" panose="020B0502040204020203" pitchFamily="34" charset="0"/>
              </a:endParaRPr>
            </a:p>
          </p:txBody>
        </p:sp>
      </p:grpSp>
      <mc:AlternateContent xmlns:mc="http://schemas.openxmlformats.org/markup-compatibility/2006" xmlns:p14="http://schemas.microsoft.com/office/powerpoint/2010/main">
        <mc:Choice Requires="p14">
          <p:contentPart p14:bwMode="auto" r:id="rId3">
            <p14:nvContentPartPr>
              <p14:cNvPr id="7" name="Tinta 6">
                <a:extLst>
                  <a:ext uri="{FF2B5EF4-FFF2-40B4-BE49-F238E27FC236}">
                    <a16:creationId xmlns:a16="http://schemas.microsoft.com/office/drawing/2014/main" id="{09A493C9-5E9C-D71B-DB33-9DC300AB7D5F}"/>
                  </a:ext>
                </a:extLst>
              </p14:cNvPr>
              <p14:cNvContentPartPr/>
              <p14:nvPr/>
            </p14:nvContentPartPr>
            <p14:xfrm>
              <a:off x="3166920" y="2076480"/>
              <a:ext cx="3601080" cy="1757520"/>
            </p14:xfrm>
          </p:contentPart>
        </mc:Choice>
        <mc:Fallback xmlns="">
          <p:pic>
            <p:nvPicPr>
              <p:cNvPr id="7" name="Tinta 6">
                <a:extLst>
                  <a:ext uri="{FF2B5EF4-FFF2-40B4-BE49-F238E27FC236}">
                    <a16:creationId xmlns:a16="http://schemas.microsoft.com/office/drawing/2014/main" id="{09A493C9-5E9C-D71B-DB33-9DC300AB7D5F}"/>
                  </a:ext>
                </a:extLst>
              </p:cNvPr>
              <p:cNvPicPr/>
              <p:nvPr/>
            </p:nvPicPr>
            <p:blipFill>
              <a:blip r:embed="rId4"/>
              <a:stretch>
                <a:fillRect/>
              </a:stretch>
            </p:blipFill>
            <p:spPr>
              <a:xfrm>
                <a:off x="3157560" y="2067120"/>
                <a:ext cx="3619800" cy="1776240"/>
              </a:xfrm>
              <a:prstGeom prst="rect">
                <a:avLst/>
              </a:prstGeom>
            </p:spPr>
          </p:pic>
        </mc:Fallback>
      </mc:AlternateContent>
    </p:spTree>
    <p:extLst>
      <p:ext uri="{BB962C8B-B14F-4D97-AF65-F5344CB8AC3E}">
        <p14:creationId xmlns:p14="http://schemas.microsoft.com/office/powerpoint/2010/main" val="51717752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A95E-471D-F454-5965-D1CB894977D8}"/>
              </a:ext>
            </a:extLst>
          </p:cNvPr>
          <p:cNvSpPr>
            <a:spLocks noGrp="1"/>
          </p:cNvSpPr>
          <p:nvPr>
            <p:ph type="title"/>
          </p:nvPr>
        </p:nvSpPr>
        <p:spPr>
          <a:xfrm>
            <a:off x="342000" y="4393"/>
            <a:ext cx="7886700" cy="994172"/>
          </a:xfrm>
        </p:spPr>
        <p:txBody>
          <a:bodyPr/>
          <a:lstStyle/>
          <a:p>
            <a:r>
              <a:rPr lang="pt-BR" sz="2400" dirty="0">
                <a:solidFill>
                  <a:srgbClr val="000000"/>
                </a:solidFill>
                <a:latin typeface="Segoe UI Semibold"/>
                <a:ea typeface="Segoe UI Semibold"/>
                <a:cs typeface="Segoe UI Semibold" charset="0"/>
              </a:rPr>
              <a:t>Criar procedimentos armazenados (4 de 4)</a:t>
            </a:r>
          </a:p>
        </p:txBody>
      </p:sp>
      <p:sp>
        <p:nvSpPr>
          <p:cNvPr id="3" name="Text Placeholder 2">
            <a:extLst>
              <a:ext uri="{FF2B5EF4-FFF2-40B4-BE49-F238E27FC236}">
                <a16:creationId xmlns:a16="http://schemas.microsoft.com/office/drawing/2014/main" id="{B71678D5-EEDF-939C-80DB-45140AC5FCA5}"/>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Continuação da transação</a:t>
            </a:r>
          </a:p>
        </p:txBody>
      </p:sp>
      <p:sp>
        <p:nvSpPr>
          <p:cNvPr id="4" name="Content Placeholder 3">
            <a:extLst>
              <a:ext uri="{FF2B5EF4-FFF2-40B4-BE49-F238E27FC236}">
                <a16:creationId xmlns:a16="http://schemas.microsoft.com/office/drawing/2014/main" id="{EF316DAE-83D5-E3E4-0437-FCE0447BBACC}"/>
              </a:ext>
            </a:extLst>
          </p:cNvPr>
          <p:cNvSpPr>
            <a:spLocks noGrp="1"/>
          </p:cNvSpPr>
          <p:nvPr>
            <p:ph sz="quarter" idx="10"/>
          </p:nvPr>
        </p:nvSpPr>
        <p:spPr>
          <a:xfrm>
            <a:off x="342900" y="1129564"/>
            <a:ext cx="8245549" cy="1262762"/>
          </a:xfrm>
        </p:spPr>
        <p:txBody>
          <a:bodyPr>
            <a:normAutofit lnSpcReduction="10000"/>
          </a:bodyPr>
          <a:lstStyle/>
          <a:p>
            <a:pPr>
              <a:spcAft>
                <a:spcPts val="450"/>
              </a:spcAft>
            </a:pPr>
            <a:r>
              <a:rPr lang="pt-BR" sz="1725" dirty="0">
                <a:solidFill>
                  <a:srgbClr val="000000"/>
                </a:solidFill>
                <a:latin typeface="Segoe UI"/>
                <a:ea typeface="Segoe UI"/>
                <a:cs typeface="Segoe UI"/>
              </a:rPr>
              <a:t>As funções JavaScript podem implementar um modelo baseado em continuação para realizar a execução em lote ou retomá-la</a:t>
            </a:r>
          </a:p>
          <a:p>
            <a:pPr lvl="1"/>
            <a:r>
              <a:rPr lang="pt-BR" sz="1425" dirty="0">
                <a:solidFill>
                  <a:srgbClr val="000000"/>
                </a:solidFill>
                <a:latin typeface="Segoe UI"/>
                <a:ea typeface="Segoe UI"/>
                <a:cs typeface="Segoe UI"/>
              </a:rPr>
              <a:t>O valor de continuação pode ser qualquer valor de sua escolha</a:t>
            </a:r>
          </a:p>
          <a:p>
            <a:pPr lvl="1"/>
            <a:r>
              <a:rPr lang="pt-BR" sz="1425" dirty="0">
                <a:solidFill>
                  <a:srgbClr val="000000"/>
                </a:solidFill>
                <a:latin typeface="Segoe UI"/>
                <a:ea typeface="Segoe UI"/>
                <a:cs typeface="Segoe UI"/>
              </a:rPr>
              <a:t>Seus aplicativos podem usar esse valor para retomar uma transação de um novo ponto de partida</a:t>
            </a:r>
          </a:p>
          <a:p>
            <a:endParaRPr lang="en-US" sz="1800" dirty="0"/>
          </a:p>
        </p:txBody>
      </p:sp>
      <p:grpSp>
        <p:nvGrpSpPr>
          <p:cNvPr id="6" name="Group 5" descr="This diagram depicts how the return value of the server-side function can be used to indicate whether a long-running transaction is expected to run out of server time. If the return value indicates server time will be unavailable soon, the long-running transaction will return a pointer that can be used to resume the transaction at a later time.">
            <a:extLst>
              <a:ext uri="{FF2B5EF4-FFF2-40B4-BE49-F238E27FC236}">
                <a16:creationId xmlns:a16="http://schemas.microsoft.com/office/drawing/2014/main" id="{A0A816BB-D491-2E24-08B6-4C9FD296A031}"/>
              </a:ext>
            </a:extLst>
          </p:cNvPr>
          <p:cNvGrpSpPr/>
          <p:nvPr/>
        </p:nvGrpSpPr>
        <p:grpSpPr>
          <a:xfrm>
            <a:off x="1589793" y="2345436"/>
            <a:ext cx="5328010" cy="2240925"/>
            <a:chOff x="589139" y="1553248"/>
            <a:chExt cx="10993261" cy="4623692"/>
          </a:xfrm>
        </p:grpSpPr>
        <p:pic>
          <p:nvPicPr>
            <p:cNvPr id="7" name="Picture 6">
              <a:extLst>
                <a:ext uri="{FF2B5EF4-FFF2-40B4-BE49-F238E27FC236}">
                  <a16:creationId xmlns:a16="http://schemas.microsoft.com/office/drawing/2014/main" id="{33CD6F3F-B065-AF0E-A793-97036DF00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39" y="2920985"/>
              <a:ext cx="1400653" cy="887979"/>
            </a:xfrm>
            <a:prstGeom prst="rect">
              <a:avLst/>
            </a:prstGeom>
          </p:spPr>
        </p:pic>
        <p:sp>
          <p:nvSpPr>
            <p:cNvPr id="8" name="Rectangle 7">
              <a:extLst>
                <a:ext uri="{FF2B5EF4-FFF2-40B4-BE49-F238E27FC236}">
                  <a16:creationId xmlns:a16="http://schemas.microsoft.com/office/drawing/2014/main" id="{47FC785B-0B85-8802-FABA-A5D523B58762}"/>
                </a:ext>
              </a:extLst>
            </p:cNvPr>
            <p:cNvSpPr/>
            <p:nvPr/>
          </p:nvSpPr>
          <p:spPr bwMode="auto">
            <a:xfrm>
              <a:off x="5276437" y="1553248"/>
              <a:ext cx="6305963" cy="3600000"/>
            </a:xfrm>
            <a:prstGeom prst="rect">
              <a:avLst/>
            </a:prstGeom>
            <a:solidFill>
              <a:schemeClr val="bg1">
                <a:lumMod val="95000"/>
              </a:schemeClr>
            </a:solidFill>
            <a:ln w="38100" cmpd="sng">
              <a:solidFill>
                <a:srgbClr val="D2D2D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lnSpc>
                  <a:spcPct val="90000"/>
                </a:lnSpc>
                <a:spcBef>
                  <a:spcPct val="0"/>
                </a:spcBef>
                <a:spcAft>
                  <a:spcPct val="0"/>
                </a:spcAft>
              </a:pPr>
              <a:r>
                <a:rPr lang="pt-BR" sz="900" dirty="0">
                  <a:solidFill>
                    <a:srgbClr val="000000"/>
                  </a:solidFill>
                  <a:latin typeface="Segoe UI Semibold"/>
                  <a:ea typeface="Segoe UI Semibold"/>
                  <a:cs typeface="Segoe UI Semibold" charset="0"/>
                </a:rPr>
                <a:t>Criar documentos em massa </a:t>
              </a:r>
            </a:p>
          </p:txBody>
        </p:sp>
        <p:sp>
          <p:nvSpPr>
            <p:cNvPr id="9" name="Rectangle 8">
              <a:extLst>
                <a:ext uri="{FF2B5EF4-FFF2-40B4-BE49-F238E27FC236}">
                  <a16:creationId xmlns:a16="http://schemas.microsoft.com/office/drawing/2014/main" id="{28701188-2F77-327C-1FEB-25C424DD7972}"/>
                </a:ext>
              </a:extLst>
            </p:cNvPr>
            <p:cNvSpPr/>
            <p:nvPr/>
          </p:nvSpPr>
          <p:spPr bwMode="auto">
            <a:xfrm>
              <a:off x="5519964" y="2836855"/>
              <a:ext cx="142418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pt-BR" sz="900" dirty="0">
                  <a:gradFill>
                    <a:gsLst>
                      <a:gs pos="2917">
                        <a:srgbClr val="000000"/>
                      </a:gs>
                      <a:gs pos="30000">
                        <a:srgbClr val="000000"/>
                      </a:gs>
                    </a:gsLst>
                    <a:lin ang="5400000"/>
                    <a:tileRect l="-100000" t="-100000"/>
                  </a:gradFill>
                  <a:latin typeface="Segoe UI"/>
                  <a:ea typeface="Segoe UI"/>
                  <a:cs typeface="Segoe UI"/>
                </a:rPr>
                <a:t>Cada </a:t>
              </a:r>
              <a:br>
                <a:rPr sz="900" dirty="0"/>
              </a:br>
              <a:r>
                <a:rPr lang="pt-BR" sz="900" dirty="0">
                  <a:gradFill>
                    <a:gsLst>
                      <a:gs pos="2917">
                        <a:srgbClr val="000000"/>
                      </a:gs>
                      <a:gs pos="30000">
                        <a:srgbClr val="000000"/>
                      </a:gs>
                    </a:gsLst>
                    <a:lin ang="5400000"/>
                    <a:tileRect l="-100000" t="-100000"/>
                  </a:gradFill>
                  <a:latin typeface="Segoe UI"/>
                  <a:ea typeface="Segoe UI"/>
                  <a:cs typeface="Segoe UI"/>
                </a:rPr>
                <a:t>documento</a:t>
              </a:r>
            </a:p>
          </p:txBody>
        </p:sp>
        <p:sp>
          <p:nvSpPr>
            <p:cNvPr id="10" name="Rectangle 9">
              <a:extLst>
                <a:ext uri="{FF2B5EF4-FFF2-40B4-BE49-F238E27FC236}">
                  <a16:creationId xmlns:a16="http://schemas.microsoft.com/office/drawing/2014/main" id="{3CF86C64-96B4-3E14-7180-F0AA3951F1F9}"/>
                </a:ext>
              </a:extLst>
            </p:cNvPr>
            <p:cNvSpPr/>
            <p:nvPr/>
          </p:nvSpPr>
          <p:spPr bwMode="auto">
            <a:xfrm>
              <a:off x="7298783" y="2836855"/>
              <a:ext cx="968918"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pt-BR" sz="900" dirty="0">
                  <a:gradFill>
                    <a:gsLst>
                      <a:gs pos="2917">
                        <a:srgbClr val="000000"/>
                      </a:gs>
                      <a:gs pos="30000">
                        <a:srgbClr val="000000"/>
                      </a:gs>
                    </a:gsLst>
                    <a:lin ang="5400000"/>
                    <a:tileRect l="-100000" t="-100000"/>
                  </a:gradFill>
                  <a:latin typeface="Segoe UI"/>
                  <a:ea typeface="Segoe UI"/>
                  <a:cs typeface="Segoe UI"/>
                </a:rPr>
                <a:t>Tentar criar</a:t>
              </a:r>
            </a:p>
          </p:txBody>
        </p:sp>
        <p:sp>
          <p:nvSpPr>
            <p:cNvPr id="11" name="Rectangle 10">
              <a:extLst>
                <a:ext uri="{FF2B5EF4-FFF2-40B4-BE49-F238E27FC236}">
                  <a16:creationId xmlns:a16="http://schemas.microsoft.com/office/drawing/2014/main" id="{28132765-699B-170B-1636-58F631DD8038}"/>
                </a:ext>
              </a:extLst>
            </p:cNvPr>
            <p:cNvSpPr/>
            <p:nvPr/>
          </p:nvSpPr>
          <p:spPr bwMode="auto">
            <a:xfrm>
              <a:off x="8616744" y="2836855"/>
              <a:ext cx="1346406"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pt-BR" sz="900" dirty="0">
                  <a:gradFill>
                    <a:gsLst>
                      <a:gs pos="2917">
                        <a:srgbClr val="000000"/>
                      </a:gs>
                      <a:gs pos="30000">
                        <a:srgbClr val="000000"/>
                      </a:gs>
                    </a:gsLst>
                    <a:lin ang="5400000"/>
                    <a:tileRect l="-100000" t="-100000"/>
                  </a:gradFill>
                  <a:latin typeface="Segoe UI"/>
                  <a:ea typeface="Segoe UI"/>
                  <a:cs typeface="Segoe UI"/>
                </a:rPr>
                <a:t>Observar</a:t>
              </a:r>
            </a:p>
            <a:p>
              <a:pPr algn="ctr"/>
              <a:r>
                <a:rPr lang="pt-BR" sz="900" dirty="0">
                  <a:gradFill>
                    <a:gsLst>
                      <a:gs pos="2917">
                        <a:srgbClr val="000000"/>
                      </a:gs>
                      <a:gs pos="30000">
                        <a:srgbClr val="000000"/>
                      </a:gs>
                    </a:gsLst>
                    <a:lin ang="5400000"/>
                    <a:tileRect l="-100000" t="-100000"/>
                  </a:gradFill>
                  <a:latin typeface="Segoe UI"/>
                  <a:ea typeface="Segoe UI"/>
                  <a:cs typeface="Segoe UI"/>
                </a:rPr>
                <a:t>return</a:t>
              </a:r>
            </a:p>
            <a:p>
              <a:pPr algn="ctr"/>
              <a:r>
                <a:rPr lang="pt-BR" sz="900" dirty="0">
                  <a:gradFill>
                    <a:gsLst>
                      <a:gs pos="2917">
                        <a:srgbClr val="000000"/>
                      </a:gs>
                      <a:gs pos="30000">
                        <a:srgbClr val="000000"/>
                      </a:gs>
                    </a:gsLst>
                    <a:lin ang="5400000"/>
                    <a:tileRect l="-100000" t="-100000"/>
                  </a:gradFill>
                  <a:latin typeface="Segoe UI"/>
                  <a:ea typeface="Segoe UI"/>
                  <a:cs typeface="Segoe UI"/>
                </a:rPr>
                <a:t>value</a:t>
              </a:r>
            </a:p>
          </p:txBody>
        </p:sp>
        <p:sp>
          <p:nvSpPr>
            <p:cNvPr id="12" name="Rectangle 11">
              <a:extLst>
                <a:ext uri="{FF2B5EF4-FFF2-40B4-BE49-F238E27FC236}">
                  <a16:creationId xmlns:a16="http://schemas.microsoft.com/office/drawing/2014/main" id="{07C0C7C4-A877-B83C-051C-3960467A3143}"/>
                </a:ext>
              </a:extLst>
            </p:cNvPr>
            <p:cNvSpPr/>
            <p:nvPr/>
          </p:nvSpPr>
          <p:spPr bwMode="auto">
            <a:xfrm>
              <a:off x="10365163" y="2836855"/>
              <a:ext cx="950537" cy="1050315"/>
            </a:xfrm>
            <a:prstGeom prst="rect">
              <a:avLst/>
            </a:prstGeom>
            <a:solidFill>
              <a:schemeClr val="bg1"/>
            </a:solidFill>
            <a:ln w="38100" cmpd="sng">
              <a:solidFill>
                <a:srgbClr val="00188D"/>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54000" rIns="0" bIns="54000" numCol="1" spcCol="0" rtlCol="0" fromWordArt="0" anchor="ctr" anchorCtr="0" forceAA="0" compatLnSpc="1">
              <a:prstTxWarp prst="textNoShape">
                <a:avLst/>
              </a:prstTxWarp>
              <a:noAutofit/>
            </a:bodyPr>
            <a:lstStyle/>
            <a:p>
              <a:pPr algn="ctr"/>
              <a:r>
                <a:rPr lang="pt-BR" sz="900" dirty="0">
                  <a:gradFill>
                    <a:gsLst>
                      <a:gs pos="2917">
                        <a:srgbClr val="000000"/>
                      </a:gs>
                      <a:gs pos="30000">
                        <a:srgbClr val="000000"/>
                      </a:gs>
                    </a:gsLst>
                    <a:lin ang="5400000"/>
                    <a:tileRect l="-100000" t="-100000"/>
                  </a:gradFill>
                  <a:latin typeface="Segoe UI"/>
                  <a:ea typeface="Segoe UI"/>
                  <a:cs typeface="Segoe UI"/>
                </a:rPr>
                <a:t>Concluí</a:t>
              </a:r>
              <a:br>
                <a:rPr lang="pt-BR" sz="900" dirty="0">
                  <a:gradFill>
                    <a:gsLst>
                      <a:gs pos="2917">
                        <a:srgbClr val="000000"/>
                      </a:gs>
                      <a:gs pos="30000">
                        <a:srgbClr val="000000"/>
                      </a:gs>
                    </a:gsLst>
                    <a:lin ang="5400000"/>
                    <a:tileRect l="-100000" t="-100000"/>
                  </a:gradFill>
                  <a:latin typeface="Segoe UI"/>
                  <a:ea typeface="Segoe UI"/>
                  <a:cs typeface="Segoe UI"/>
                </a:rPr>
              </a:br>
              <a:r>
                <a:rPr lang="pt-BR" sz="900" dirty="0">
                  <a:gradFill>
                    <a:gsLst>
                      <a:gs pos="2917">
                        <a:srgbClr val="000000"/>
                      </a:gs>
                      <a:gs pos="30000">
                        <a:srgbClr val="000000"/>
                      </a:gs>
                    </a:gsLst>
                    <a:lin ang="5400000"/>
                    <a:tileRect l="-100000" t="-100000"/>
                  </a:gradFill>
                  <a:latin typeface="Segoe UI"/>
                  <a:ea typeface="Segoe UI"/>
                  <a:cs typeface="Segoe UI"/>
                </a:rPr>
                <a:t>do</a:t>
              </a:r>
            </a:p>
          </p:txBody>
        </p:sp>
        <p:cxnSp>
          <p:nvCxnSpPr>
            <p:cNvPr id="13" name="Straight Arrow Connector 12">
              <a:extLst>
                <a:ext uri="{FF2B5EF4-FFF2-40B4-BE49-F238E27FC236}">
                  <a16:creationId xmlns:a16="http://schemas.microsoft.com/office/drawing/2014/main" id="{EB1A413E-8A75-97DA-0B27-DD124612E4C9}"/>
                </a:ext>
              </a:extLst>
            </p:cNvPr>
            <p:cNvCxnSpPr>
              <a:stCxn id="9" idx="3"/>
              <a:endCxn id="10" idx="1"/>
            </p:cNvCxnSpPr>
            <p:nvPr/>
          </p:nvCxnSpPr>
          <p:spPr>
            <a:xfrm>
              <a:off x="6944152" y="3362013"/>
              <a:ext cx="354631"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8BEBE2-D334-8DBD-7706-B9BAF6755311}"/>
                </a:ext>
              </a:extLst>
            </p:cNvPr>
            <p:cNvCxnSpPr>
              <a:stCxn id="10" idx="3"/>
              <a:endCxn id="11" idx="1"/>
            </p:cNvCxnSpPr>
            <p:nvPr/>
          </p:nvCxnSpPr>
          <p:spPr>
            <a:xfrm>
              <a:off x="8267701" y="3362013"/>
              <a:ext cx="34904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6E4D05-E2D9-0B30-08BA-873F331B3128}"/>
                </a:ext>
              </a:extLst>
            </p:cNvPr>
            <p:cNvCxnSpPr>
              <a:stCxn id="11" idx="3"/>
              <a:endCxn id="12" idx="1"/>
            </p:cNvCxnSpPr>
            <p:nvPr/>
          </p:nvCxnSpPr>
          <p:spPr>
            <a:xfrm>
              <a:off x="9963150" y="3362013"/>
              <a:ext cx="4020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5F78D9D-88D1-76AD-AD4B-FD6D453F5A15}"/>
                </a:ext>
              </a:extLst>
            </p:cNvPr>
            <p:cNvCxnSpPr>
              <a:stCxn id="24" idx="3"/>
            </p:cNvCxnSpPr>
            <p:nvPr/>
          </p:nvCxnSpPr>
          <p:spPr>
            <a:xfrm>
              <a:off x="4760870" y="3364974"/>
              <a:ext cx="515567" cy="1"/>
            </a:xfrm>
            <a:prstGeom prst="bentConnector3">
              <a:avLst>
                <a:gd name="adj1" fmla="val 50000"/>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45D977-7ED2-2557-559E-0A907FEB5747}"/>
                </a:ext>
              </a:extLst>
            </p:cNvPr>
            <p:cNvCxnSpPr/>
            <p:nvPr/>
          </p:nvCxnSpPr>
          <p:spPr>
            <a:xfrm flipV="1">
              <a:off x="1883037" y="3359901"/>
              <a:ext cx="468000" cy="10146"/>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3C8A25-ADCA-785A-1AAF-5222F34BFDF9}"/>
                </a:ext>
              </a:extLst>
            </p:cNvPr>
            <p:cNvCxnSpPr/>
            <p:nvPr/>
          </p:nvCxnSpPr>
          <p:spPr>
            <a:xfrm>
              <a:off x="3222321" y="3364974"/>
              <a:ext cx="464713" cy="0"/>
            </a:xfrm>
            <a:prstGeom prst="straightConnector1">
              <a:avLst/>
            </a:prstGeom>
            <a:ln w="57150" cmpd="sng">
              <a:solidFill>
                <a:srgbClr val="D73B0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A7C097C-4AF9-5182-1530-383B6BAAB104}"/>
                </a:ext>
              </a:extLst>
            </p:cNvPr>
            <p:cNvCxnSpPr/>
            <p:nvPr/>
          </p:nvCxnSpPr>
          <p:spPr>
            <a:xfrm rot="5400000" flipH="1">
              <a:off x="4439311" y="554125"/>
              <a:ext cx="79786" cy="6608076"/>
            </a:xfrm>
            <a:prstGeom prst="bentConnector3">
              <a:avLst>
                <a:gd name="adj1" fmla="val -596909"/>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BB9D6AB-BAC4-C334-982A-1C19757B67D8}"/>
                </a:ext>
              </a:extLst>
            </p:cNvPr>
            <p:cNvCxnSpPr/>
            <p:nvPr/>
          </p:nvCxnSpPr>
          <p:spPr>
            <a:xfrm rot="16200000" flipV="1">
              <a:off x="7761003" y="1286138"/>
              <a:ext cx="12700" cy="3057889"/>
            </a:xfrm>
            <a:prstGeom prst="bentConnector3">
              <a:avLst>
                <a:gd name="adj1" fmla="val 4199984"/>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8240961-6432-9F8C-6C2D-AD43942952C9}"/>
                </a:ext>
              </a:extLst>
            </p:cNvPr>
            <p:cNvSpPr txBox="1"/>
            <p:nvPr/>
          </p:nvSpPr>
          <p:spPr>
            <a:xfrm>
              <a:off x="1175165" y="4490076"/>
              <a:ext cx="3746679" cy="514378"/>
            </a:xfrm>
            <a:prstGeom prst="rect">
              <a:avLst/>
            </a:prstGeom>
            <a:noFill/>
          </p:spPr>
          <p:txBody>
            <a:bodyPr wrap="square" lIns="0" tIns="0" rIns="0" bIns="0" rtlCol="0">
              <a:spAutoFit/>
            </a:bodyPr>
            <a:lstStyle/>
            <a:p>
              <a:pPr defTabSz="699354" fontAlgn="base">
                <a:lnSpc>
                  <a:spcPct val="90000"/>
                </a:lnSpc>
                <a:spcBef>
                  <a:spcPct val="0"/>
                </a:spcBef>
                <a:spcAft>
                  <a:spcPct val="0"/>
                </a:spcAft>
              </a:pPr>
              <a:r>
                <a:rPr lang="pt-BR" sz="900" dirty="0">
                  <a:latin typeface="Segoe UI"/>
                  <a:ea typeface="Segoe UI"/>
                  <a:cs typeface="Segoe UI"/>
                </a:rPr>
                <a:t>Retornar um ponteiro para retomar posteriormente</a:t>
              </a:r>
            </a:p>
          </p:txBody>
        </p:sp>
        <p:pic>
          <p:nvPicPr>
            <p:cNvPr id="22" name="Picture 21" descr="Server rack.png">
              <a:extLst>
                <a:ext uri="{FF2B5EF4-FFF2-40B4-BE49-F238E27FC236}">
                  <a16:creationId xmlns:a16="http://schemas.microsoft.com/office/drawing/2014/main" id="{EFF59203-C403-721C-5650-B5A2770FD1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32" y="2922590"/>
              <a:ext cx="884769" cy="884769"/>
            </a:xfrm>
            <a:prstGeom prst="rect">
              <a:avLst/>
            </a:prstGeom>
          </p:spPr>
        </p:pic>
        <p:grpSp>
          <p:nvGrpSpPr>
            <p:cNvPr id="23" name="Group 22">
              <a:extLst>
                <a:ext uri="{FF2B5EF4-FFF2-40B4-BE49-F238E27FC236}">
                  <a16:creationId xmlns:a16="http://schemas.microsoft.com/office/drawing/2014/main" id="{36D7786E-4660-C467-9271-866517554552}"/>
                </a:ext>
              </a:extLst>
            </p:cNvPr>
            <p:cNvGrpSpPr/>
            <p:nvPr/>
          </p:nvGrpSpPr>
          <p:grpSpPr>
            <a:xfrm>
              <a:off x="2145060" y="4804414"/>
              <a:ext cx="1438255" cy="1372526"/>
              <a:chOff x="9033362" y="2887711"/>
              <a:chExt cx="1681808" cy="1781963"/>
            </a:xfrm>
          </p:grpSpPr>
          <p:pic>
            <p:nvPicPr>
              <p:cNvPr id="25" name="Picture 24" descr="Database server.png">
                <a:extLst>
                  <a:ext uri="{FF2B5EF4-FFF2-40B4-BE49-F238E27FC236}">
                    <a16:creationId xmlns:a16="http://schemas.microsoft.com/office/drawing/2014/main" id="{58F7EEA1-DDE2-5905-6F9A-58B873E2DC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3362" y="3315007"/>
                <a:ext cx="1354667" cy="1354667"/>
              </a:xfrm>
              <a:prstGeom prst="rect">
                <a:avLst/>
              </a:prstGeom>
            </p:spPr>
          </p:pic>
          <p:pic>
            <p:nvPicPr>
              <p:cNvPr id="26" name="Graphic 25">
                <a:extLst>
                  <a:ext uri="{FF2B5EF4-FFF2-40B4-BE49-F238E27FC236}">
                    <a16:creationId xmlns:a16="http://schemas.microsoft.com/office/drawing/2014/main" id="{60A1960E-4158-97A2-EAC7-ADDC1C2026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21126" y="2887711"/>
                <a:ext cx="794044" cy="794044"/>
              </a:xfrm>
              <a:prstGeom prst="rect">
                <a:avLst/>
              </a:prstGeom>
            </p:spPr>
          </p:pic>
        </p:grpSp>
        <p:pic>
          <p:nvPicPr>
            <p:cNvPr id="24" name="Picture 23">
              <a:extLst>
                <a:ext uri="{FF2B5EF4-FFF2-40B4-BE49-F238E27FC236}">
                  <a16:creationId xmlns:a16="http://schemas.microsoft.com/office/drawing/2014/main" id="{750190FB-09CC-681B-5DEF-47E562B4B325}"/>
                </a:ext>
              </a:extLst>
            </p:cNvPr>
            <p:cNvPicPr>
              <a:picLocks noChangeAspect="1"/>
            </p:cNvPicPr>
            <p:nvPr/>
          </p:nvPicPr>
          <p:blipFill>
            <a:blip r:embed="rId8"/>
            <a:stretch>
              <a:fillRect/>
            </a:stretch>
          </p:blipFill>
          <p:spPr>
            <a:xfrm>
              <a:off x="3646954" y="2955350"/>
              <a:ext cx="1113916" cy="819248"/>
            </a:xfrm>
            <a:prstGeom prst="rect">
              <a:avLst/>
            </a:prstGeom>
          </p:spPr>
        </p:pic>
      </p:grpSp>
      <mc:AlternateContent xmlns:mc="http://schemas.openxmlformats.org/markup-compatibility/2006" xmlns:p14="http://schemas.microsoft.com/office/powerpoint/2010/main">
        <mc:Choice Requires="p14">
          <p:contentPart p14:bwMode="auto" r:id="rId9">
            <p14:nvContentPartPr>
              <p14:cNvPr id="5" name="Tinta 4">
                <a:extLst>
                  <a:ext uri="{FF2B5EF4-FFF2-40B4-BE49-F238E27FC236}">
                    <a16:creationId xmlns:a16="http://schemas.microsoft.com/office/drawing/2014/main" id="{46DA88E4-FFA2-5049-5D3B-24EB065F0C89}"/>
                  </a:ext>
                </a:extLst>
              </p14:cNvPr>
              <p14:cNvContentPartPr/>
              <p14:nvPr/>
            </p14:nvContentPartPr>
            <p14:xfrm>
              <a:off x="471600" y="666720"/>
              <a:ext cx="2252880" cy="714600"/>
            </p14:xfrm>
          </p:contentPart>
        </mc:Choice>
        <mc:Fallback xmlns="">
          <p:pic>
            <p:nvPicPr>
              <p:cNvPr id="5" name="Tinta 4">
                <a:extLst>
                  <a:ext uri="{FF2B5EF4-FFF2-40B4-BE49-F238E27FC236}">
                    <a16:creationId xmlns:a16="http://schemas.microsoft.com/office/drawing/2014/main" id="{46DA88E4-FFA2-5049-5D3B-24EB065F0C89}"/>
                  </a:ext>
                </a:extLst>
              </p:cNvPr>
              <p:cNvPicPr/>
              <p:nvPr/>
            </p:nvPicPr>
            <p:blipFill>
              <a:blip r:embed="rId10"/>
              <a:stretch>
                <a:fillRect/>
              </a:stretch>
            </p:blipFill>
            <p:spPr>
              <a:xfrm>
                <a:off x="462240" y="657360"/>
                <a:ext cx="2271600" cy="733320"/>
              </a:xfrm>
              <a:prstGeom prst="rect">
                <a:avLst/>
              </a:prstGeom>
            </p:spPr>
          </p:pic>
        </mc:Fallback>
      </mc:AlternateContent>
    </p:spTree>
    <p:extLst>
      <p:ext uri="{BB962C8B-B14F-4D97-AF65-F5344CB8AC3E}">
        <p14:creationId xmlns:p14="http://schemas.microsoft.com/office/powerpoint/2010/main" val="6409882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9CA5A-2775-5D3E-F483-F88B25F1A859}"/>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gatilhos e funções definidas pelo usuário (1 de 2)</a:t>
            </a:r>
          </a:p>
        </p:txBody>
      </p:sp>
      <p:sp>
        <p:nvSpPr>
          <p:cNvPr id="6" name="Content Placeholder 5">
            <a:extLst>
              <a:ext uri="{FF2B5EF4-FFF2-40B4-BE49-F238E27FC236}">
                <a16:creationId xmlns:a16="http://schemas.microsoft.com/office/drawing/2014/main" id="{4D7116B8-936A-D66C-11B8-4866872EEA25}"/>
              </a:ext>
            </a:extLst>
          </p:cNvPr>
          <p:cNvSpPr>
            <a:spLocks noGrp="1"/>
          </p:cNvSpPr>
          <p:nvPr>
            <p:ph sz="quarter" idx="10"/>
          </p:nvPr>
        </p:nvSpPr>
        <p:spPr>
          <a:xfrm>
            <a:off x="312817" y="994172"/>
            <a:ext cx="7885800" cy="3612356"/>
          </a:xfrm>
        </p:spPr>
        <p:txBody>
          <a:bodyPr>
            <a:normAutofit fontScale="92500"/>
          </a:bodyPr>
          <a:lstStyle/>
          <a:p>
            <a:pPr>
              <a:spcAft>
                <a:spcPts val="450"/>
              </a:spcAft>
            </a:pPr>
            <a:r>
              <a:rPr lang="pt-BR" sz="1725" b="1" dirty="0">
                <a:solidFill>
                  <a:srgbClr val="000000"/>
                </a:solidFill>
                <a:latin typeface="Segoe UI"/>
                <a:ea typeface="Segoe UI"/>
                <a:cs typeface="Segoe UI"/>
              </a:rPr>
              <a:t>Pré-gatilhos:</a:t>
            </a:r>
            <a:r>
              <a:rPr lang="pt-BR" sz="1725" dirty="0">
                <a:solidFill>
                  <a:srgbClr val="000000"/>
                </a:solidFill>
                <a:latin typeface="Segoe UI"/>
                <a:ea typeface="Segoe UI"/>
                <a:cs typeface="Segoe UI"/>
              </a:rPr>
              <a:t> executados antes de modificar ou criar um item de banco de dados.</a:t>
            </a:r>
          </a:p>
          <a:p>
            <a:pPr lvl="1">
              <a:spcAft>
                <a:spcPts val="450"/>
              </a:spcAft>
            </a:pPr>
            <a:r>
              <a:rPr lang="pt-BR" sz="1425" dirty="0">
                <a:solidFill>
                  <a:srgbClr val="000000"/>
                </a:solidFill>
                <a:latin typeface="Segoe UI"/>
                <a:ea typeface="Segoe UI"/>
                <a:cs typeface="Segoe UI"/>
              </a:rPr>
              <a:t>Pode ser usado para validar as propriedades de um item do Azure Cosmos que está sendo criado, por exemplo. </a:t>
            </a:r>
          </a:p>
          <a:p>
            <a:pPr lvl="1">
              <a:spcAft>
                <a:spcPts val="450"/>
              </a:spcAft>
            </a:pPr>
            <a:r>
              <a:rPr lang="pt-BR" sz="1425" dirty="0">
                <a:solidFill>
                  <a:srgbClr val="000000"/>
                </a:solidFill>
                <a:latin typeface="Segoe UI"/>
                <a:ea typeface="Segoe UI"/>
                <a:cs typeface="Segoe UI"/>
              </a:rPr>
              <a:t>Pré-gatilhos não podem ter parâmetros de entrada. O objeto de solicitação no gatilho é usado para manipular a mensagem de solicitação associada à operação.</a:t>
            </a:r>
          </a:p>
          <a:p>
            <a:pPr>
              <a:spcBef>
                <a:spcPts val="450"/>
              </a:spcBef>
              <a:spcAft>
                <a:spcPts val="450"/>
              </a:spcAft>
            </a:pPr>
            <a:r>
              <a:rPr lang="pt-BR" sz="1725" b="1" dirty="0">
                <a:solidFill>
                  <a:srgbClr val="000000"/>
                </a:solidFill>
                <a:latin typeface="Segoe UI"/>
                <a:ea typeface="Segoe UI"/>
                <a:cs typeface="Segoe UI"/>
              </a:rPr>
              <a:t>Pós-gatilhos:</a:t>
            </a:r>
            <a:r>
              <a:rPr lang="pt-BR" sz="1725" dirty="0">
                <a:solidFill>
                  <a:srgbClr val="000000"/>
                </a:solidFill>
                <a:latin typeface="Segoe UI"/>
                <a:ea typeface="Segoe UI"/>
                <a:cs typeface="Segoe UI"/>
              </a:rPr>
              <a:t> executados após a modificação de um item de banco de dados</a:t>
            </a:r>
          </a:p>
          <a:p>
            <a:pPr lvl="1">
              <a:spcAft>
                <a:spcPts val="450"/>
              </a:spcAft>
            </a:pPr>
            <a:r>
              <a:rPr lang="pt-BR" sz="1425" dirty="0">
                <a:solidFill>
                  <a:srgbClr val="000000"/>
                </a:solidFill>
                <a:latin typeface="Segoe UI"/>
                <a:ea typeface="Segoe UI"/>
                <a:cs typeface="Segoe UI"/>
              </a:rPr>
              <a:t>Podem ser usados para consultar o item de metadados e o atualiza com detalhes sobre o item recém-criado.</a:t>
            </a:r>
          </a:p>
          <a:p>
            <a:pPr>
              <a:spcBef>
                <a:spcPts val="450"/>
              </a:spcBef>
              <a:spcAft>
                <a:spcPts val="450"/>
              </a:spcAft>
            </a:pPr>
            <a:r>
              <a:rPr lang="pt-BR" sz="1725" b="1" dirty="0">
                <a:solidFill>
                  <a:srgbClr val="000000"/>
                </a:solidFill>
                <a:latin typeface="Segoe UI"/>
                <a:ea typeface="Segoe UI"/>
                <a:cs typeface="Segoe UI"/>
              </a:rPr>
              <a:t>Função definida pelo usuário:</a:t>
            </a:r>
            <a:r>
              <a:rPr lang="pt-BR" sz="1725" dirty="0">
                <a:solidFill>
                  <a:srgbClr val="000000"/>
                </a:solidFill>
                <a:latin typeface="Segoe UI"/>
                <a:ea typeface="Segoe UI"/>
                <a:cs typeface="Segoe UI"/>
              </a:rPr>
              <a:t> as funções definidas pelo usuário expandem </a:t>
            </a:r>
            <a:br>
              <a:rPr lang="pt-BR" sz="1725" dirty="0">
                <a:solidFill>
                  <a:srgbClr val="000000"/>
                </a:solidFill>
                <a:latin typeface="Segoe UI"/>
                <a:ea typeface="Segoe UI"/>
                <a:cs typeface="Segoe UI"/>
              </a:rPr>
            </a:br>
            <a:r>
              <a:rPr lang="pt-BR" sz="1725" dirty="0">
                <a:solidFill>
                  <a:srgbClr val="000000"/>
                </a:solidFill>
                <a:latin typeface="Segoe UI"/>
                <a:ea typeface="Segoe UI"/>
                <a:cs typeface="Segoe UI"/>
              </a:rPr>
              <a:t>a gramática da linguagem de consulta da API do SQL do Azure Cosmos DB </a:t>
            </a:r>
            <a:br>
              <a:rPr lang="pt-BR" sz="1725" dirty="0">
                <a:solidFill>
                  <a:srgbClr val="000000"/>
                </a:solidFill>
                <a:latin typeface="Segoe UI"/>
                <a:ea typeface="Segoe UI"/>
                <a:cs typeface="Segoe UI"/>
              </a:rPr>
            </a:br>
            <a:r>
              <a:rPr lang="pt-BR" sz="1725" dirty="0">
                <a:solidFill>
                  <a:srgbClr val="000000"/>
                </a:solidFill>
                <a:latin typeface="Segoe UI"/>
                <a:ea typeface="Segoe UI"/>
                <a:cs typeface="Segoe UI"/>
              </a:rPr>
              <a:t>e implementam uma lógica de negócios personalizada.</a:t>
            </a:r>
          </a:p>
          <a:p>
            <a:pPr lvl="1">
              <a:spcAft>
                <a:spcPts val="450"/>
              </a:spcAft>
            </a:pPr>
            <a:r>
              <a:rPr lang="pt-BR" sz="1425" dirty="0">
                <a:solidFill>
                  <a:srgbClr val="000000"/>
                </a:solidFill>
                <a:latin typeface="Segoe UI"/>
                <a:ea typeface="Segoe UI"/>
                <a:cs typeface="Segoe UI"/>
              </a:rPr>
              <a:t>Podem ser invocadas somente de dentro das consultas. Elas não têm acesso ao objeto de contexto e devem ser usadas como um código somente de computação.</a:t>
            </a:r>
          </a:p>
        </p:txBody>
      </p:sp>
    </p:spTree>
    <p:extLst>
      <p:ext uri="{BB962C8B-B14F-4D97-AF65-F5344CB8AC3E}">
        <p14:creationId xmlns:p14="http://schemas.microsoft.com/office/powerpoint/2010/main" val="18538665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DF6BC-6CFC-E4E2-8972-D5545DECF2C5}"/>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gatilhos e funções definidas pelo usuário (2 de 2)</a:t>
            </a:r>
          </a:p>
        </p:txBody>
      </p:sp>
      <p:sp>
        <p:nvSpPr>
          <p:cNvPr id="6" name="Text Placeholder 5">
            <a:extLst>
              <a:ext uri="{FF2B5EF4-FFF2-40B4-BE49-F238E27FC236}">
                <a16:creationId xmlns:a16="http://schemas.microsoft.com/office/drawing/2014/main" id="{EBB2F89B-AB0B-5E06-E3EC-E257FCB09729}"/>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charset="0"/>
              </a:rPr>
              <a:t>Código de exemplo pré-gatilho</a:t>
            </a:r>
          </a:p>
        </p:txBody>
      </p:sp>
      <p:sp>
        <p:nvSpPr>
          <p:cNvPr id="7" name="Text Placeholder 5">
            <a:extLst>
              <a:ext uri="{FF2B5EF4-FFF2-40B4-BE49-F238E27FC236}">
                <a16:creationId xmlns:a16="http://schemas.microsoft.com/office/drawing/2014/main" id="{88DDFCC2-ACBB-0DDC-CFB7-FCDFC9D14B51}"/>
              </a:ext>
            </a:extLst>
          </p:cNvPr>
          <p:cNvSpPr txBox="1"/>
          <p:nvPr/>
        </p:nvSpPr>
        <p:spPr>
          <a:xfrm>
            <a:off x="313983" y="1092994"/>
            <a:ext cx="8445446" cy="3231654"/>
          </a:xfrm>
          <a:prstGeom prst="rect">
            <a:avLst/>
          </a:prstGeom>
          <a:ln w="19050">
            <a:solidFill>
              <a:srgbClr val="0078D4"/>
            </a:solidFill>
          </a:ln>
        </p:spPr>
        <p:txBody>
          <a:bodyPr vert="horz" wrap="square" lIns="137160" tIns="137160" rIns="137160" bIns="1371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chemeClr val="accent4"/>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ts val="0"/>
              </a:spcBef>
              <a:spcAft>
                <a:spcPts val="0"/>
              </a:spcAft>
            </a:pPr>
            <a:r>
              <a:rPr lang="en-US" sz="1200" dirty="0">
                <a:solidFill>
                  <a:srgbClr val="0000FF"/>
                </a:solidFill>
                <a:latin typeface="Consolas" panose="020B0609020204030204" pitchFamily="49" charset="0"/>
              </a:rPr>
              <a:t>function</a:t>
            </a:r>
            <a:r>
              <a:rPr lang="en-US" sz="1200" dirty="0">
                <a:solidFill>
                  <a:srgbClr val="000000"/>
                </a:solidFill>
                <a:latin typeface="Consolas" panose="020B0609020204030204" pitchFamily="49" charset="0"/>
              </a:rPr>
              <a:t> </a:t>
            </a:r>
            <a:r>
              <a:rPr lang="en-US" sz="1200" dirty="0" err="1">
                <a:solidFill>
                  <a:srgbClr val="795E26"/>
                </a:solidFill>
                <a:latin typeface="Consolas" panose="020B0609020204030204" pitchFamily="49" charset="0"/>
              </a:rPr>
              <a:t>validateToDoItemTimestamp</a:t>
            </a:r>
            <a:r>
              <a:rPr lang="en-US" sz="1200" dirty="0">
                <a:solidFill>
                  <a:srgbClr val="000000"/>
                </a:solidFill>
                <a:latin typeface="Consolas" panose="020B0609020204030204" pitchFamily="49" charset="0"/>
              </a:rPr>
              <a:t>() {</a:t>
            </a:r>
          </a:p>
          <a:p>
            <a:pPr>
              <a:spcBef>
                <a:spcPts val="0"/>
              </a:spcBef>
              <a:spcAft>
                <a:spcPts val="0"/>
              </a:spcAft>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context</a:t>
            </a:r>
            <a:r>
              <a:rPr lang="en-US" sz="1200" dirty="0">
                <a:solidFill>
                  <a:srgbClr val="000000"/>
                </a:solidFill>
                <a:latin typeface="Consolas" panose="020B0609020204030204" pitchFamily="49" charset="0"/>
              </a:rPr>
              <a:t> = </a:t>
            </a:r>
            <a:r>
              <a:rPr lang="en-US" sz="1200" dirty="0" err="1">
                <a:solidFill>
                  <a:srgbClr val="795E26"/>
                </a:solidFill>
                <a:latin typeface="Consolas" panose="020B0609020204030204" pitchFamily="49" charset="0"/>
              </a:rPr>
              <a:t>getContext</a:t>
            </a:r>
            <a:r>
              <a:rPr lang="en-US" sz="1200" dirty="0">
                <a:solidFill>
                  <a:srgbClr val="000000"/>
                </a:solidFill>
                <a:latin typeface="Consolas" panose="020B0609020204030204" pitchFamily="49" charset="0"/>
              </a:rPr>
              <a:t>();</a:t>
            </a:r>
          </a:p>
          <a:p>
            <a:pPr>
              <a:spcBef>
                <a:spcPts val="0"/>
              </a:spcBef>
              <a:spcAft>
                <a:spcPts val="0"/>
              </a:spcAft>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a:solidFill>
                  <a:srgbClr val="001080"/>
                </a:solidFill>
                <a:latin typeface="Consolas" panose="020B0609020204030204" pitchFamily="49" charset="0"/>
              </a:rPr>
              <a:t>request</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context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getRequest</a:t>
            </a:r>
            <a:r>
              <a:rPr lang="en-US" sz="1200" dirty="0">
                <a:solidFill>
                  <a:srgbClr val="000000"/>
                </a:solidFill>
                <a:latin typeface="Consolas" panose="020B0609020204030204" pitchFamily="49" charset="0"/>
              </a:rPr>
              <a:t>();</a:t>
            </a:r>
          </a:p>
          <a:p>
            <a:pPr>
              <a:spcBef>
                <a:spcPts val="0"/>
              </a:spcBef>
              <a:spcAft>
                <a:spcPts val="0"/>
              </a:spcAft>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item to be created in the current operation</a:t>
            </a:r>
            <a:endParaRPr lang="en-US" sz="1200" dirty="0">
              <a:solidFill>
                <a:srgbClr val="000000"/>
              </a:solidFill>
              <a:latin typeface="Consolas" panose="020B0609020204030204" pitchFamily="49" charset="0"/>
            </a:endParaRPr>
          </a:p>
          <a:p>
            <a:pPr>
              <a:spcBef>
                <a:spcPts val="0"/>
              </a:spcBef>
              <a:spcAft>
                <a:spcPts val="0"/>
              </a:spcAft>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itemToCreate</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request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getBody</a:t>
            </a:r>
            <a:r>
              <a:rPr lang="en-US" sz="1200" dirty="0">
                <a:solidFill>
                  <a:srgbClr val="000000"/>
                </a:solidFill>
                <a:latin typeface="Consolas" panose="020B0609020204030204" pitchFamily="49" charset="0"/>
              </a:rPr>
              <a:t>();</a:t>
            </a:r>
          </a:p>
          <a:p>
            <a:pPr>
              <a:spcBef>
                <a:spcPts val="0"/>
              </a:spcBef>
              <a:spcAft>
                <a:spcPts val="0"/>
              </a:spcAft>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validate properties</a:t>
            </a:r>
            <a:endParaRPr lang="en-US" sz="1200" dirty="0">
              <a:solidFill>
                <a:srgbClr val="000000"/>
              </a:solidFill>
              <a:latin typeface="Consolas" panose="020B0609020204030204" pitchFamily="49" charset="0"/>
            </a:endParaRPr>
          </a:p>
          <a:p>
            <a:pPr>
              <a:spcBef>
                <a:spcPts val="0"/>
              </a:spcBef>
              <a:spcAft>
                <a:spcPts val="0"/>
              </a:spcAft>
            </a:pPr>
            <a:r>
              <a:rPr lang="en-US" sz="1200" dirty="0">
                <a:solidFill>
                  <a:srgbClr val="000000"/>
                </a:solidFill>
                <a:latin typeface="Consolas" panose="020B0609020204030204" pitchFamily="49" charset="0"/>
              </a:rPr>
              <a:t>    </a:t>
            </a:r>
            <a:r>
              <a:rPr lang="en-US" sz="1200" dirty="0">
                <a:solidFill>
                  <a:srgbClr val="AF00DB"/>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"timestamp"</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itemToCreate</a:t>
            </a:r>
            <a:r>
              <a:rPr lang="en-US" sz="1200" dirty="0">
                <a:solidFill>
                  <a:srgbClr val="000000"/>
                </a:solidFill>
                <a:latin typeface="Consolas" panose="020B0609020204030204" pitchFamily="49" charset="0"/>
              </a:rPr>
              <a:t>)) {</a:t>
            </a:r>
          </a:p>
          <a:p>
            <a:pPr>
              <a:spcBef>
                <a:spcPts val="0"/>
              </a:spcBef>
              <a:spcAft>
                <a:spcPts val="0"/>
              </a:spcAft>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ts</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267F99"/>
                </a:solidFill>
                <a:latin typeface="Consolas" panose="020B0609020204030204" pitchFamily="49" charset="0"/>
              </a:rPr>
              <a:t>Date</a:t>
            </a:r>
            <a:r>
              <a:rPr lang="en-US" sz="1200" dirty="0">
                <a:solidFill>
                  <a:srgbClr val="000000"/>
                </a:solidFill>
                <a:latin typeface="Consolas" panose="020B0609020204030204" pitchFamily="49" charset="0"/>
              </a:rPr>
              <a:t>();</a:t>
            </a:r>
          </a:p>
          <a:p>
            <a:pPr>
              <a:spcBef>
                <a:spcPts val="0"/>
              </a:spcBef>
              <a:spcAft>
                <a:spcPts val="0"/>
              </a:spcAft>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itemToCreate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"timestamp"</a:t>
            </a:r>
            <a:r>
              <a:rPr lang="en-US" sz="1200" dirty="0">
                <a:solidFill>
                  <a:srgbClr val="000000"/>
                </a:solidFill>
                <a:latin typeface="Consolas" panose="020B0609020204030204" pitchFamily="49" charset="0"/>
              </a:rPr>
              <a:t>] = </a:t>
            </a:r>
            <a:r>
              <a:rPr lang="en-US" sz="1200" dirty="0" err="1">
                <a:solidFill>
                  <a:srgbClr val="001080"/>
                </a:solidFill>
                <a:latin typeface="Consolas" panose="020B0609020204030204" pitchFamily="49" charset="0"/>
              </a:rPr>
              <a:t>ts</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getTime</a:t>
            </a:r>
            <a:r>
              <a:rPr lang="en-US" sz="1200" dirty="0">
                <a:solidFill>
                  <a:srgbClr val="000000"/>
                </a:solidFill>
                <a:latin typeface="Consolas" panose="020B0609020204030204" pitchFamily="49" charset="0"/>
              </a:rPr>
              <a:t>();</a:t>
            </a:r>
          </a:p>
          <a:p>
            <a:pPr>
              <a:spcBef>
                <a:spcPts val="0"/>
              </a:spcBef>
              <a:spcAft>
                <a:spcPts val="0"/>
              </a:spcAft>
            </a:pPr>
            <a:r>
              <a:rPr lang="en-US" sz="1200" dirty="0">
                <a:solidFill>
                  <a:srgbClr val="000000"/>
                </a:solidFill>
                <a:latin typeface="Consolas" panose="020B0609020204030204" pitchFamily="49" charset="0"/>
              </a:rPr>
              <a:t>    }</a:t>
            </a:r>
          </a:p>
          <a:p>
            <a:pPr>
              <a:spcBef>
                <a:spcPts val="0"/>
              </a:spcBef>
              <a:spcAft>
                <a:spcPts val="0"/>
              </a:spcAft>
            </a:pP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update the item that will be created</a:t>
            </a:r>
            <a:endParaRPr lang="en-US" sz="1200" dirty="0">
              <a:solidFill>
                <a:srgbClr val="000000"/>
              </a:solidFill>
              <a:latin typeface="Consolas" panose="020B0609020204030204" pitchFamily="49" charset="0"/>
            </a:endParaRPr>
          </a:p>
          <a:p>
            <a:pPr>
              <a:spcBef>
                <a:spcPts val="0"/>
              </a:spcBef>
              <a:spcAft>
                <a:spcPts val="0"/>
              </a:spcAft>
            </a:pPr>
            <a:r>
              <a:rPr lang="en-US" sz="1200" dirty="0">
                <a:solidFill>
                  <a:srgbClr val="000000"/>
                </a:solidFill>
                <a:latin typeface="Consolas" panose="020B0609020204030204" pitchFamily="49" charset="0"/>
              </a:rPr>
              <a:t>    </a:t>
            </a:r>
            <a:r>
              <a:rPr lang="en-US" sz="1200" dirty="0" err="1">
                <a:solidFill>
                  <a:srgbClr val="001080"/>
                </a:solidFill>
                <a:latin typeface="Consolas" panose="020B0609020204030204" pitchFamily="49" charset="0"/>
              </a:rPr>
              <a:t>request</a:t>
            </a:r>
            <a:r>
              <a:rPr lang="en-US" sz="1200" dirty="0" err="1">
                <a:solidFill>
                  <a:srgbClr val="000000"/>
                </a:solidFill>
                <a:latin typeface="Consolas" panose="020B0609020204030204" pitchFamily="49" charset="0"/>
              </a:rPr>
              <a:t>.</a:t>
            </a:r>
            <a:r>
              <a:rPr lang="en-US" sz="1200" dirty="0" err="1">
                <a:solidFill>
                  <a:srgbClr val="795E26"/>
                </a:solidFill>
                <a:latin typeface="Consolas" panose="020B0609020204030204" pitchFamily="49" charset="0"/>
              </a:rPr>
              <a:t>setBody</a:t>
            </a:r>
            <a:r>
              <a:rPr lang="en-US" sz="1200" dirty="0">
                <a:solidFill>
                  <a:srgbClr val="000000"/>
                </a:solidFill>
                <a:latin typeface="Consolas" panose="020B0609020204030204" pitchFamily="49" charset="0"/>
              </a:rPr>
              <a:t>(</a:t>
            </a:r>
            <a:r>
              <a:rPr lang="en-US" sz="1200" dirty="0" err="1">
                <a:solidFill>
                  <a:srgbClr val="001080"/>
                </a:solidFill>
                <a:latin typeface="Consolas" panose="020B0609020204030204" pitchFamily="49" charset="0"/>
              </a:rPr>
              <a:t>itemToCreate</a:t>
            </a:r>
            <a:r>
              <a:rPr lang="en-US" sz="1200" dirty="0">
                <a:solidFill>
                  <a:srgbClr val="000000"/>
                </a:solidFill>
                <a:latin typeface="Consolas" panose="020B0609020204030204" pitchFamily="49" charset="0"/>
              </a:rPr>
              <a:t>);</a:t>
            </a:r>
          </a:p>
          <a:p>
            <a:pPr>
              <a:spcBef>
                <a:spcPts val="0"/>
              </a:spcBef>
              <a:spcAft>
                <a:spcPts val="0"/>
              </a:spcAft>
            </a:pPr>
            <a:r>
              <a:rPr lang="en-US" sz="1200" dirty="0">
                <a:solidFill>
                  <a:srgbClr val="000000"/>
                </a:solidFill>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3575A6A2-9BE6-3702-3FF8-FA85F1E89EC0}"/>
                  </a:ext>
                </a:extLst>
              </p14:cNvPr>
              <p14:cNvContentPartPr/>
              <p14:nvPr/>
            </p14:nvContentPartPr>
            <p14:xfrm>
              <a:off x="719280" y="4019400"/>
              <a:ext cx="2576880" cy="38520"/>
            </p14:xfrm>
          </p:contentPart>
        </mc:Choice>
        <mc:Fallback xmlns="">
          <p:pic>
            <p:nvPicPr>
              <p:cNvPr id="2" name="Tinta 1">
                <a:extLst>
                  <a:ext uri="{FF2B5EF4-FFF2-40B4-BE49-F238E27FC236}">
                    <a16:creationId xmlns:a16="http://schemas.microsoft.com/office/drawing/2014/main" id="{3575A6A2-9BE6-3702-3FF8-FA85F1E89EC0}"/>
                  </a:ext>
                </a:extLst>
              </p:cNvPr>
              <p:cNvPicPr/>
              <p:nvPr/>
            </p:nvPicPr>
            <p:blipFill>
              <a:blip r:embed="rId4"/>
              <a:stretch>
                <a:fillRect/>
              </a:stretch>
            </p:blipFill>
            <p:spPr>
              <a:xfrm>
                <a:off x="709920" y="4010040"/>
                <a:ext cx="2595600" cy="57240"/>
              </a:xfrm>
              <a:prstGeom prst="rect">
                <a:avLst/>
              </a:prstGeom>
            </p:spPr>
          </p:pic>
        </mc:Fallback>
      </mc:AlternateContent>
    </p:spTree>
    <p:extLst>
      <p:ext uri="{BB962C8B-B14F-4D97-AF65-F5344CB8AC3E}">
        <p14:creationId xmlns:p14="http://schemas.microsoft.com/office/powerpoint/2010/main" val="374922920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33D549-DBC5-4835-E8A4-C1B0F6AC8839}"/>
              </a:ext>
            </a:extLst>
          </p:cNvPr>
          <p:cNvSpPr>
            <a:spLocks noGrp="1"/>
          </p:cNvSpPr>
          <p:nvPr>
            <p:ph type="title"/>
          </p:nvPr>
        </p:nvSpPr>
        <p:spPr>
          <a:xfrm>
            <a:off x="342000" y="0"/>
            <a:ext cx="8307029" cy="994172"/>
          </a:xfrm>
        </p:spPr>
        <p:txBody>
          <a:bodyPr/>
          <a:lstStyle/>
          <a:p>
            <a:r>
              <a:rPr lang="pt-BR" sz="2400" dirty="0">
                <a:solidFill>
                  <a:srgbClr val="000000"/>
                </a:solidFill>
                <a:latin typeface="Segoe UI Semibold"/>
                <a:ea typeface="Segoe UI Semibold"/>
                <a:cs typeface="Segoe UI Semibold" charset="0"/>
              </a:rPr>
              <a:t>Explorar o feed de alterações no Azure Cosmos DB (1 de 3)</a:t>
            </a:r>
          </a:p>
        </p:txBody>
      </p:sp>
      <p:sp>
        <p:nvSpPr>
          <p:cNvPr id="6" name="Content Placeholder 5">
            <a:extLst>
              <a:ext uri="{FF2B5EF4-FFF2-40B4-BE49-F238E27FC236}">
                <a16:creationId xmlns:a16="http://schemas.microsoft.com/office/drawing/2014/main" id="{855A50FA-3FF4-256B-5FC6-AB57F2851377}"/>
              </a:ext>
            </a:extLst>
          </p:cNvPr>
          <p:cNvSpPr>
            <a:spLocks noGrp="1"/>
          </p:cNvSpPr>
          <p:nvPr>
            <p:ph sz="quarter" idx="10"/>
          </p:nvPr>
        </p:nvSpPr>
        <p:spPr>
          <a:xfrm>
            <a:off x="342901" y="926307"/>
            <a:ext cx="8307029" cy="3612356"/>
          </a:xfrm>
        </p:spPr>
        <p:txBody>
          <a:bodyPr/>
          <a:lstStyle/>
          <a:p>
            <a:pPr>
              <a:spcAft>
                <a:spcPts val="900"/>
              </a:spcAft>
            </a:pPr>
            <a:r>
              <a:rPr lang="pt-BR" sz="1800" dirty="0">
                <a:solidFill>
                  <a:srgbClr val="000000"/>
                </a:solidFill>
                <a:latin typeface="Segoe UI"/>
                <a:ea typeface="Segoe UI"/>
                <a:cs typeface="Segoe UI"/>
              </a:rPr>
              <a:t>O feed de alterações no Azure Cosmos DB é um registro persistente de alterações em um contêiner na ordem em que ocorrem.</a:t>
            </a:r>
          </a:p>
          <a:p>
            <a:pPr>
              <a:spcAft>
                <a:spcPts val="900"/>
              </a:spcAft>
            </a:pPr>
            <a:r>
              <a:rPr lang="pt-BR" sz="1800" dirty="0">
                <a:solidFill>
                  <a:srgbClr val="000000"/>
                </a:solidFill>
                <a:latin typeface="Segoe UI"/>
                <a:ea typeface="Segoe UI"/>
                <a:cs typeface="Segoe UI"/>
              </a:rPr>
              <a:t>Trabalhe com o feed de alterações do Azure Cosmos DB usando um modelo push ou pull.</a:t>
            </a:r>
          </a:p>
          <a:p>
            <a:pPr>
              <a:spcAft>
                <a:spcPts val="900"/>
              </a:spcAft>
            </a:pPr>
            <a:r>
              <a:rPr lang="pt-BR" sz="1800" dirty="0">
                <a:solidFill>
                  <a:srgbClr val="000000"/>
                </a:solidFill>
                <a:latin typeface="Segoe UI"/>
                <a:ea typeface="Segoe UI"/>
                <a:cs typeface="Segoe UI"/>
              </a:rPr>
              <a:t>É recomendado usar o modelo push – não há necessidade de se preocupar em consultar o feed de alterações para alterações futuras.</a:t>
            </a:r>
          </a:p>
          <a:p>
            <a:pPr>
              <a:spcAft>
                <a:spcPts val="450"/>
              </a:spcAft>
            </a:pPr>
            <a:r>
              <a:rPr lang="pt-BR" sz="1800" dirty="0">
                <a:solidFill>
                  <a:srgbClr val="000000"/>
                </a:solidFill>
                <a:latin typeface="Segoe UI"/>
                <a:ea typeface="Segoe UI"/>
                <a:cs typeface="Segoe UI"/>
              </a:rPr>
              <a:t>Duas maneiras de ler o feed de alterações com um modelo push: </a:t>
            </a:r>
          </a:p>
          <a:p>
            <a:pPr lvl="1">
              <a:spcAft>
                <a:spcPts val="450"/>
              </a:spcAft>
            </a:pPr>
            <a:r>
              <a:rPr lang="pt-BR" sz="1500" dirty="0">
                <a:solidFill>
                  <a:srgbClr val="000000"/>
                </a:solidFill>
                <a:latin typeface="Segoe UI"/>
                <a:ea typeface="Segoe UI"/>
                <a:cs typeface="Segoe UI"/>
              </a:rPr>
              <a:t>Gatilhos do Azure Cosmos DB para Azure Functions</a:t>
            </a:r>
          </a:p>
          <a:p>
            <a:pPr lvl="1">
              <a:spcAft>
                <a:spcPts val="450"/>
              </a:spcAft>
            </a:pPr>
            <a:r>
              <a:rPr lang="pt-BR" sz="1500" dirty="0">
                <a:solidFill>
                  <a:srgbClr val="000000"/>
                </a:solidFill>
                <a:latin typeface="Segoe UI"/>
                <a:ea typeface="Segoe UI"/>
                <a:cs typeface="Segoe UI"/>
              </a:rPr>
              <a:t>A biblioteca do processador do feed de alterações</a:t>
            </a:r>
          </a:p>
        </p:txBody>
      </p:sp>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85637762-E938-1411-CC73-1F5FF6BEB172}"/>
                  </a:ext>
                </a:extLst>
              </p14:cNvPr>
              <p14:cNvContentPartPr/>
              <p14:nvPr/>
            </p14:nvContentPartPr>
            <p14:xfrm>
              <a:off x="590400" y="2219400"/>
              <a:ext cx="4977360" cy="1919520"/>
            </p14:xfrm>
          </p:contentPart>
        </mc:Choice>
        <mc:Fallback xmlns="">
          <p:pic>
            <p:nvPicPr>
              <p:cNvPr id="2" name="Tinta 1">
                <a:extLst>
                  <a:ext uri="{FF2B5EF4-FFF2-40B4-BE49-F238E27FC236}">
                    <a16:creationId xmlns:a16="http://schemas.microsoft.com/office/drawing/2014/main" id="{85637762-E938-1411-CC73-1F5FF6BEB172}"/>
                  </a:ext>
                </a:extLst>
              </p:cNvPr>
              <p:cNvPicPr/>
              <p:nvPr/>
            </p:nvPicPr>
            <p:blipFill>
              <a:blip r:embed="rId3"/>
              <a:stretch>
                <a:fillRect/>
              </a:stretch>
            </p:blipFill>
            <p:spPr>
              <a:xfrm>
                <a:off x="581040" y="2210040"/>
                <a:ext cx="4996080" cy="1938240"/>
              </a:xfrm>
              <a:prstGeom prst="rect">
                <a:avLst/>
              </a:prstGeom>
            </p:spPr>
          </p:pic>
        </mc:Fallback>
      </mc:AlternateContent>
    </p:spTree>
    <p:extLst>
      <p:ext uri="{BB962C8B-B14F-4D97-AF65-F5344CB8AC3E}">
        <p14:creationId xmlns:p14="http://schemas.microsoft.com/office/powerpoint/2010/main" val="17050136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7485-1737-668F-DEBF-3CFF084D7F14}"/>
              </a:ext>
            </a:extLst>
          </p:cNvPr>
          <p:cNvSpPr>
            <a:spLocks noGrp="1"/>
          </p:cNvSpPr>
          <p:nvPr>
            <p:ph type="title"/>
          </p:nvPr>
        </p:nvSpPr>
        <p:spPr>
          <a:xfrm>
            <a:off x="342000" y="0"/>
            <a:ext cx="8416528" cy="994172"/>
          </a:xfrm>
        </p:spPr>
        <p:txBody>
          <a:bodyPr/>
          <a:lstStyle/>
          <a:p>
            <a:r>
              <a:rPr lang="pt-BR" sz="2400" dirty="0">
                <a:solidFill>
                  <a:srgbClr val="000000"/>
                </a:solidFill>
                <a:latin typeface="Segoe UI Semibold"/>
                <a:ea typeface="Segoe UI Semibold"/>
                <a:cs typeface="Segoe UI Semibold" charset="0"/>
              </a:rPr>
              <a:t>Explorar o feed de alterações no Azure Cosmos DB (2 de 3)</a:t>
            </a:r>
          </a:p>
        </p:txBody>
      </p:sp>
      <p:sp>
        <p:nvSpPr>
          <p:cNvPr id="3" name="Content Placeholder 2">
            <a:extLst>
              <a:ext uri="{FF2B5EF4-FFF2-40B4-BE49-F238E27FC236}">
                <a16:creationId xmlns:a16="http://schemas.microsoft.com/office/drawing/2014/main" id="{2EE86C70-F482-BD12-7254-7A6336226BA5}"/>
              </a:ext>
            </a:extLst>
          </p:cNvPr>
          <p:cNvSpPr>
            <a:spLocks noGrp="1"/>
          </p:cNvSpPr>
          <p:nvPr>
            <p:ph sz="quarter" idx="10"/>
          </p:nvPr>
        </p:nvSpPr>
        <p:spPr>
          <a:xfrm>
            <a:off x="108535" y="668295"/>
            <a:ext cx="8416529" cy="3612356"/>
          </a:xfrm>
        </p:spPr>
        <p:txBody>
          <a:bodyPr/>
          <a:lstStyle/>
          <a:p>
            <a:pPr>
              <a:spcAft>
                <a:spcPts val="450"/>
              </a:spcAft>
            </a:pPr>
            <a:r>
              <a:rPr lang="pt-BR" sz="1800" dirty="0">
                <a:solidFill>
                  <a:srgbClr val="000000"/>
                </a:solidFill>
                <a:latin typeface="Segoe UI"/>
                <a:ea typeface="Segoe UI"/>
                <a:cs typeface="Segoe UI"/>
              </a:rPr>
              <a:t>Azure Functions</a:t>
            </a:r>
          </a:p>
          <a:p>
            <a:pPr lvl="1">
              <a:spcAft>
                <a:spcPts val="450"/>
              </a:spcAft>
            </a:pPr>
            <a:r>
              <a:rPr lang="pt-BR" sz="1500" dirty="0">
                <a:solidFill>
                  <a:srgbClr val="000000"/>
                </a:solidFill>
                <a:latin typeface="Segoe UI"/>
                <a:ea typeface="Segoe UI"/>
                <a:cs typeface="Segoe UI"/>
              </a:rPr>
              <a:t>São disparadas automaticamente a cada novo evento no feed de alterações do contêiner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do Azure Cosmos DB.</a:t>
            </a:r>
          </a:p>
          <a:p>
            <a:pPr lvl="1">
              <a:spcAft>
                <a:spcPts val="450"/>
              </a:spcAft>
            </a:pPr>
            <a:r>
              <a:rPr lang="pt-BR" sz="1500" dirty="0">
                <a:solidFill>
                  <a:srgbClr val="000000"/>
                </a:solidFill>
                <a:latin typeface="Segoe UI"/>
                <a:ea typeface="Segoe UI"/>
                <a:cs typeface="Segoe UI"/>
              </a:rPr>
              <a:t>Com o </a:t>
            </a:r>
            <a:r>
              <a:rPr lang="pt-BR" sz="1500" i="1" dirty="0">
                <a:solidFill>
                  <a:srgbClr val="000000"/>
                </a:solidFill>
                <a:latin typeface="Segoe UI"/>
                <a:ea typeface="Segoe UI"/>
                <a:cs typeface="Segoe UI"/>
              </a:rPr>
              <a:t>gatilho do Azure Functions para o Azure Cosmos DB</a:t>
            </a:r>
            <a:r>
              <a:rPr lang="pt-BR" sz="1500" dirty="0">
                <a:solidFill>
                  <a:srgbClr val="000000"/>
                </a:solidFill>
                <a:latin typeface="Segoe UI"/>
                <a:ea typeface="Segoe UI"/>
                <a:cs typeface="Segoe UI"/>
              </a:rPr>
              <a:t>, você pode usar a funcionalidade de colocação em escala e detecção de eventos confiáveis do Processador do Feed de Alterações sem a necessidade de manter nenhuma infraestrutura de trabalho.</a:t>
            </a:r>
          </a:p>
          <a:p>
            <a:pPr>
              <a:spcBef>
                <a:spcPts val="450"/>
              </a:spcBef>
              <a:spcAft>
                <a:spcPts val="450"/>
              </a:spcAft>
            </a:pPr>
            <a:r>
              <a:rPr lang="pt-BR" sz="1800" dirty="0">
                <a:solidFill>
                  <a:srgbClr val="000000"/>
                </a:solidFill>
                <a:latin typeface="Segoe UI"/>
                <a:ea typeface="Segoe UI"/>
                <a:cs typeface="Segoe UI"/>
              </a:rPr>
              <a:t>Alterar o processador de feed</a:t>
            </a:r>
          </a:p>
          <a:p>
            <a:pPr lvl="1">
              <a:spcAft>
                <a:spcPts val="450"/>
              </a:spcAft>
            </a:pPr>
            <a:r>
              <a:rPr lang="pt-BR" sz="1500" dirty="0">
                <a:solidFill>
                  <a:srgbClr val="000000"/>
                </a:solidFill>
                <a:latin typeface="Segoe UI"/>
                <a:ea typeface="Segoe UI"/>
                <a:cs typeface="Segoe UI"/>
              </a:rPr>
              <a:t>Faz parte dos SDKs do .NET V3 e do Java V4 do Azure Cosmos DB.</a:t>
            </a:r>
          </a:p>
          <a:p>
            <a:pPr lvl="1">
              <a:spcAft>
                <a:spcPts val="450"/>
              </a:spcAft>
            </a:pPr>
            <a:r>
              <a:rPr lang="pt-BR" sz="1500" dirty="0">
                <a:solidFill>
                  <a:srgbClr val="000000"/>
                </a:solidFill>
                <a:latin typeface="Segoe UI"/>
                <a:ea typeface="Segoe UI"/>
                <a:cs typeface="Segoe UI"/>
              </a:rPr>
              <a:t>Simplifica o processo de leitura do feed de alterações e distribui o processamento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eventos entre vários consumidores com eficiência.</a:t>
            </a:r>
          </a:p>
          <a:p>
            <a:pPr lvl="1">
              <a:spcAft>
                <a:spcPts val="450"/>
              </a:spcAft>
            </a:pPr>
            <a:r>
              <a:rPr lang="pt-BR" sz="1500" dirty="0">
                <a:solidFill>
                  <a:srgbClr val="000000"/>
                </a:solidFill>
                <a:latin typeface="Segoe UI"/>
                <a:ea typeface="Segoe UI"/>
                <a:cs typeface="Segoe UI"/>
              </a:rPr>
              <a:t>Tem quatro componentes principais: o contêiner monitorado, o contêiner de concessão,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instância de computação e o delegado. </a:t>
            </a:r>
          </a:p>
        </p:txBody>
      </p:sp>
      <mc:AlternateContent xmlns:mc="http://schemas.openxmlformats.org/markup-compatibility/2006" xmlns:p14="http://schemas.microsoft.com/office/powerpoint/2010/main">
        <mc:Choice Requires="p14">
          <p:contentPart p14:bwMode="auto" r:id="rId2">
            <p14:nvContentPartPr>
              <p14:cNvPr id="4" name="Tinta 3">
                <a:extLst>
                  <a:ext uri="{FF2B5EF4-FFF2-40B4-BE49-F238E27FC236}">
                    <a16:creationId xmlns:a16="http://schemas.microsoft.com/office/drawing/2014/main" id="{4D090DD5-DEEB-4407-5F4C-63A70D1E99EF}"/>
                  </a:ext>
                </a:extLst>
              </p14:cNvPr>
              <p14:cNvContentPartPr/>
              <p14:nvPr/>
            </p14:nvContentPartPr>
            <p14:xfrm>
              <a:off x="281160" y="971640"/>
              <a:ext cx="4253040" cy="1957680"/>
            </p14:xfrm>
          </p:contentPart>
        </mc:Choice>
        <mc:Fallback xmlns="">
          <p:pic>
            <p:nvPicPr>
              <p:cNvPr id="4" name="Tinta 3">
                <a:extLst>
                  <a:ext uri="{FF2B5EF4-FFF2-40B4-BE49-F238E27FC236}">
                    <a16:creationId xmlns:a16="http://schemas.microsoft.com/office/drawing/2014/main" id="{4D090DD5-DEEB-4407-5F4C-63A70D1E99EF}"/>
                  </a:ext>
                </a:extLst>
              </p:cNvPr>
              <p:cNvPicPr/>
              <p:nvPr/>
            </p:nvPicPr>
            <p:blipFill>
              <a:blip r:embed="rId3"/>
              <a:stretch>
                <a:fillRect/>
              </a:stretch>
            </p:blipFill>
            <p:spPr>
              <a:xfrm>
                <a:off x="271800" y="962280"/>
                <a:ext cx="4271760" cy="1976400"/>
              </a:xfrm>
              <a:prstGeom prst="rect">
                <a:avLst/>
              </a:prstGeom>
            </p:spPr>
          </p:pic>
        </mc:Fallback>
      </mc:AlternateContent>
    </p:spTree>
    <p:extLst>
      <p:ext uri="{BB962C8B-B14F-4D97-AF65-F5344CB8AC3E}">
        <p14:creationId xmlns:p14="http://schemas.microsoft.com/office/powerpoint/2010/main" val="26033621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400" b="0" i="0" strike="noStrike" cap="none" spc="0" baseline="0" dirty="0">
                <a:solidFill>
                  <a:srgbClr val="000000"/>
                </a:solidFill>
                <a:effectLst/>
                <a:latin typeface="Segoe UI"/>
                <a:ea typeface="Segoe UI"/>
                <a:cs typeface="Segoe UI"/>
              </a:rPr>
              <a:t>Aula 1: </a:t>
            </a:r>
            <a:r>
              <a:rPr lang="pt-BR" sz="2400" b="0" i="0" strike="noStrike" cap="none" spc="-51" baseline="0" dirty="0">
                <a:solidFill>
                  <a:srgbClr val="000000"/>
                </a:solidFill>
                <a:effectLst/>
                <a:latin typeface="Segoe UI"/>
                <a:ea typeface="Segoe UI"/>
                <a:cs typeface="Segoe UI"/>
              </a:rPr>
              <a:t>Explorar o Azure Cosmos DB</a:t>
            </a:r>
            <a:endParaRPr lang="pt-BR" sz="24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400" b="0" i="0" strike="noStrike" cap="none" spc="0" baseline="0" dirty="0">
                <a:solidFill>
                  <a:srgbClr val="000000"/>
                </a:solidFill>
                <a:effectLst/>
                <a:latin typeface="Segoe UI"/>
                <a:ea typeface="Segoe UI"/>
                <a:cs typeface="Segoe UI"/>
              </a:rPr>
              <a:t>Aula 2: Exercício: </a:t>
            </a:r>
            <a:r>
              <a:rPr lang="pt-BR" sz="2400" dirty="0">
                <a:latin typeface="Segoe UI"/>
                <a:cs typeface="Segoe UI"/>
              </a:rPr>
              <a:t>Criar recursos do Azure Cosmos DB usando o portal do Azure</a:t>
            </a:r>
          </a:p>
          <a:p>
            <a:pPr marL="342900" indent="-342900">
              <a:spcBef>
                <a:spcPts val="600"/>
              </a:spcBef>
              <a:spcAft>
                <a:spcPts val="600"/>
              </a:spcAft>
              <a:buFont typeface="Wingdings" panose="05000000000000000000" pitchFamily="2" charset="2"/>
              <a:buChar char="q"/>
            </a:pPr>
            <a:r>
              <a:rPr lang="pt-BR" sz="2400" b="0" i="0" strike="noStrike" cap="none" spc="0" baseline="0" dirty="0">
                <a:solidFill>
                  <a:srgbClr val="000000"/>
                </a:solidFill>
                <a:effectLst/>
                <a:latin typeface="Segoe UI"/>
                <a:ea typeface="Segoe UI"/>
                <a:cs typeface="Segoe UI"/>
              </a:rPr>
              <a:t>Aula 3:</a:t>
            </a:r>
            <a:r>
              <a:rPr lang="pt-BR" sz="2400" b="0" i="0" strike="noStrike" cap="none" spc="-51" baseline="0" dirty="0">
                <a:solidFill>
                  <a:srgbClr val="000000"/>
                </a:solidFill>
                <a:effectLst/>
                <a:latin typeface="Segoe UI"/>
                <a:ea typeface="Segoe UI"/>
                <a:cs typeface="Segoe UI"/>
              </a:rPr>
              <a:t> Trabalhar com o Azure Cosmos DB</a:t>
            </a:r>
            <a:endParaRPr lang="pt-BR" sz="24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400" b="0" i="0" strike="noStrike" cap="none" spc="0" baseline="0" dirty="0">
                <a:solidFill>
                  <a:srgbClr val="000000"/>
                </a:solidFill>
                <a:effectLst/>
                <a:latin typeface="Segoe UI"/>
                <a:ea typeface="Segoe UI"/>
                <a:cs typeface="Segoe UI"/>
              </a:rPr>
              <a:t>Aula 4: Exercício: </a:t>
            </a:r>
            <a:r>
              <a:rPr lang="pt-BR" sz="2400" dirty="0">
                <a:latin typeface="Segoe UI"/>
                <a:cs typeface="Segoe UI"/>
              </a:rPr>
              <a:t>Criar recursos usando o SDK do Microsoft .NET e Python</a:t>
            </a:r>
          </a:p>
          <a:p>
            <a:pPr marL="342900" indent="-342900">
              <a:spcBef>
                <a:spcPts val="600"/>
              </a:spcBef>
              <a:spcAft>
                <a:spcPts val="600"/>
              </a:spcAft>
              <a:buFont typeface="Wingdings" panose="05000000000000000000" pitchFamily="2" charset="2"/>
              <a:buChar char="q"/>
            </a:pPr>
            <a:r>
              <a:rPr lang="pt-BR" sz="2400" dirty="0">
                <a:latin typeface="Segoe UI"/>
                <a:ea typeface="Segoe UI"/>
                <a:cs typeface="Segoe UI"/>
              </a:rPr>
              <a:t>Hands-on: </a:t>
            </a:r>
            <a:r>
              <a:rPr lang="pt-BR" sz="2400" dirty="0">
                <a:latin typeface="Segoe UI" panose="020B0502040204020203" pitchFamily="34" charset="0"/>
                <a:cs typeface="Segoe UI" panose="020B0502040204020203" pitchFamily="34" charset="0"/>
              </a:rPr>
              <a:t>Construir uma solução de dados poliglota</a:t>
            </a:r>
          </a:p>
          <a:p>
            <a:pPr marL="342900" indent="-342900">
              <a:spcBef>
                <a:spcPts val="600"/>
              </a:spcBef>
              <a:spcAft>
                <a:spcPts val="600"/>
              </a:spcAft>
              <a:buFont typeface="Wingdings" panose="05000000000000000000" pitchFamily="2" charset="2"/>
              <a:buChar char="q"/>
            </a:pPr>
            <a:endParaRPr lang="pt-BR" sz="24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7485-1737-668F-DEBF-3CFF084D7F14}"/>
              </a:ext>
            </a:extLst>
          </p:cNvPr>
          <p:cNvSpPr>
            <a:spLocks noGrp="1"/>
          </p:cNvSpPr>
          <p:nvPr>
            <p:ph type="title"/>
          </p:nvPr>
        </p:nvSpPr>
        <p:spPr>
          <a:xfrm>
            <a:off x="342000" y="0"/>
            <a:ext cx="8416529" cy="994172"/>
          </a:xfrm>
        </p:spPr>
        <p:txBody>
          <a:bodyPr/>
          <a:lstStyle/>
          <a:p>
            <a:r>
              <a:rPr lang="pt-BR" sz="2400" dirty="0">
                <a:solidFill>
                  <a:srgbClr val="000000"/>
                </a:solidFill>
                <a:latin typeface="Segoe UI Semibold"/>
                <a:ea typeface="Segoe UI Semibold"/>
                <a:cs typeface="Segoe UI Semibold" charset="0"/>
              </a:rPr>
              <a:t>Explorar o feed de alterações no Azure Cosmos DB (3 de 3)</a:t>
            </a:r>
          </a:p>
        </p:txBody>
      </p:sp>
      <p:sp>
        <p:nvSpPr>
          <p:cNvPr id="5" name="Text Placeholder 4">
            <a:extLst>
              <a:ext uri="{FF2B5EF4-FFF2-40B4-BE49-F238E27FC236}">
                <a16:creationId xmlns:a16="http://schemas.microsoft.com/office/drawing/2014/main" id="{816455FF-B217-6376-88E5-30168ED15D2B}"/>
              </a:ext>
            </a:extLst>
          </p:cNvPr>
          <p:cNvSpPr>
            <a:spLocks noGrp="1"/>
          </p:cNvSpPr>
          <p:nvPr>
            <p:ph type="body" sz="quarter" idx="11"/>
          </p:nvPr>
        </p:nvSpPr>
        <p:spPr>
          <a:xfrm>
            <a:off x="342900" y="715720"/>
            <a:ext cx="8416529" cy="319088"/>
          </a:xfrm>
        </p:spPr>
        <p:txBody>
          <a:bodyPr>
            <a:normAutofit lnSpcReduction="10000"/>
          </a:bodyPr>
          <a:lstStyle/>
          <a:p>
            <a:r>
              <a:rPr lang="pt-BR" dirty="0">
                <a:latin typeface="Segoe UI Semibold"/>
                <a:ea typeface="Segoe UI Semibold"/>
                <a:cs typeface="Segoe UI Semibold" charset="0"/>
              </a:rPr>
              <a:t>Código de exemplo de processador do feed de alterações</a:t>
            </a:r>
          </a:p>
        </p:txBody>
      </p:sp>
      <p:sp>
        <p:nvSpPr>
          <p:cNvPr id="4" name="Content Placeholder 3">
            <a:extLst>
              <a:ext uri="{FF2B5EF4-FFF2-40B4-BE49-F238E27FC236}">
                <a16:creationId xmlns:a16="http://schemas.microsoft.com/office/drawing/2014/main" id="{A919A1A8-7835-8991-5987-88D7C96734F5}"/>
              </a:ext>
            </a:extLst>
          </p:cNvPr>
          <p:cNvSpPr>
            <a:spLocks noGrp="1"/>
          </p:cNvSpPr>
          <p:nvPr>
            <p:ph sz="quarter" idx="10"/>
          </p:nvPr>
        </p:nvSpPr>
        <p:spPr>
          <a:xfrm>
            <a:off x="342900" y="1129563"/>
            <a:ext cx="8416529" cy="3575344"/>
          </a:xfrm>
        </p:spPr>
        <p:txBody>
          <a:bodyPr>
            <a:noAutofit/>
          </a:bodyPr>
          <a:lstStyle/>
          <a:p>
            <a:pPr marL="0" indent="0">
              <a:spcBef>
                <a:spcPts val="0"/>
              </a:spcBef>
              <a:buNone/>
            </a:pPr>
            <a:r>
              <a:rPr lang="pt-BR" sz="1100" dirty="0">
                <a:solidFill>
                  <a:srgbClr val="0000FF"/>
                </a:solidFill>
                <a:latin typeface="Consolas"/>
                <a:ea typeface="Consolas"/>
                <a:cs typeface="Consolas"/>
              </a:rPr>
              <a:t>private</a:t>
            </a: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static</a:t>
            </a: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async</a:t>
            </a:r>
            <a:r>
              <a:rPr lang="pt-BR" sz="1100" dirty="0">
                <a:solidFill>
                  <a:srgbClr val="000000"/>
                </a:solidFill>
                <a:latin typeface="Consolas"/>
                <a:ea typeface="Consolas"/>
                <a:cs typeface="Consolas"/>
              </a:rPr>
              <a:t> Task&lt;ChangeFeedProcessor&gt; StartChangeFeedProcessorAsync(</a:t>
            </a:r>
          </a:p>
          <a:p>
            <a:pPr marL="0" indent="0">
              <a:spcBef>
                <a:spcPts val="0"/>
              </a:spcBef>
              <a:buNone/>
            </a:pPr>
            <a:r>
              <a:rPr lang="pt-BR" sz="1100" dirty="0">
                <a:solidFill>
                  <a:srgbClr val="000000"/>
                </a:solidFill>
                <a:latin typeface="Consolas"/>
                <a:ea typeface="Consolas"/>
                <a:cs typeface="Consolas"/>
              </a:rPr>
              <a:t>    CosmosClient cosmosClient,</a:t>
            </a:r>
          </a:p>
          <a:p>
            <a:pPr marL="0" indent="0">
              <a:spcBef>
                <a:spcPts val="0"/>
              </a:spcBef>
              <a:buNone/>
            </a:pPr>
            <a:r>
              <a:rPr lang="pt-BR" sz="1100" dirty="0">
                <a:solidFill>
                  <a:srgbClr val="000000"/>
                </a:solidFill>
                <a:latin typeface="Consolas"/>
                <a:ea typeface="Consolas"/>
                <a:cs typeface="Consolas"/>
              </a:rPr>
              <a:t>    IConfiguration configuration)</a:t>
            </a:r>
          </a:p>
          <a:p>
            <a:pPr marL="0" indent="0">
              <a:buNone/>
            </a:pPr>
            <a:r>
              <a:rPr lang="en-US" sz="1100" dirty="0">
                <a:solidFill>
                  <a:srgbClr val="000000"/>
                </a:solidFill>
                <a:latin typeface="Consolas" panose="020B0609020204030204" pitchFamily="49" charset="0"/>
              </a:rPr>
              <a:t>{</a:t>
            </a:r>
          </a:p>
          <a:p>
            <a:pPr marL="0" indent="0">
              <a:spcBef>
                <a:spcPts val="0"/>
              </a:spcBef>
              <a:buNone/>
            </a:pP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string</a:t>
            </a:r>
            <a:r>
              <a:rPr lang="pt-BR" sz="1100" dirty="0">
                <a:solidFill>
                  <a:srgbClr val="000000"/>
                </a:solidFill>
                <a:latin typeface="Consolas"/>
                <a:ea typeface="Consolas"/>
                <a:cs typeface="Consolas"/>
              </a:rPr>
              <a:t> databaseName = configuration[</a:t>
            </a:r>
            <a:r>
              <a:rPr lang="pt-BR" sz="1100" dirty="0">
                <a:solidFill>
                  <a:srgbClr val="A31515"/>
                </a:solidFill>
                <a:latin typeface="Consolas"/>
                <a:ea typeface="Consolas"/>
                <a:cs typeface="Consolas"/>
              </a:rPr>
              <a:t>"SourceDatabaseName"</a:t>
            </a:r>
            <a:r>
              <a:rPr lang="pt-BR" sz="1100" dirty="0">
                <a:solidFill>
                  <a:srgbClr val="000000"/>
                </a:solidFill>
                <a:latin typeface="Consolas"/>
                <a:ea typeface="Consolas"/>
                <a:cs typeface="Consolas"/>
              </a:rPr>
              <a:t>]; </a:t>
            </a:r>
          </a:p>
          <a:p>
            <a:pPr marL="0" indent="0">
              <a:spcBef>
                <a:spcPts val="0"/>
              </a:spcBef>
              <a:buNone/>
            </a:pP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string</a:t>
            </a:r>
            <a:r>
              <a:rPr lang="pt-BR" sz="1100" dirty="0">
                <a:solidFill>
                  <a:srgbClr val="000000"/>
                </a:solidFill>
                <a:latin typeface="Consolas"/>
                <a:ea typeface="Consolas"/>
                <a:cs typeface="Consolas"/>
              </a:rPr>
              <a:t> sourceContainerName = configuration[</a:t>
            </a:r>
            <a:r>
              <a:rPr lang="pt-BR" sz="1100" dirty="0">
                <a:solidFill>
                  <a:srgbClr val="A31515"/>
                </a:solidFill>
                <a:latin typeface="Consolas"/>
                <a:ea typeface="Consolas"/>
                <a:cs typeface="Consolas"/>
              </a:rPr>
              <a:t>"SourceContainerName"</a:t>
            </a:r>
            <a:r>
              <a:rPr lang="pt-BR" sz="1100" dirty="0">
                <a:solidFill>
                  <a:srgbClr val="000000"/>
                </a:solidFill>
                <a:latin typeface="Consolas"/>
                <a:ea typeface="Consolas"/>
                <a:cs typeface="Consolas"/>
              </a:rPr>
              <a:t>];</a:t>
            </a:r>
          </a:p>
          <a:p>
            <a:pPr marL="0" indent="0">
              <a:spcBef>
                <a:spcPts val="0"/>
              </a:spcBef>
              <a:buNone/>
            </a:pP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string</a:t>
            </a:r>
            <a:r>
              <a:rPr lang="pt-BR" sz="1100" dirty="0">
                <a:solidFill>
                  <a:srgbClr val="000000"/>
                </a:solidFill>
                <a:latin typeface="Consolas"/>
                <a:ea typeface="Consolas"/>
                <a:cs typeface="Consolas"/>
              </a:rPr>
              <a:t> leaseContainerName = configuration[</a:t>
            </a:r>
            <a:r>
              <a:rPr lang="pt-BR" sz="1100" dirty="0">
                <a:solidFill>
                  <a:srgbClr val="A31515"/>
                </a:solidFill>
                <a:latin typeface="Consolas"/>
                <a:ea typeface="Consolas"/>
                <a:cs typeface="Consolas"/>
              </a:rPr>
              <a:t>"LeasesContainerName"</a:t>
            </a:r>
            <a:r>
              <a:rPr lang="pt-BR" sz="1100" dirty="0">
                <a:solidFill>
                  <a:srgbClr val="000000"/>
                </a:solidFill>
                <a:latin typeface="Consolas"/>
                <a:ea typeface="Consolas"/>
                <a:cs typeface="Consolas"/>
              </a:rPr>
              <a:t>];</a:t>
            </a:r>
          </a:p>
          <a:p>
            <a:pPr marL="0" indent="0">
              <a:spcBef>
                <a:spcPts val="0"/>
              </a:spcBef>
              <a:buNone/>
            </a:pPr>
            <a:br>
              <a:rPr sz="1100" dirty="0"/>
            </a:br>
            <a:r>
              <a:rPr lang="pt-BR" sz="1100" dirty="0">
                <a:solidFill>
                  <a:srgbClr val="000000"/>
                </a:solidFill>
                <a:latin typeface="Consolas"/>
                <a:ea typeface="Consolas"/>
                <a:cs typeface="Consolas"/>
              </a:rPr>
              <a:t>    Container leaseContainer = cosmosClient.GetContainer(databaseName, leaseContainerName);</a:t>
            </a:r>
          </a:p>
          <a:p>
            <a:pPr marL="0" indent="0">
              <a:spcBef>
                <a:spcPts val="0"/>
              </a:spcBef>
              <a:buNone/>
            </a:pPr>
            <a:r>
              <a:rPr lang="pt-BR" sz="1100" dirty="0">
                <a:solidFill>
                  <a:srgbClr val="000000"/>
                </a:solidFill>
                <a:latin typeface="Consolas"/>
                <a:ea typeface="Consolas"/>
                <a:cs typeface="Consolas"/>
              </a:rPr>
              <a:t>    ChangeFeedProcessor changeFeedProcessor = cosmosClient.GetContainer(databaseName, sourceContainerName)</a:t>
            </a:r>
          </a:p>
          <a:p>
            <a:pPr marL="0" indent="0">
              <a:spcBef>
                <a:spcPts val="0"/>
              </a:spcBef>
              <a:buNone/>
            </a:pPr>
            <a:r>
              <a:rPr lang="pt-BR" sz="1100" dirty="0">
                <a:solidFill>
                  <a:srgbClr val="000000"/>
                </a:solidFill>
                <a:latin typeface="Consolas"/>
                <a:ea typeface="Consolas"/>
                <a:cs typeface="Consolas"/>
              </a:rPr>
              <a:t>        .GetChangeFeedProcessorBuilder&lt;ToDoItem&gt;(processorName: </a:t>
            </a:r>
            <a:r>
              <a:rPr lang="pt-BR" sz="1100" dirty="0">
                <a:solidFill>
                  <a:srgbClr val="A31515"/>
                </a:solidFill>
                <a:latin typeface="Consolas"/>
                <a:ea typeface="Consolas"/>
                <a:cs typeface="Consolas"/>
              </a:rPr>
              <a:t>"changeFeedSample"</a:t>
            </a:r>
            <a:r>
              <a:rPr lang="pt-BR" sz="1100" dirty="0">
                <a:solidFill>
                  <a:srgbClr val="000000"/>
                </a:solidFill>
                <a:latin typeface="Consolas"/>
                <a:ea typeface="Consolas"/>
                <a:cs typeface="Consolas"/>
              </a:rPr>
              <a:t>, onChangesDelegate: 	HandleChangesAsync)</a:t>
            </a:r>
          </a:p>
          <a:p>
            <a:pPr marL="0" indent="0">
              <a:spcBef>
                <a:spcPts val="0"/>
              </a:spcBef>
              <a:buNone/>
            </a:pPr>
            <a:r>
              <a:rPr lang="pt-BR" sz="1100" dirty="0">
                <a:solidFill>
                  <a:srgbClr val="000000"/>
                </a:solidFill>
                <a:latin typeface="Consolas"/>
                <a:ea typeface="Consolas"/>
                <a:cs typeface="Consolas"/>
              </a:rPr>
              <a:t>            .WithInstanceName(</a:t>
            </a:r>
            <a:r>
              <a:rPr lang="pt-BR" sz="1100" dirty="0">
                <a:solidFill>
                  <a:srgbClr val="A31515"/>
                </a:solidFill>
                <a:latin typeface="Consolas"/>
                <a:ea typeface="Consolas"/>
                <a:cs typeface="Consolas"/>
              </a:rPr>
              <a:t>"consoleHost"</a:t>
            </a:r>
            <a:r>
              <a:rPr lang="pt-BR" sz="1100" dirty="0">
                <a:solidFill>
                  <a:srgbClr val="000000"/>
                </a:solidFill>
                <a:latin typeface="Consolas"/>
                <a:ea typeface="Consolas"/>
                <a:cs typeface="Consolas"/>
              </a:rPr>
              <a:t>)</a:t>
            </a:r>
          </a:p>
          <a:p>
            <a:pPr marL="0" indent="0">
              <a:spcBef>
                <a:spcPts val="0"/>
              </a:spcBef>
              <a:buNone/>
            </a:pPr>
            <a:r>
              <a:rPr lang="pt-BR" sz="1100" dirty="0">
                <a:solidFill>
                  <a:srgbClr val="000000"/>
                </a:solidFill>
                <a:latin typeface="Consolas"/>
                <a:ea typeface="Consolas"/>
                <a:cs typeface="Consolas"/>
              </a:rPr>
              <a:t>            .WithLeaseContainer(leaseContainer)</a:t>
            </a:r>
          </a:p>
          <a:p>
            <a:pPr marL="0" indent="0">
              <a:spcBef>
                <a:spcPts val="0"/>
              </a:spcBef>
              <a:buNone/>
            </a:pPr>
            <a:r>
              <a:rPr lang="pt-BR" sz="1100" dirty="0">
                <a:solidFill>
                  <a:srgbClr val="000000"/>
                </a:solidFill>
                <a:latin typeface="Consolas"/>
                <a:ea typeface="Consolas"/>
                <a:cs typeface="Consolas"/>
              </a:rPr>
              <a:t>            .Build();</a:t>
            </a:r>
          </a:p>
          <a:p>
            <a:pPr marL="0" indent="0">
              <a:spcBef>
                <a:spcPts val="0"/>
              </a:spcBef>
              <a:buNone/>
            </a:pPr>
            <a:br>
              <a:rPr sz="1100" dirty="0"/>
            </a:br>
            <a:r>
              <a:rPr lang="pt-BR" sz="1100" dirty="0">
                <a:solidFill>
                  <a:srgbClr val="000000"/>
                </a:solidFill>
                <a:latin typeface="Consolas"/>
                <a:ea typeface="Consolas"/>
                <a:cs typeface="Consolas"/>
              </a:rPr>
              <a:t>    Console.WriteLine(</a:t>
            </a:r>
            <a:r>
              <a:rPr lang="pt-BR" sz="1100" dirty="0">
                <a:solidFill>
                  <a:srgbClr val="A31515"/>
                </a:solidFill>
                <a:latin typeface="Consolas"/>
                <a:ea typeface="Consolas"/>
                <a:cs typeface="Consolas"/>
              </a:rPr>
              <a:t>"Starting Change Feed Processor..."</a:t>
            </a:r>
            <a:r>
              <a:rPr lang="pt-BR" sz="1100" dirty="0">
                <a:solidFill>
                  <a:srgbClr val="000000"/>
                </a:solidFill>
                <a:latin typeface="Consolas"/>
                <a:ea typeface="Consolas"/>
                <a:cs typeface="Consolas"/>
              </a:rPr>
              <a:t>);</a:t>
            </a:r>
          </a:p>
          <a:p>
            <a:pPr marL="0" indent="0">
              <a:spcBef>
                <a:spcPts val="0"/>
              </a:spcBef>
              <a:buNone/>
            </a:pP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await</a:t>
            </a:r>
            <a:r>
              <a:rPr lang="pt-BR" sz="1100" dirty="0">
                <a:solidFill>
                  <a:srgbClr val="000000"/>
                </a:solidFill>
                <a:latin typeface="Consolas"/>
                <a:ea typeface="Consolas"/>
                <a:cs typeface="Consolas"/>
              </a:rPr>
              <a:t> changeFeedProcessor.StartAsync();</a:t>
            </a:r>
          </a:p>
          <a:p>
            <a:pPr marL="0" indent="0">
              <a:spcBef>
                <a:spcPts val="0"/>
              </a:spcBef>
              <a:buNone/>
            </a:pPr>
            <a:r>
              <a:rPr lang="pt-BR" sz="1100" dirty="0">
                <a:solidFill>
                  <a:srgbClr val="000000"/>
                </a:solidFill>
                <a:latin typeface="Consolas"/>
                <a:ea typeface="Consolas"/>
                <a:cs typeface="Consolas"/>
              </a:rPr>
              <a:t>    Console.WriteLine(</a:t>
            </a:r>
            <a:r>
              <a:rPr lang="pt-BR" sz="1100" dirty="0">
                <a:solidFill>
                  <a:srgbClr val="A31515"/>
                </a:solidFill>
                <a:latin typeface="Consolas"/>
                <a:ea typeface="Consolas"/>
                <a:cs typeface="Consolas"/>
              </a:rPr>
              <a:t>"Change Feed Processor started."</a:t>
            </a:r>
            <a:r>
              <a:rPr lang="pt-BR" sz="1100" dirty="0">
                <a:solidFill>
                  <a:srgbClr val="000000"/>
                </a:solidFill>
                <a:latin typeface="Consolas"/>
                <a:ea typeface="Consolas"/>
                <a:cs typeface="Consolas"/>
              </a:rPr>
              <a:t>);</a:t>
            </a:r>
          </a:p>
          <a:p>
            <a:pPr marL="0" indent="0">
              <a:spcBef>
                <a:spcPts val="0"/>
              </a:spcBef>
              <a:buNone/>
            </a:pPr>
            <a:r>
              <a:rPr lang="pt-BR" sz="1100" dirty="0">
                <a:solidFill>
                  <a:srgbClr val="000000"/>
                </a:solidFill>
                <a:latin typeface="Consolas"/>
                <a:ea typeface="Consolas"/>
                <a:cs typeface="Consolas"/>
              </a:rPr>
              <a:t>    </a:t>
            </a:r>
            <a:r>
              <a:rPr lang="pt-BR" sz="1100" dirty="0">
                <a:solidFill>
                  <a:srgbClr val="0000FF"/>
                </a:solidFill>
                <a:latin typeface="Consolas"/>
                <a:ea typeface="Consolas"/>
                <a:cs typeface="Consolas"/>
              </a:rPr>
              <a:t>return</a:t>
            </a:r>
            <a:r>
              <a:rPr lang="pt-BR" sz="1100" dirty="0">
                <a:solidFill>
                  <a:srgbClr val="000000"/>
                </a:solidFill>
                <a:latin typeface="Consolas"/>
                <a:ea typeface="Consolas"/>
                <a:cs typeface="Consolas"/>
              </a:rPr>
              <a:t> changeFeedProcessor;</a:t>
            </a:r>
          </a:p>
          <a:p>
            <a:pPr marL="0" indent="0">
              <a:buNone/>
            </a:pPr>
            <a:r>
              <a:rPr lang="en-US" sz="1100" dirty="0">
                <a:solidFill>
                  <a:srgbClr val="000000"/>
                </a:solidFill>
                <a:latin typeface="Consolas" panose="020B0609020204030204" pitchFamily="49" charset="0"/>
              </a:rPr>
              <a:t>}</a:t>
            </a:r>
            <a:endParaRPr lang="en-US" sz="1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83731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07597" y="1020034"/>
            <a:ext cx="3700131" cy="3286790"/>
          </a:xfrm>
        </p:spPr>
        <p:txBody>
          <a:bodyPr>
            <a:noAutofit/>
          </a:bodyPr>
          <a:lstStyle/>
          <a:p>
            <a:pPr marL="0" indent="0">
              <a:lnSpc>
                <a:spcPct val="110000"/>
              </a:lnSpc>
              <a:spcAft>
                <a:spcPts val="900"/>
              </a:spcAft>
              <a:buNone/>
            </a:pPr>
            <a:r>
              <a:rPr lang="pt-BR" sz="1600" dirty="0">
                <a:solidFill>
                  <a:srgbClr val="000000"/>
                </a:solidFill>
                <a:latin typeface="Segoe UI"/>
                <a:ea typeface="Segoe UI"/>
                <a:cs typeface="Segoe UI"/>
              </a:rPr>
              <a:t>Neste módulo, você aprendeu a:</a:t>
            </a:r>
          </a:p>
          <a:p>
            <a:pPr>
              <a:lnSpc>
                <a:spcPct val="110000"/>
              </a:lnSpc>
            </a:pPr>
            <a:r>
              <a:rPr lang="pt-BR" sz="1200" dirty="0">
                <a:solidFill>
                  <a:srgbClr val="000000"/>
                </a:solidFill>
                <a:latin typeface="Segoe UI"/>
                <a:ea typeface="Segoe UI"/>
                <a:cs typeface="Segoe UI"/>
              </a:rPr>
              <a:t>Identificar os principais benefícios oferecidos pelo Azure Cosmos DB.</a:t>
            </a:r>
          </a:p>
          <a:p>
            <a:pPr>
              <a:lnSpc>
                <a:spcPct val="110000"/>
              </a:lnSpc>
            </a:pPr>
            <a:r>
              <a:rPr lang="pt-BR" sz="1200" dirty="0">
                <a:solidFill>
                  <a:srgbClr val="000000"/>
                </a:solidFill>
                <a:latin typeface="Segoe UI"/>
                <a:ea typeface="Segoe UI"/>
                <a:cs typeface="Segoe UI"/>
              </a:rPr>
              <a:t>Descreva os elementos em uma conta do Azure Cosmos DB e como eles estão organizados.</a:t>
            </a:r>
          </a:p>
          <a:p>
            <a:pPr>
              <a:lnSpc>
                <a:spcPct val="110000"/>
              </a:lnSpc>
            </a:pPr>
            <a:r>
              <a:rPr lang="pt-BR" sz="1200" dirty="0">
                <a:solidFill>
                  <a:srgbClr val="000000"/>
                </a:solidFill>
                <a:latin typeface="Segoe UI"/>
                <a:ea typeface="Segoe UI"/>
                <a:cs typeface="Segoe UI"/>
              </a:rPr>
              <a:t>Explicar os diferentes níveis de consistência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e escolher o correto para seu projeto.</a:t>
            </a:r>
          </a:p>
          <a:p>
            <a:pPr>
              <a:lnSpc>
                <a:spcPct val="110000"/>
              </a:lnSpc>
            </a:pPr>
            <a:r>
              <a:rPr lang="pt-BR" sz="1200" dirty="0">
                <a:solidFill>
                  <a:srgbClr val="000000"/>
                </a:solidFill>
                <a:latin typeface="Segoe UI"/>
                <a:ea typeface="Segoe UI"/>
                <a:cs typeface="Segoe UI"/>
              </a:rPr>
              <a:t>Explorar as APIs aceitas no Azure Cosmos DB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e escolher a API apropriada para sua solução.</a:t>
            </a:r>
          </a:p>
          <a:p>
            <a:pPr>
              <a:lnSpc>
                <a:spcPct val="110000"/>
              </a:lnSpc>
            </a:pPr>
            <a:r>
              <a:rPr lang="pt-BR" sz="1200" dirty="0">
                <a:solidFill>
                  <a:srgbClr val="000000"/>
                </a:solidFill>
                <a:latin typeface="Segoe UI"/>
                <a:ea typeface="Segoe UI"/>
                <a:cs typeface="Segoe UI"/>
              </a:rPr>
              <a:t>Descreva como as unidades de solicitação afetam os custos.</a:t>
            </a:r>
          </a:p>
          <a:p>
            <a:pPr>
              <a:lnSpc>
                <a:spcPct val="110000"/>
              </a:lnSpc>
            </a:pPr>
            <a:r>
              <a:rPr lang="pt-BR" sz="1200" dirty="0">
                <a:solidFill>
                  <a:srgbClr val="000000"/>
                </a:solidFill>
                <a:latin typeface="Segoe UI"/>
                <a:ea typeface="Segoe UI"/>
                <a:cs typeface="Segoe UI"/>
              </a:rPr>
              <a:t>Criar recursos do Azure Cosmos DB usando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o portal do Azure.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a:solidFill>
                  <a:srgbClr val="000000"/>
                </a:solidFill>
                <a:latin typeface="Segoe UI"/>
                <a:ea typeface="Segoe UI"/>
                <a:cs typeface="Segoe UI"/>
              </a:rPr>
              <a:t>Qual nível de consistência oferece a maior taxa de transferência?</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432560"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O que são RUs (unidades de solicitação) no Azure Cosmos DB?</a:t>
            </a:r>
          </a:p>
        </p:txBody>
      </p:sp>
    </p:spTree>
    <p:extLst>
      <p:ext uri="{BB962C8B-B14F-4D97-AF65-F5344CB8AC3E}">
        <p14:creationId xmlns:p14="http://schemas.microsoft.com/office/powerpoint/2010/main" val="175447180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5817FDE6-C494-CFD0-5A86-F2E66F7C7AF8}"/>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C1B698C1-B83E-41AC-C77A-6F87579B281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Exercício: Criar recursos usando o SDK do Microsoft .NET e Python</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ED63261C-61CB-11CE-7F1C-0579199ED697}"/>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4</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52B5B26-813E-0D3B-A09D-4D221C32E2F2}"/>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5" name="Imagem 4">
            <a:extLst>
              <a:ext uri="{FF2B5EF4-FFF2-40B4-BE49-F238E27FC236}">
                <a16:creationId xmlns:a16="http://schemas.microsoft.com/office/drawing/2014/main" id="{90423020-12A3-E21D-5042-51599E29B74F}"/>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741762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3C0F12-8C74-9DC0-3CB3-4DCB26F08868}"/>
              </a:ext>
            </a:extLst>
          </p:cNvPr>
          <p:cNvSpPr>
            <a:spLocks noGrp="1"/>
          </p:cNvSpPr>
          <p:nvPr>
            <p:ph type="title"/>
          </p:nvPr>
        </p:nvSpPr>
        <p:spPr>
          <a:xfrm>
            <a:off x="342000" y="0"/>
            <a:ext cx="7886700" cy="994172"/>
          </a:xfrm>
        </p:spPr>
        <p:txBody>
          <a:bodyPr/>
          <a:lstStyle/>
          <a:p>
            <a:r>
              <a:rPr lang="pt-BR" sz="2250" dirty="0">
                <a:solidFill>
                  <a:srgbClr val="000000"/>
                </a:solidFill>
                <a:latin typeface="Segoe UI Semibold"/>
                <a:ea typeface="Segoe UI Semibold"/>
                <a:cs typeface="Segoe UI Semibold" charset="0"/>
              </a:rPr>
              <a:t>Exercício: criar recursos usando o SDK do Microsoft .NET v3</a:t>
            </a:r>
          </a:p>
        </p:txBody>
      </p:sp>
      <p:sp>
        <p:nvSpPr>
          <p:cNvPr id="6" name="Content Placeholder 5">
            <a:extLst>
              <a:ext uri="{FF2B5EF4-FFF2-40B4-BE49-F238E27FC236}">
                <a16:creationId xmlns:a16="http://schemas.microsoft.com/office/drawing/2014/main" id="{D67F4FC7-5A2F-46BD-A8F8-84B44615C949}"/>
              </a:ext>
            </a:extLst>
          </p:cNvPr>
          <p:cNvSpPr>
            <a:spLocks noGrp="1"/>
          </p:cNvSpPr>
          <p:nvPr>
            <p:ph sz="quarter" idx="12"/>
          </p:nvPr>
        </p:nvSpPr>
        <p:spPr/>
        <p:txBody>
          <a:bodyPr/>
          <a:lstStyle/>
          <a:p>
            <a:pPr marL="0" indent="0">
              <a:buNone/>
            </a:pPr>
            <a:r>
              <a:rPr lang="pt-BR" sz="2100" dirty="0">
                <a:solidFill>
                  <a:srgbClr val="000000"/>
                </a:solidFill>
                <a:latin typeface="Segoe UI"/>
                <a:ea typeface="Segoe UI"/>
                <a:cs typeface="Segoe UI"/>
              </a:rPr>
              <a:t>Neste exercício, você criará uma conta do Azure Cosmos DB e executará operações na conta por meio de um aplicativo de console.</a:t>
            </a:r>
          </a:p>
        </p:txBody>
      </p:sp>
      <p:sp>
        <p:nvSpPr>
          <p:cNvPr id="7" name="Content Placeholder 6">
            <a:extLst>
              <a:ext uri="{FF2B5EF4-FFF2-40B4-BE49-F238E27FC236}">
                <a16:creationId xmlns:a16="http://schemas.microsoft.com/office/drawing/2014/main" id="{2AACF85D-F69B-4677-27BD-EF3BF6F47DE2}"/>
              </a:ext>
            </a:extLst>
          </p:cNvPr>
          <p:cNvSpPr>
            <a:spLocks noGrp="1"/>
          </p:cNvSpPr>
          <p:nvPr>
            <p:ph sz="quarter" idx="13"/>
          </p:nvPr>
        </p:nvSpPr>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Criar recursos no Azure</a:t>
            </a:r>
          </a:p>
          <a:p>
            <a:r>
              <a:rPr lang="pt-BR" sz="1500" dirty="0">
                <a:solidFill>
                  <a:srgbClr val="000000"/>
                </a:solidFill>
                <a:latin typeface="Segoe UI"/>
                <a:ea typeface="Segoe UI"/>
                <a:cs typeface="Segoe UI"/>
              </a:rPr>
              <a:t>Configurar e compilar o aplicativo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console</a:t>
            </a:r>
          </a:p>
          <a:p>
            <a:r>
              <a:rPr lang="pt-BR" sz="1500" dirty="0">
                <a:solidFill>
                  <a:srgbClr val="000000"/>
                </a:solidFill>
                <a:latin typeface="Segoe UI"/>
                <a:ea typeface="Segoe UI"/>
                <a:cs typeface="Segoe UI"/>
              </a:rPr>
              <a:t>Adicionar o código para se conectar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com uma conta do Azure Cosmos DB</a:t>
            </a:r>
          </a:p>
          <a:p>
            <a:r>
              <a:rPr lang="pt-BR" sz="1500" dirty="0">
                <a:solidFill>
                  <a:srgbClr val="000000"/>
                </a:solidFill>
                <a:latin typeface="Segoe UI"/>
                <a:ea typeface="Segoe UI"/>
                <a:cs typeface="Segoe UI"/>
              </a:rPr>
              <a:t>Criar um banco de dados</a:t>
            </a:r>
          </a:p>
          <a:p>
            <a:r>
              <a:rPr lang="pt-BR" sz="1500" dirty="0">
                <a:solidFill>
                  <a:srgbClr val="000000"/>
                </a:solidFill>
                <a:latin typeface="Segoe UI"/>
                <a:ea typeface="Segoe UI"/>
                <a:cs typeface="Segoe UI"/>
              </a:rPr>
              <a:t>Criar um contêiner</a:t>
            </a:r>
          </a:p>
        </p:txBody>
      </p:sp>
    </p:spTree>
    <p:extLst>
      <p:ext uri="{BB962C8B-B14F-4D97-AF65-F5344CB8AC3E}">
        <p14:creationId xmlns:p14="http://schemas.microsoft.com/office/powerpoint/2010/main" val="33954323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Construir uma solução de dados poliglota</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734518" y="359767"/>
            <a:ext cx="7167172" cy="994172"/>
          </a:xfrm>
        </p:spPr>
        <p:txBody>
          <a:bodyPr/>
          <a:lstStyle/>
          <a:p>
            <a:r>
              <a:rPr lang="pt-BR" sz="2400" dirty="0">
                <a:solidFill>
                  <a:srgbClr val="000000"/>
                </a:solidFill>
                <a:latin typeface="Segoe UI Semibold"/>
                <a:ea typeface="Segoe UI Semibold"/>
                <a:cs typeface="Segoe UI Semibold" charset="0"/>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a:xfrm>
            <a:off x="734518" y="1441057"/>
            <a:ext cx="7465102" cy="1856899"/>
          </a:xfrm>
        </p:spPr>
        <p:txBody>
          <a:bodyPr>
            <a:normAutofit/>
          </a:bodyPr>
          <a:lstStyle/>
          <a:p>
            <a:pPr>
              <a:spcAft>
                <a:spcPts val="1200"/>
              </a:spcAft>
            </a:pPr>
            <a:r>
              <a:rPr lang="pt-BR" sz="1800" b="0" i="0" strike="noStrike" cap="none" spc="0" baseline="0" dirty="0">
                <a:solidFill>
                  <a:srgbClr val="000000"/>
                </a:solidFill>
                <a:effectLst/>
                <a:latin typeface="Segoe UI"/>
                <a:ea typeface="Segoe UI"/>
                <a:cs typeface="Segoe UI"/>
              </a:rPr>
              <a:t>Quais são os benefícios de usar o Azure Cosmos DB? Quais tipos de aplicativos seriam mais beneficiados?</a:t>
            </a:r>
          </a:p>
          <a:p>
            <a:r>
              <a:rPr lang="pt-BR" sz="1800" b="0" i="0" strike="noStrike" cap="none" spc="0" baseline="0" dirty="0">
                <a:solidFill>
                  <a:srgbClr val="000000"/>
                </a:solidFill>
                <a:effectLst/>
                <a:latin typeface="Segoe UI"/>
                <a:ea typeface="Segoe UI"/>
                <a:cs typeface="Segoe UI"/>
              </a:rPr>
              <a:t>Descreva os cinco níveis de consistência. Você pode dar um exemplo de um aplicativo que corresponde às características de cada nível de consistência? </a:t>
            </a:r>
          </a:p>
          <a:p>
            <a:endParaRPr lang="en-US" sz="1800" dirty="0"/>
          </a:p>
        </p:txBody>
      </p:sp>
    </p:spTree>
    <p:extLst>
      <p:ext uri="{BB962C8B-B14F-4D97-AF65-F5344CB8AC3E}">
        <p14:creationId xmlns:p14="http://schemas.microsoft.com/office/powerpoint/2010/main" val="12884576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000" y="4606"/>
            <a:ext cx="7886700" cy="994172"/>
          </a:xfrm>
        </p:spPr>
        <p:txBody>
          <a:bodyPr>
            <a:noAutofit/>
          </a:bodyPr>
          <a:lstStyle/>
          <a:p>
            <a:r>
              <a:rPr lang="pt-BR" sz="1800" dirty="0">
                <a:solidFill>
                  <a:srgbClr val="000000"/>
                </a:solidFill>
                <a:latin typeface="Segoe UI Semibold"/>
                <a:ea typeface="Segoe UI Semibold"/>
                <a:cs typeface="Segoe UI Semibold" charset="0"/>
              </a:rPr>
              <a:t>Laboratório: Construir uma solução de dados poliglota</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a:xfrm>
            <a:off x="526795" y="1322940"/>
            <a:ext cx="3764756" cy="3294030"/>
          </a:xfrm>
        </p:spPr>
        <p:txBody>
          <a:bodyPr>
            <a:noAutofit/>
          </a:bodyPr>
          <a:lstStyle/>
          <a:p>
            <a:pPr marL="0" indent="0">
              <a:lnSpc>
                <a:spcPct val="110000"/>
              </a:lnSpc>
              <a:buNone/>
            </a:pPr>
            <a:r>
              <a:rPr lang="pt-BR" sz="1200" dirty="0">
                <a:solidFill>
                  <a:srgbClr val="000000"/>
                </a:solidFill>
                <a:latin typeface="Segoe UI"/>
                <a:ea typeface="Segoe UI"/>
                <a:cs typeface="Segoe UI"/>
              </a:rPr>
              <a:t>Neste laboratório, você criará um recurso do Azure Cosmos DB e um recurso de conta de armazenamento. Usando C# e .NET, você acessará o recurso do Cosmos DB e carregará dados nele.</a:t>
            </a:r>
          </a:p>
          <a:p>
            <a:pPr marL="0" indent="0">
              <a:lnSpc>
                <a:spcPct val="110000"/>
              </a:lnSpc>
              <a:buNone/>
            </a:pPr>
            <a:endParaRPr lang="en-US" sz="525" dirty="0"/>
          </a:p>
          <a:p>
            <a:pPr marL="0" indent="0">
              <a:lnSpc>
                <a:spcPct val="110000"/>
              </a:lnSpc>
              <a:buNone/>
            </a:pPr>
            <a:r>
              <a:rPr lang="pt-BR" sz="1200" dirty="0">
                <a:solidFill>
                  <a:srgbClr val="000000"/>
                </a:solidFill>
                <a:latin typeface="Segoe UI"/>
                <a:ea typeface="Segoe UI"/>
                <a:cs typeface="Segoe UI"/>
              </a:rPr>
              <a:t>Além disso, como a Contoso pode querer acessar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os dados no Cosmos DB por meio de uma interface amigável, você implementará uma solução do .NET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que acessa e exibe os dados do Cosmos DB em um navegador da Web.</a:t>
            </a:r>
          </a:p>
          <a:p>
            <a:pPr marL="0" indent="0">
              <a:lnSpc>
                <a:spcPct val="110000"/>
              </a:lnSpc>
              <a:buNone/>
            </a:pPr>
            <a:endParaRPr lang="en-US" sz="525" dirty="0"/>
          </a:p>
          <a:p>
            <a:pPr marL="0" indent="0">
              <a:lnSpc>
                <a:spcPct val="110000"/>
              </a:lnSpc>
              <a:buNone/>
            </a:pPr>
            <a:r>
              <a:rPr lang="pt-BR" sz="1200" dirty="0">
                <a:solidFill>
                  <a:srgbClr val="000000"/>
                </a:solidFill>
                <a:latin typeface="Segoe UI"/>
                <a:ea typeface="Segoe UI"/>
                <a:cs typeface="Segoe UI"/>
              </a:rPr>
              <a:t>Por fim, você definirá o nível de consistência de sua instância do Cosmos DB e implementará uma função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do Azure para notificações de feed de alterações.</a:t>
            </a:r>
            <a:br>
              <a:rPr lang="pt-BR" sz="1200" dirty="0">
                <a:solidFill>
                  <a:srgbClr val="000000"/>
                </a:solidFill>
                <a:latin typeface="Segoe UI"/>
                <a:ea typeface="Segoe UI"/>
                <a:cs typeface="Segoe UI"/>
              </a:rPr>
            </a:br>
            <a:endParaRPr lang="en-US" sz="825" dirty="0"/>
          </a:p>
          <a:p>
            <a:pPr marL="0" indent="0">
              <a:lnSpc>
                <a:spcPct val="110000"/>
              </a:lnSpc>
              <a:buNone/>
            </a:pPr>
            <a:br>
              <a:rPr lang="pt-BR" sz="1200" dirty="0">
                <a:solidFill>
                  <a:srgbClr val="000000"/>
                </a:solidFill>
                <a:latin typeface="Segoe UI"/>
                <a:ea typeface="Segoe UI"/>
                <a:cs typeface="Segoe UI"/>
              </a:rPr>
            </a:br>
            <a:endParaRPr lang="en-US" sz="12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a:xfrm>
            <a:off x="4852450" y="1322941"/>
            <a:ext cx="3401075" cy="2821781"/>
          </a:xfrm>
        </p:spPr>
        <p:txBody>
          <a:bodyPr>
            <a:normAutofit/>
          </a:bodyPr>
          <a:lstStyle/>
          <a:p>
            <a:pPr>
              <a:spcAft>
                <a:spcPts val="450"/>
              </a:spcAft>
            </a:pPr>
            <a:r>
              <a:rPr lang="pt-BR" sz="1163" dirty="0">
                <a:solidFill>
                  <a:srgbClr val="222222"/>
                </a:solidFill>
                <a:latin typeface="segoe-ui_semibold"/>
                <a:ea typeface="segoe-ui_semibold"/>
                <a:cs typeface="segoe-ui_semibold"/>
              </a:rPr>
              <a:t>Exercício 1 ─ Criar recursos de armazenamento de dados no Azure</a:t>
            </a:r>
          </a:p>
          <a:p>
            <a:pPr>
              <a:spcAft>
                <a:spcPts val="450"/>
              </a:spcAft>
            </a:pPr>
            <a:r>
              <a:rPr lang="pt-BR" sz="1163" dirty="0">
                <a:solidFill>
                  <a:srgbClr val="222222"/>
                </a:solidFill>
                <a:latin typeface="segoe-ui_semibold"/>
                <a:ea typeface="segoe-ui_semibold"/>
                <a:cs typeface="segoe-ui_semibold"/>
              </a:rPr>
              <a:t>Exercício 2 ─ Examinar e carregar dados</a:t>
            </a:r>
          </a:p>
          <a:p>
            <a:pPr>
              <a:spcAft>
                <a:spcPts val="450"/>
              </a:spcAft>
            </a:pPr>
            <a:r>
              <a:rPr lang="pt-BR" sz="1163" dirty="0">
                <a:solidFill>
                  <a:srgbClr val="222222"/>
                </a:solidFill>
                <a:latin typeface="segoe-ui_semibold"/>
                <a:ea typeface="segoe-ui_semibold"/>
                <a:cs typeface="segoe-ui_semibold"/>
              </a:rPr>
              <a:t>Exercício 3 ─ Configurar um aplicativo </a:t>
            </a:r>
            <a:br>
              <a:rPr lang="pt-BR" sz="1163" dirty="0">
                <a:solidFill>
                  <a:srgbClr val="222222"/>
                </a:solidFill>
                <a:latin typeface="segoe-ui_semibold"/>
                <a:ea typeface="segoe-ui_semibold"/>
                <a:cs typeface="segoe-ui_semibold"/>
              </a:rPr>
            </a:br>
            <a:r>
              <a:rPr lang="pt-BR" sz="1163" dirty="0">
                <a:solidFill>
                  <a:srgbClr val="222222"/>
                </a:solidFill>
                <a:latin typeface="segoe-ui_semibold"/>
                <a:ea typeface="segoe-ui_semibold"/>
                <a:cs typeface="segoe-ui_semibold"/>
              </a:rPr>
              <a:t>Web .NET</a:t>
            </a:r>
          </a:p>
        </p:txBody>
      </p:sp>
    </p:spTree>
    <p:extLst>
      <p:ext uri="{BB962C8B-B14F-4D97-AF65-F5344CB8AC3E}">
        <p14:creationId xmlns:p14="http://schemas.microsoft.com/office/powerpoint/2010/main" val="366690103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37</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a:t>
            </a:r>
            <a:r>
              <a:rPr lang="pt-BR" sz="2400" b="0" i="0" strike="noStrike" cap="none" spc="-51" baseline="0" dirty="0">
                <a:solidFill>
                  <a:srgbClr val="000000"/>
                </a:solidFill>
                <a:effectLst/>
                <a:latin typeface="Segoe UI"/>
                <a:ea typeface="Segoe UI"/>
                <a:cs typeface="Segoe UI"/>
              </a:rPr>
              <a:t> </a:t>
            </a:r>
            <a:r>
              <a:rPr lang="pt-BR" sz="2400" dirty="0">
                <a:solidFill>
                  <a:srgbClr val="A5A5A5"/>
                </a:solidFill>
                <a:latin typeface="Calibri"/>
                <a:ea typeface="Calibri"/>
                <a:cs typeface="Calibri"/>
              </a:rPr>
              <a:t>o Azure </a:t>
            </a:r>
            <a:r>
              <a:rPr lang="pt-BR" sz="2400" dirty="0" err="1">
                <a:solidFill>
                  <a:srgbClr val="A5A5A5"/>
                </a:solidFill>
                <a:latin typeface="Calibri"/>
                <a:ea typeface="Calibri"/>
                <a:cs typeface="Calibri"/>
              </a:rPr>
              <a:t>CosmosDB</a:t>
            </a:r>
            <a:endParaRPr lang="pt-BR" sz="2400" dirty="0">
              <a:solidFill>
                <a:srgbClr val="A5A5A5"/>
              </a:solidFill>
              <a:latin typeface="Calibri"/>
              <a:ea typeface="Calibri"/>
              <a:cs typeface="Calibri"/>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a:bodyPr>
          <a:lstStyle/>
          <a:p>
            <a:pPr>
              <a:spcAft>
                <a:spcPts val="450"/>
              </a:spcAft>
            </a:pPr>
            <a:r>
              <a:rPr lang="pt-BR" sz="1800" dirty="0">
                <a:solidFill>
                  <a:srgbClr val="000000"/>
                </a:solidFill>
                <a:latin typeface="Segoe UI"/>
                <a:ea typeface="Segoe UI"/>
                <a:cs typeface="Segoe UI"/>
              </a:rPr>
              <a:t>O Azure Cosmos DB é um banco de dados NoSQL totalmente gerenciado</a:t>
            </a:r>
          </a:p>
          <a:p>
            <a:pPr>
              <a:spcAft>
                <a:spcPts val="450"/>
              </a:spcAft>
            </a:pPr>
            <a:r>
              <a:rPr lang="pt-BR" sz="1800" dirty="0">
                <a:solidFill>
                  <a:srgbClr val="000000"/>
                </a:solidFill>
                <a:latin typeface="Segoe UI"/>
                <a:ea typeface="Segoe UI"/>
                <a:cs typeface="Segoe UI"/>
              </a:rPr>
              <a:t>Projetado para fornecer baixa latência e escalabilidade elástica da taxa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de transferência</a:t>
            </a:r>
          </a:p>
          <a:p>
            <a:pPr>
              <a:spcAft>
                <a:spcPts val="450"/>
              </a:spcAft>
            </a:pPr>
            <a:r>
              <a:rPr lang="pt-BR" sz="1800" dirty="0">
                <a:solidFill>
                  <a:srgbClr val="000000"/>
                </a:solidFill>
                <a:latin typeface="Segoe UI"/>
                <a:ea typeface="Segoe UI"/>
                <a:cs typeface="Segoe UI"/>
              </a:rPr>
              <a:t>Semântica bem definida para consistência de dados e alta disponibilidade</a:t>
            </a:r>
          </a:p>
        </p:txBody>
      </p:sp>
    </p:spTree>
    <p:extLst>
      <p:ext uri="{BB962C8B-B14F-4D97-AF65-F5344CB8AC3E}">
        <p14:creationId xmlns:p14="http://schemas.microsoft.com/office/powerpoint/2010/main" val="139285527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B5F0-D181-34BF-C0CA-5145682AF60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Identificar os principais benefícios do Azure Cosmos DB</a:t>
            </a:r>
          </a:p>
        </p:txBody>
      </p:sp>
      <p:sp>
        <p:nvSpPr>
          <p:cNvPr id="3" name="Content Placeholder 2">
            <a:extLst>
              <a:ext uri="{FF2B5EF4-FFF2-40B4-BE49-F238E27FC236}">
                <a16:creationId xmlns:a16="http://schemas.microsoft.com/office/drawing/2014/main" id="{09983E3C-4660-516A-4D8C-ABB3ECB4D7B2}"/>
              </a:ext>
            </a:extLst>
          </p:cNvPr>
          <p:cNvSpPr>
            <a:spLocks noGrp="1"/>
          </p:cNvSpPr>
          <p:nvPr>
            <p:ph sz="quarter" idx="10"/>
          </p:nvPr>
        </p:nvSpPr>
        <p:spPr>
          <a:xfrm>
            <a:off x="342900" y="926307"/>
            <a:ext cx="8316778" cy="3612356"/>
          </a:xfrm>
        </p:spPr>
        <p:txBody>
          <a:bodyPr/>
          <a:lstStyle/>
          <a:p>
            <a:pPr>
              <a:spcAft>
                <a:spcPts val="900"/>
              </a:spcAft>
            </a:pPr>
            <a:r>
              <a:rPr lang="pt-BR" sz="1800" b="1" dirty="0">
                <a:solidFill>
                  <a:srgbClr val="000000"/>
                </a:solidFill>
                <a:latin typeface="Segoe UI"/>
                <a:ea typeface="Segoe UI"/>
                <a:cs typeface="Segoe UI"/>
              </a:rPr>
              <a:t>Replicação global:</a:t>
            </a:r>
            <a:r>
              <a:rPr lang="pt-BR" sz="1800" dirty="0">
                <a:solidFill>
                  <a:srgbClr val="000000"/>
                </a:solidFill>
                <a:latin typeface="Segoe UI"/>
                <a:ea typeface="Segoe UI"/>
                <a:cs typeface="Segoe UI"/>
              </a:rPr>
              <a:t> replicação automática e síncrona de várias regiões,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oferece suporte a failover automático e manual</a:t>
            </a:r>
          </a:p>
          <a:p>
            <a:pPr>
              <a:spcAft>
                <a:spcPts val="900"/>
              </a:spcAft>
            </a:pPr>
            <a:r>
              <a:rPr lang="pt-BR" sz="1800" b="1" dirty="0">
                <a:solidFill>
                  <a:srgbClr val="000000"/>
                </a:solidFill>
                <a:latin typeface="Segoe UI"/>
                <a:ea typeface="Segoe UI"/>
                <a:cs typeface="Segoe UI"/>
              </a:rPr>
              <a:t>Níveis de consistência variados:</a:t>
            </a:r>
            <a:r>
              <a:rPr lang="pt-BR" sz="1800" dirty="0">
                <a:solidFill>
                  <a:srgbClr val="000000"/>
                </a:solidFill>
                <a:latin typeface="Segoe UI"/>
                <a:ea typeface="Segoe UI"/>
                <a:cs typeface="Segoe UI"/>
              </a:rPr>
              <a:t> Oferece cinco modelos de consistência. Fornece controle sobre equilíbrios entre consistência e desempenho,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com o apoio de SLAs abrangentes</a:t>
            </a:r>
          </a:p>
          <a:p>
            <a:pPr>
              <a:spcAft>
                <a:spcPts val="900"/>
              </a:spcAft>
            </a:pPr>
            <a:r>
              <a:rPr lang="pt-BR" sz="1800" b="1" dirty="0">
                <a:solidFill>
                  <a:srgbClr val="000000"/>
                </a:solidFill>
                <a:latin typeface="Segoe UI"/>
                <a:ea typeface="Segoe UI"/>
                <a:cs typeface="Segoe UI"/>
              </a:rPr>
              <a:t>Baixa latência:</a:t>
            </a:r>
            <a:r>
              <a:rPr lang="pt-BR" sz="1800" dirty="0">
                <a:solidFill>
                  <a:srgbClr val="000000"/>
                </a:solidFill>
                <a:latin typeface="Segoe UI"/>
                <a:ea typeface="Segoe UI"/>
                <a:cs typeface="Segoe UI"/>
              </a:rPr>
              <a:t> atenda a solicitações de leitura e de gravação em menos de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10 ms no 99° percentil</a:t>
            </a:r>
          </a:p>
          <a:p>
            <a:pPr>
              <a:spcAft>
                <a:spcPts val="900"/>
              </a:spcAft>
            </a:pPr>
            <a:r>
              <a:rPr lang="pt-BR" sz="1800" b="1" dirty="0">
                <a:solidFill>
                  <a:srgbClr val="000000"/>
                </a:solidFill>
                <a:latin typeface="Segoe UI"/>
                <a:ea typeface="Segoe UI"/>
                <a:cs typeface="Segoe UI"/>
              </a:rPr>
              <a:t>Dimensionamento elástico:</a:t>
            </a:r>
            <a:r>
              <a:rPr lang="pt-BR" sz="1800" dirty="0">
                <a:solidFill>
                  <a:srgbClr val="000000"/>
                </a:solidFill>
                <a:latin typeface="Segoe UI"/>
                <a:ea typeface="Segoe UI"/>
                <a:cs typeface="Segoe UI"/>
              </a:rPr>
              <a:t> dimensione elasticamente a taxa de transferência de dezenas a centenas de milhões de solicitações/segundo em várias regiões</a:t>
            </a:r>
          </a:p>
          <a:p>
            <a:pPr marL="0" indent="0">
              <a:buNone/>
            </a:pPr>
            <a:endParaRPr lang="en-US" sz="1800" dirty="0"/>
          </a:p>
        </p:txBody>
      </p:sp>
    </p:spTree>
    <p:extLst>
      <p:ext uri="{BB962C8B-B14F-4D97-AF65-F5344CB8AC3E}">
        <p14:creationId xmlns:p14="http://schemas.microsoft.com/office/powerpoint/2010/main" val="13057910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8BB2-6ACB-47B8-6C72-BF5C32DABA3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 hierarquia de recursos (1 de 2)</a:t>
            </a:r>
          </a:p>
        </p:txBody>
      </p:sp>
      <p:sp>
        <p:nvSpPr>
          <p:cNvPr id="3" name="Content Placeholder 2">
            <a:extLst>
              <a:ext uri="{FF2B5EF4-FFF2-40B4-BE49-F238E27FC236}">
                <a16:creationId xmlns:a16="http://schemas.microsoft.com/office/drawing/2014/main" id="{C1748DB3-7D20-0DB6-CAFA-CB535DFE5446}"/>
              </a:ext>
            </a:extLst>
          </p:cNvPr>
          <p:cNvSpPr>
            <a:spLocks noGrp="1"/>
          </p:cNvSpPr>
          <p:nvPr>
            <p:ph sz="quarter" idx="10"/>
          </p:nvPr>
        </p:nvSpPr>
        <p:spPr>
          <a:xfrm>
            <a:off x="342900" y="926307"/>
            <a:ext cx="2089298" cy="3612356"/>
          </a:xfrm>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Elementos em uma conta do Azure </a:t>
            </a:r>
            <a:br>
              <a:rPr lang="pt-BR" sz="1500" dirty="0">
                <a:solidFill>
                  <a:srgbClr val="000000"/>
                </a:solidFill>
                <a:latin typeface="Segoe UI Semibold"/>
                <a:ea typeface="Segoe UI Semibold"/>
                <a:cs typeface="Segoe UI Semibold" charset="0"/>
              </a:rPr>
            </a:br>
            <a:r>
              <a:rPr lang="pt-BR" sz="1500" dirty="0">
                <a:solidFill>
                  <a:srgbClr val="000000"/>
                </a:solidFill>
                <a:latin typeface="Segoe UI Semibold"/>
                <a:ea typeface="Segoe UI Semibold"/>
                <a:cs typeface="Segoe UI Semibold" charset="0"/>
              </a:rPr>
              <a:t>Cosmos DB</a:t>
            </a:r>
          </a:p>
          <a:p>
            <a:pPr>
              <a:spcAft>
                <a:spcPts val="450"/>
              </a:spcAft>
            </a:pPr>
            <a:r>
              <a:rPr lang="pt-BR" sz="1350" dirty="0">
                <a:solidFill>
                  <a:srgbClr val="000000"/>
                </a:solidFill>
                <a:latin typeface="Segoe UI"/>
                <a:ea typeface="Segoe UI"/>
                <a:cs typeface="Segoe UI"/>
              </a:rPr>
              <a:t>A conta é a unidade fundamental de distribuição global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e alta disponibilidade.</a:t>
            </a:r>
          </a:p>
          <a:p>
            <a:pPr>
              <a:spcAft>
                <a:spcPts val="450"/>
              </a:spcAft>
            </a:pPr>
            <a:r>
              <a:rPr lang="pt-BR" sz="1350" dirty="0">
                <a:solidFill>
                  <a:srgbClr val="000000"/>
                </a:solidFill>
                <a:latin typeface="Segoe UI"/>
                <a:ea typeface="Segoe UI"/>
                <a:cs typeface="Segoe UI"/>
              </a:rPr>
              <a:t>A conta do Azure Cosmos DB contém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um nome DNS exclusivo</a:t>
            </a:r>
          </a:p>
          <a:p>
            <a:endParaRPr lang="en-US" sz="1500" dirty="0"/>
          </a:p>
        </p:txBody>
      </p:sp>
      <p:sp>
        <p:nvSpPr>
          <p:cNvPr id="4" name="Content Placeholder 2">
            <a:extLst>
              <a:ext uri="{FF2B5EF4-FFF2-40B4-BE49-F238E27FC236}">
                <a16:creationId xmlns:a16="http://schemas.microsoft.com/office/drawing/2014/main" id="{07A5CC2D-054F-7724-C974-8D3764B5417F}"/>
              </a:ext>
            </a:extLst>
          </p:cNvPr>
          <p:cNvSpPr txBox="1"/>
          <p:nvPr/>
        </p:nvSpPr>
        <p:spPr>
          <a:xfrm>
            <a:off x="2493336" y="926307"/>
            <a:ext cx="2089297"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500" dirty="0">
                <a:solidFill>
                  <a:srgbClr val="000000"/>
                </a:solidFill>
                <a:latin typeface="Segoe UI Semibold"/>
                <a:ea typeface="Segoe UI Semibold"/>
                <a:cs typeface="Segoe UI Semibold" charset="0"/>
              </a:rPr>
              <a:t>Bancos de dados do Azure Cosmos DB</a:t>
            </a:r>
          </a:p>
          <a:p>
            <a:pPr>
              <a:spcAft>
                <a:spcPts val="450"/>
              </a:spcAft>
            </a:pPr>
            <a:r>
              <a:rPr lang="pt-BR" sz="1350" dirty="0">
                <a:solidFill>
                  <a:srgbClr val="000000"/>
                </a:solidFill>
                <a:latin typeface="Segoe UI"/>
                <a:ea typeface="Segoe UI"/>
                <a:cs typeface="Segoe UI"/>
              </a:rPr>
              <a:t>Você pode criar um ou vários bancos de dados do Azure Cosmos DB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na conta.</a:t>
            </a:r>
          </a:p>
          <a:p>
            <a:pPr>
              <a:spcAft>
                <a:spcPts val="450"/>
              </a:spcAft>
            </a:pPr>
            <a:r>
              <a:rPr lang="pt-BR" sz="1350" dirty="0">
                <a:solidFill>
                  <a:srgbClr val="000000"/>
                </a:solidFill>
                <a:latin typeface="Segoe UI"/>
                <a:ea typeface="Segoe UI"/>
                <a:cs typeface="Segoe UI"/>
              </a:rPr>
              <a:t>Um banco de dados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é análogo a um namespace. </a:t>
            </a:r>
          </a:p>
          <a:p>
            <a:pPr>
              <a:spcAft>
                <a:spcPts val="450"/>
              </a:spcAft>
            </a:pPr>
            <a:r>
              <a:rPr lang="pt-BR" sz="1350" dirty="0">
                <a:solidFill>
                  <a:srgbClr val="000000"/>
                </a:solidFill>
                <a:latin typeface="Segoe UI"/>
                <a:ea typeface="Segoe UI"/>
                <a:cs typeface="Segoe UI"/>
              </a:rPr>
              <a:t>Um banco de dados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é a unidade de gerenciamento de um conjunto de contêineres do Azure Cosmos DB.</a:t>
            </a:r>
            <a:endParaRPr lang="en-US" sz="1500" dirty="0"/>
          </a:p>
        </p:txBody>
      </p:sp>
      <p:sp>
        <p:nvSpPr>
          <p:cNvPr id="5" name="Content Placeholder 2">
            <a:extLst>
              <a:ext uri="{FF2B5EF4-FFF2-40B4-BE49-F238E27FC236}">
                <a16:creationId xmlns:a16="http://schemas.microsoft.com/office/drawing/2014/main" id="{86AC9FBE-B50C-ED0A-5693-587E7D16FEA3}"/>
              </a:ext>
            </a:extLst>
          </p:cNvPr>
          <p:cNvSpPr txBox="1"/>
          <p:nvPr/>
        </p:nvSpPr>
        <p:spPr>
          <a:xfrm>
            <a:off x="4643770" y="926307"/>
            <a:ext cx="2089298"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500" dirty="0">
                <a:solidFill>
                  <a:srgbClr val="000000"/>
                </a:solidFill>
                <a:latin typeface="Segoe UI Semibold"/>
                <a:ea typeface="Segoe UI Semibold"/>
                <a:cs typeface="Segoe UI Semibold" charset="0"/>
              </a:rPr>
              <a:t>Contêineres do Azure Cosmos DB</a:t>
            </a:r>
          </a:p>
          <a:p>
            <a:pPr>
              <a:spcAft>
                <a:spcPts val="450"/>
              </a:spcAft>
            </a:pPr>
            <a:r>
              <a:rPr lang="pt-BR" sz="1350" dirty="0">
                <a:solidFill>
                  <a:srgbClr val="000000"/>
                </a:solidFill>
                <a:latin typeface="Segoe UI"/>
                <a:ea typeface="Segoe UI"/>
                <a:cs typeface="Segoe UI"/>
              </a:rPr>
              <a:t>Um contêiner do Azure Cosmos DB é a unidade de escalabilidade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a taxa de transferência provisionada e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o armazenamento. </a:t>
            </a:r>
          </a:p>
          <a:p>
            <a:pPr>
              <a:spcAft>
                <a:spcPts val="450"/>
              </a:spcAft>
            </a:pPr>
            <a:r>
              <a:rPr lang="pt-BR" sz="1350" dirty="0">
                <a:solidFill>
                  <a:srgbClr val="000000"/>
                </a:solidFill>
                <a:latin typeface="Segoe UI"/>
                <a:ea typeface="Segoe UI"/>
                <a:cs typeface="Segoe UI"/>
              </a:rPr>
              <a:t>Um contêiner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é particionado horizontalmente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e, em seguida,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é replicado em várias regiões.</a:t>
            </a:r>
          </a:p>
          <a:p>
            <a:pPr marL="0" indent="0">
              <a:buNone/>
            </a:pPr>
            <a:endParaRPr lang="en-US" sz="1500" dirty="0"/>
          </a:p>
        </p:txBody>
      </p:sp>
      <p:sp>
        <p:nvSpPr>
          <p:cNvPr id="6" name="Content Placeholder 2">
            <a:extLst>
              <a:ext uri="{FF2B5EF4-FFF2-40B4-BE49-F238E27FC236}">
                <a16:creationId xmlns:a16="http://schemas.microsoft.com/office/drawing/2014/main" id="{14E8BB27-6D27-FFD2-324E-CAFC952D0BEB}"/>
              </a:ext>
            </a:extLst>
          </p:cNvPr>
          <p:cNvSpPr txBox="1"/>
          <p:nvPr/>
        </p:nvSpPr>
        <p:spPr>
          <a:xfrm>
            <a:off x="6794205" y="926307"/>
            <a:ext cx="2089298"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500" dirty="0">
                <a:solidFill>
                  <a:srgbClr val="000000"/>
                </a:solidFill>
                <a:latin typeface="Segoe UI Semibold"/>
                <a:ea typeface="Segoe UI Semibold"/>
                <a:cs typeface="Segoe UI Semibold" charset="0"/>
              </a:rPr>
              <a:t>Itens do Azure </a:t>
            </a:r>
            <a:br>
              <a:rPr lang="pt-BR" sz="1500" dirty="0">
                <a:solidFill>
                  <a:srgbClr val="000000"/>
                </a:solidFill>
                <a:latin typeface="Segoe UI Semibold"/>
                <a:ea typeface="Segoe UI Semibold"/>
                <a:cs typeface="Segoe UI Semibold" charset="0"/>
              </a:rPr>
            </a:br>
            <a:r>
              <a:rPr lang="pt-BR" sz="1500" dirty="0">
                <a:solidFill>
                  <a:srgbClr val="000000"/>
                </a:solidFill>
                <a:latin typeface="Segoe UI Semibold"/>
                <a:ea typeface="Segoe UI Semibold"/>
                <a:cs typeface="Segoe UI Semibold" charset="0"/>
              </a:rPr>
              <a:t>Cosmos DB</a:t>
            </a:r>
          </a:p>
          <a:p>
            <a:pPr>
              <a:spcAft>
                <a:spcPts val="450"/>
              </a:spcAft>
            </a:pPr>
            <a:r>
              <a:rPr lang="pt-BR" sz="1350" dirty="0">
                <a:solidFill>
                  <a:srgbClr val="000000"/>
                </a:solidFill>
                <a:latin typeface="Segoe UI"/>
                <a:ea typeface="Segoe UI"/>
                <a:cs typeface="Segoe UI"/>
              </a:rPr>
              <a:t>Dependendo da API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que você usa, um item do Azure Cosmos DB pode representar um documento em uma coleção, uma linha em uma tabela ou um nó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ou a borda em um grafo. </a:t>
            </a:r>
          </a:p>
          <a:p>
            <a:endParaRPr lang="en-US" sz="1500" dirty="0"/>
          </a:p>
        </p:txBody>
      </p:sp>
    </p:spTree>
    <p:extLst>
      <p:ext uri="{BB962C8B-B14F-4D97-AF65-F5344CB8AC3E}">
        <p14:creationId xmlns:p14="http://schemas.microsoft.com/office/powerpoint/2010/main" val="8957518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8BB2-6ACB-47B8-6C72-BF5C32DABA30}"/>
              </a:ext>
            </a:extLst>
          </p:cNvPr>
          <p:cNvSpPr>
            <a:spLocks noGrp="1"/>
          </p:cNvSpPr>
          <p:nvPr>
            <p:ph type="title"/>
          </p:nvPr>
        </p:nvSpPr>
        <p:spPr>
          <a:xfrm>
            <a:off x="342000" y="1735"/>
            <a:ext cx="7886700" cy="994172"/>
          </a:xfrm>
        </p:spPr>
        <p:txBody>
          <a:bodyPr/>
          <a:lstStyle/>
          <a:p>
            <a:r>
              <a:rPr lang="pt-BR" sz="2400" dirty="0">
                <a:solidFill>
                  <a:srgbClr val="000000"/>
                </a:solidFill>
                <a:latin typeface="Segoe UI Semibold"/>
                <a:ea typeface="Segoe UI Semibold"/>
                <a:cs typeface="Segoe UI Semibold" charset="0"/>
              </a:rPr>
              <a:t>Explorar a hierarquia de recursos (2 de 2)</a:t>
            </a:r>
          </a:p>
        </p:txBody>
      </p:sp>
      <p:grpSp>
        <p:nvGrpSpPr>
          <p:cNvPr id="15" name="Group 14">
            <a:extLst>
              <a:ext uri="{FF2B5EF4-FFF2-40B4-BE49-F238E27FC236}">
                <a16:creationId xmlns:a16="http://schemas.microsoft.com/office/drawing/2014/main" id="{10166C69-C5B2-C269-5D10-39472377F016}"/>
              </a:ext>
              <a:ext uri="{C183D7F6-B498-43B3-948B-1728B52AA6E4}">
                <adec:decorative xmlns:adec="http://schemas.microsoft.com/office/drawing/2017/decorative" val="1"/>
              </a:ext>
            </a:extLst>
          </p:cNvPr>
          <p:cNvGrpSpPr/>
          <p:nvPr/>
        </p:nvGrpSpPr>
        <p:grpSpPr>
          <a:xfrm>
            <a:off x="1519894" y="1023204"/>
            <a:ext cx="543793" cy="539243"/>
            <a:chOff x="1898932" y="1364272"/>
            <a:chExt cx="725057" cy="718990"/>
          </a:xfrm>
        </p:grpSpPr>
        <p:sp>
          <p:nvSpPr>
            <p:cNvPr id="7" name="Oval 6">
              <a:extLst>
                <a:ext uri="{FF2B5EF4-FFF2-40B4-BE49-F238E27FC236}">
                  <a16:creationId xmlns:a16="http://schemas.microsoft.com/office/drawing/2014/main" id="{600C4DF2-7D42-A00F-E41B-FF29D993553F}"/>
                </a:ext>
              </a:extLst>
            </p:cNvPr>
            <p:cNvSpPr/>
            <p:nvPr/>
          </p:nvSpPr>
          <p:spPr>
            <a:xfrm>
              <a:off x="1898932" y="1364272"/>
              <a:ext cx="725057" cy="71899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Page2_E7C3" title="Icon of a document">
              <a:extLst>
                <a:ext uri="{FF2B5EF4-FFF2-40B4-BE49-F238E27FC236}">
                  <a16:creationId xmlns:a16="http://schemas.microsoft.com/office/drawing/2014/main" id="{80BA5B76-116F-56D8-1AA6-E8783EE73431}"/>
                </a:ext>
              </a:extLst>
            </p:cNvPr>
            <p:cNvSpPr>
              <a:spLocks noChangeAspect="1" noEditPoints="1"/>
            </p:cNvSpPr>
            <p:nvPr/>
          </p:nvSpPr>
          <p:spPr bwMode="auto">
            <a:xfrm>
              <a:off x="2130602" y="1530228"/>
              <a:ext cx="295507" cy="369250"/>
            </a:xfrm>
            <a:custGeom>
              <a:avLst/>
              <a:gdLst>
                <a:gd name="T0" fmla="*/ 3310 w 3310"/>
                <a:gd name="T1" fmla="*/ 1102 h 4136"/>
                <a:gd name="T2" fmla="*/ 2206 w 3310"/>
                <a:gd name="T3" fmla="*/ 1102 h 4136"/>
                <a:gd name="T4" fmla="*/ 2206 w 3310"/>
                <a:gd name="T5" fmla="*/ 0 h 4136"/>
                <a:gd name="T6" fmla="*/ 3310 w 3310"/>
                <a:gd name="T7" fmla="*/ 1102 h 4136"/>
                <a:gd name="T8" fmla="*/ 2206 w 3310"/>
                <a:gd name="T9" fmla="*/ 0 h 4136"/>
                <a:gd name="T10" fmla="*/ 0 w 3310"/>
                <a:gd name="T11" fmla="*/ 0 h 4136"/>
                <a:gd name="T12" fmla="*/ 0 w 3310"/>
                <a:gd name="T13" fmla="*/ 4136 h 4136"/>
                <a:gd name="T14" fmla="*/ 3310 w 3310"/>
                <a:gd name="T15" fmla="*/ 4136 h 4136"/>
                <a:gd name="T16" fmla="*/ 3310 w 3310"/>
                <a:gd name="T17" fmla="*/ 1102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0" h="4136">
                  <a:moveTo>
                    <a:pt x="3310" y="1102"/>
                  </a:moveTo>
                  <a:lnTo>
                    <a:pt x="2206" y="1102"/>
                  </a:lnTo>
                  <a:lnTo>
                    <a:pt x="2206" y="0"/>
                  </a:lnTo>
                  <a:moveTo>
                    <a:pt x="3310" y="1102"/>
                  </a:moveTo>
                  <a:lnTo>
                    <a:pt x="2206" y="0"/>
                  </a:lnTo>
                  <a:lnTo>
                    <a:pt x="0" y="0"/>
                  </a:lnTo>
                  <a:lnTo>
                    <a:pt x="0" y="4136"/>
                  </a:lnTo>
                  <a:lnTo>
                    <a:pt x="3310" y="4136"/>
                  </a:lnTo>
                  <a:lnTo>
                    <a:pt x="3310" y="1102"/>
                  </a:lnTo>
                </a:path>
              </a:pathLst>
            </a:custGeom>
            <a:noFill/>
            <a:ln w="1905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grpSp>
      <p:sp>
        <p:nvSpPr>
          <p:cNvPr id="8" name="Rectangle 7">
            <a:extLst>
              <a:ext uri="{FF2B5EF4-FFF2-40B4-BE49-F238E27FC236}">
                <a16:creationId xmlns:a16="http://schemas.microsoft.com/office/drawing/2014/main" id="{DCA6A03A-FE5C-2C24-61F2-F210AC4CBA72}"/>
              </a:ext>
            </a:extLst>
          </p:cNvPr>
          <p:cNvSpPr/>
          <p:nvPr/>
        </p:nvSpPr>
        <p:spPr>
          <a:xfrm>
            <a:off x="880999" y="1488363"/>
            <a:ext cx="1830527" cy="198551"/>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pt-BR" sz="1050" dirty="0">
                <a:solidFill>
                  <a:srgbClr val="000000"/>
                </a:solidFill>
                <a:latin typeface="Segoe UI"/>
                <a:ea typeface="Segoe UI"/>
                <a:cs typeface="Segoe UI"/>
              </a:rPr>
              <a:t>Contas de banco de dados</a:t>
            </a:r>
          </a:p>
        </p:txBody>
      </p:sp>
      <p:grpSp>
        <p:nvGrpSpPr>
          <p:cNvPr id="16" name="Group 15">
            <a:extLst>
              <a:ext uri="{FF2B5EF4-FFF2-40B4-BE49-F238E27FC236}">
                <a16:creationId xmlns:a16="http://schemas.microsoft.com/office/drawing/2014/main" id="{69BE7268-8681-A118-4268-B6655098DB1B}"/>
              </a:ext>
              <a:ext uri="{C183D7F6-B498-43B3-948B-1728B52AA6E4}">
                <adec:decorative xmlns:adec="http://schemas.microsoft.com/office/drawing/2017/decorative" val="1"/>
              </a:ext>
            </a:extLst>
          </p:cNvPr>
          <p:cNvGrpSpPr/>
          <p:nvPr/>
        </p:nvGrpSpPr>
        <p:grpSpPr>
          <a:xfrm>
            <a:off x="1532565" y="1971660"/>
            <a:ext cx="543793" cy="539243"/>
            <a:chOff x="2483723" y="2596604"/>
            <a:chExt cx="725057" cy="718990"/>
          </a:xfrm>
        </p:grpSpPr>
        <p:sp>
          <p:nvSpPr>
            <p:cNvPr id="11" name="Oval 10">
              <a:extLst>
                <a:ext uri="{FF2B5EF4-FFF2-40B4-BE49-F238E27FC236}">
                  <a16:creationId xmlns:a16="http://schemas.microsoft.com/office/drawing/2014/main" id="{850DDA47-5BB7-69EC-AEDA-FF3B63E92F86}"/>
                </a:ext>
              </a:extLst>
            </p:cNvPr>
            <p:cNvSpPr/>
            <p:nvPr/>
          </p:nvSpPr>
          <p:spPr>
            <a:xfrm>
              <a:off x="2483723" y="2596604"/>
              <a:ext cx="725057" cy="71899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Database_EFC7" title="Icon of a cylinder">
              <a:extLst>
                <a:ext uri="{FF2B5EF4-FFF2-40B4-BE49-F238E27FC236}">
                  <a16:creationId xmlns:a16="http://schemas.microsoft.com/office/drawing/2014/main" id="{FEB7676C-57A0-87E7-7C37-2C2CE1408F1C}"/>
                </a:ext>
              </a:extLst>
            </p:cNvPr>
            <p:cNvSpPr>
              <a:spLocks noChangeAspect="1" noEditPoints="1"/>
            </p:cNvSpPr>
            <p:nvPr/>
          </p:nvSpPr>
          <p:spPr bwMode="auto">
            <a:xfrm>
              <a:off x="2689078" y="2743267"/>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rnd">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grpSp>
      <p:sp>
        <p:nvSpPr>
          <p:cNvPr id="13" name="Rectangle 12">
            <a:extLst>
              <a:ext uri="{FF2B5EF4-FFF2-40B4-BE49-F238E27FC236}">
                <a16:creationId xmlns:a16="http://schemas.microsoft.com/office/drawing/2014/main" id="{B8FA67D8-0EB2-F01C-EA93-627B7BC3644D}"/>
              </a:ext>
            </a:extLst>
          </p:cNvPr>
          <p:cNvSpPr/>
          <p:nvPr/>
        </p:nvSpPr>
        <p:spPr>
          <a:xfrm>
            <a:off x="1065375" y="2436818"/>
            <a:ext cx="1461774" cy="210852"/>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pt-BR" sz="1050" dirty="0">
                <a:solidFill>
                  <a:srgbClr val="000000"/>
                </a:solidFill>
                <a:latin typeface="Segoe UI"/>
                <a:ea typeface="Segoe UI"/>
                <a:cs typeface="Segoe UI"/>
              </a:rPr>
              <a:t>Bancos de dados</a:t>
            </a:r>
          </a:p>
        </p:txBody>
      </p:sp>
      <p:sp>
        <p:nvSpPr>
          <p:cNvPr id="17" name="Rectangle 16">
            <a:extLst>
              <a:ext uri="{FF2B5EF4-FFF2-40B4-BE49-F238E27FC236}">
                <a16:creationId xmlns:a16="http://schemas.microsoft.com/office/drawing/2014/main" id="{E6ABF0C1-6BF7-AA39-F865-6BD70BEEAAC4}"/>
              </a:ext>
            </a:extLst>
          </p:cNvPr>
          <p:cNvSpPr/>
          <p:nvPr/>
        </p:nvSpPr>
        <p:spPr>
          <a:xfrm>
            <a:off x="793503" y="2922592"/>
            <a:ext cx="2005518" cy="1613690"/>
          </a:xfrm>
          <a:prstGeom prst="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68580" tIns="68580" rIns="68580" rtlCol="0" anchor="t" anchorCtr="0"/>
          <a:lstStyle/>
          <a:p>
            <a:pPr algn="ctr">
              <a:spcAft>
                <a:spcPts val="450"/>
              </a:spcAft>
            </a:pPr>
            <a:r>
              <a:rPr lang="pt-BR" sz="1050" dirty="0">
                <a:solidFill>
                  <a:srgbClr val="000000"/>
                </a:solidFill>
                <a:latin typeface="Segoe UI Semibold"/>
                <a:ea typeface="Segoe UI Semibold"/>
                <a:cs typeface="Segoe UI Semibold" charset="0"/>
              </a:rPr>
              <a:t>{ Container }s</a:t>
            </a:r>
          </a:p>
          <a:p>
            <a:pPr marL="128588" indent="-128588">
              <a:buFont typeface="Arial" panose="020B0604020202020204" pitchFamily="34" charset="0"/>
              <a:buChar char="•"/>
            </a:pPr>
            <a:r>
              <a:rPr lang="pt-BR" sz="1050" dirty="0">
                <a:solidFill>
                  <a:srgbClr val="000000"/>
                </a:solidFill>
                <a:latin typeface="Segoe UI"/>
                <a:ea typeface="Segoe UI"/>
                <a:cs typeface="Segoe UI"/>
              </a:rPr>
              <a:t>procedimentos armazenados</a:t>
            </a:r>
          </a:p>
          <a:p>
            <a:pPr marL="128588" indent="-128588">
              <a:buFont typeface="Arial" panose="020B0604020202020204" pitchFamily="34" charset="0"/>
              <a:buChar char="•"/>
            </a:pPr>
            <a:r>
              <a:rPr lang="pt-BR" sz="1050" dirty="0">
                <a:solidFill>
                  <a:srgbClr val="000000"/>
                </a:solidFill>
                <a:latin typeface="Segoe UI"/>
                <a:ea typeface="Segoe UI"/>
                <a:cs typeface="Segoe UI"/>
              </a:rPr>
              <a:t>funções definidas pelo usuário</a:t>
            </a:r>
          </a:p>
          <a:p>
            <a:pPr marL="128588" indent="-128588">
              <a:buFont typeface="Arial" panose="020B0604020202020204" pitchFamily="34" charset="0"/>
              <a:buChar char="•"/>
            </a:pPr>
            <a:r>
              <a:rPr lang="pt-BR" sz="1050" dirty="0">
                <a:solidFill>
                  <a:srgbClr val="000000"/>
                </a:solidFill>
                <a:latin typeface="Segoe UI"/>
                <a:ea typeface="Segoe UI"/>
                <a:cs typeface="Segoe UI"/>
              </a:rPr>
              <a:t>itens</a:t>
            </a:r>
          </a:p>
          <a:p>
            <a:pPr marL="128588" indent="-128588">
              <a:buFont typeface="Arial" panose="020B0604020202020204" pitchFamily="34" charset="0"/>
              <a:buChar char="•"/>
            </a:pPr>
            <a:r>
              <a:rPr lang="pt-BR" sz="1050" dirty="0">
                <a:solidFill>
                  <a:srgbClr val="000000"/>
                </a:solidFill>
                <a:latin typeface="Segoe UI"/>
                <a:ea typeface="Segoe UI"/>
                <a:cs typeface="Segoe UI"/>
              </a:rPr>
              <a:t>gatilhos</a:t>
            </a:r>
          </a:p>
          <a:p>
            <a:pPr marL="128588" indent="-128588">
              <a:buFont typeface="Arial" panose="020B0604020202020204" pitchFamily="34" charset="0"/>
              <a:buChar char="•"/>
            </a:pPr>
            <a:r>
              <a:rPr lang="pt-BR" sz="1050" dirty="0">
                <a:solidFill>
                  <a:srgbClr val="000000"/>
                </a:solidFill>
                <a:latin typeface="Segoe UI"/>
                <a:ea typeface="Segoe UI"/>
                <a:cs typeface="Segoe UI"/>
              </a:rPr>
              <a:t>conflitos</a:t>
            </a:r>
          </a:p>
          <a:p>
            <a:pPr marL="128588" indent="-128588">
              <a:buFont typeface="Arial" panose="020B0604020202020204" pitchFamily="34" charset="0"/>
              <a:buChar char="•"/>
            </a:pPr>
            <a:r>
              <a:rPr lang="pt-BR" sz="1050" dirty="0">
                <a:solidFill>
                  <a:srgbClr val="000000"/>
                </a:solidFill>
                <a:latin typeface="Segoe UI"/>
                <a:ea typeface="Segoe UI"/>
                <a:cs typeface="Segoe UI"/>
              </a:rPr>
              <a:t>procedimentos de mesclagem</a:t>
            </a:r>
          </a:p>
          <a:p>
            <a:pPr marL="214313" indent="-214313">
              <a:buFont typeface="Arial" panose="020B0604020202020204" pitchFamily="34" charset="0"/>
              <a:buChar char="•"/>
            </a:pPr>
            <a:endParaRPr lang="en-US" sz="1050" dirty="0">
              <a:solidFill>
                <a:schemeClr val="tx1"/>
              </a:solidFill>
            </a:endParaRPr>
          </a:p>
        </p:txBody>
      </p:sp>
      <p:graphicFrame>
        <p:nvGraphicFramePr>
          <p:cNvPr id="22" name="Table 21">
            <a:extLst>
              <a:ext uri="{FF2B5EF4-FFF2-40B4-BE49-F238E27FC236}">
                <a16:creationId xmlns:a16="http://schemas.microsoft.com/office/drawing/2014/main" id="{11C9B34D-7AB6-5071-2592-76193C92AED7}"/>
              </a:ext>
            </a:extLst>
          </p:cNvPr>
          <p:cNvGraphicFramePr>
            <a:graphicFrameLocks noGrp="1"/>
          </p:cNvGraphicFramePr>
          <p:nvPr/>
        </p:nvGraphicFramePr>
        <p:xfrm>
          <a:off x="3539293" y="1323693"/>
          <a:ext cx="4167837" cy="1143000"/>
        </p:xfrm>
        <a:graphic>
          <a:graphicData uri="http://schemas.openxmlformats.org/drawingml/2006/table">
            <a:tbl>
              <a:tblPr firstRow="1" bandRow="1">
                <a:tableStyleId>{7E9639D4-E3E2-4D34-9284-5A2195B3D0D7}</a:tableStyleId>
              </a:tblPr>
              <a:tblGrid>
                <a:gridCol w="4167837">
                  <a:extLst>
                    <a:ext uri="{9D8B030D-6E8A-4147-A177-3AD203B41FA5}">
                      <a16:colId xmlns:a16="http://schemas.microsoft.com/office/drawing/2014/main" val="4255826557"/>
                    </a:ext>
                  </a:extLst>
                </a:gridCol>
              </a:tblGrid>
              <a:tr h="278130">
                <a:tc>
                  <a:txBody>
                    <a:bodyPr/>
                    <a:lstStyle/>
                    <a:p>
                      <a:r>
                        <a:rPr lang="pt-BR" sz="1100" b="0" i="0" strike="noStrike" cap="none" spc="0" baseline="0" dirty="0">
                          <a:solidFill>
                            <a:srgbClr val="FFFFFF"/>
                          </a:solidFill>
                          <a:effectLst/>
                          <a:latin typeface="Segoe UI Semibold"/>
                          <a:ea typeface="Segoe UI Semibold"/>
                          <a:cs typeface="Segoe UI Semibold" charset="0"/>
                        </a:rPr>
                        <a:t>Dependendo da API do Cosmos, um contêiner é percebido como:</a:t>
                      </a:r>
                    </a:p>
                  </a:txBody>
                  <a:tcPr marL="68580" marR="68580" marT="34290" marB="34290" anchor="ctr"/>
                </a:tc>
                <a:extLst>
                  <a:ext uri="{0D108BD9-81ED-4DB2-BD59-A6C34878D82A}">
                    <a16:rowId xmlns:a16="http://schemas.microsoft.com/office/drawing/2014/main" val="2698506500"/>
                  </a:ext>
                </a:extLst>
              </a:tr>
              <a:tr h="708660">
                <a:tc>
                  <a:txBody>
                    <a:bodyPr/>
                    <a:lstStyle/>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collection</a:t>
                      </a:r>
                    </a:p>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tabela</a:t>
                      </a:r>
                    </a:p>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graph</a:t>
                      </a:r>
                    </a:p>
                    <a:p>
                      <a:pPr marL="171450" indent="-171450" algn="l" defTabSz="914400" rtl="0" eaLnBrk="1" latinLnBrk="0" hangingPunct="1">
                        <a:buFont typeface="Arial" panose="020B0604020202020204" pitchFamily="34" charset="0"/>
                        <a:buChar char="•"/>
                      </a:pPr>
                      <a:r>
                        <a:rPr lang="en-US" sz="1100" kern="1200" dirty="0">
                          <a:solidFill>
                            <a:schemeClr val="tx1"/>
                          </a:solidFill>
                          <a:latin typeface="+mn-lt"/>
                          <a:ea typeface="+mn-ea"/>
                          <a:cs typeface="+mn-cs"/>
                        </a:rPr>
                        <a:t>…</a:t>
                      </a:r>
                    </a:p>
                  </a:txBody>
                  <a:tcPr marL="68580" marR="68580" marT="34290" marB="34290"/>
                </a:tc>
                <a:extLst>
                  <a:ext uri="{0D108BD9-81ED-4DB2-BD59-A6C34878D82A}">
                    <a16:rowId xmlns:a16="http://schemas.microsoft.com/office/drawing/2014/main" val="883197698"/>
                  </a:ext>
                </a:extLst>
              </a:tr>
            </a:tbl>
          </a:graphicData>
        </a:graphic>
      </p:graphicFrame>
      <p:graphicFrame>
        <p:nvGraphicFramePr>
          <p:cNvPr id="23" name="Table 22">
            <a:extLst>
              <a:ext uri="{FF2B5EF4-FFF2-40B4-BE49-F238E27FC236}">
                <a16:creationId xmlns:a16="http://schemas.microsoft.com/office/drawing/2014/main" id="{A2C3166A-58E1-C099-FC33-FCC2B2B41FC4}"/>
              </a:ext>
            </a:extLst>
          </p:cNvPr>
          <p:cNvGraphicFramePr>
            <a:graphicFrameLocks noGrp="1"/>
          </p:cNvGraphicFramePr>
          <p:nvPr/>
        </p:nvGraphicFramePr>
        <p:xfrm>
          <a:off x="3539293" y="2994029"/>
          <a:ext cx="4167837" cy="1184910"/>
        </p:xfrm>
        <a:graphic>
          <a:graphicData uri="http://schemas.openxmlformats.org/drawingml/2006/table">
            <a:tbl>
              <a:tblPr firstRow="1" bandRow="1">
                <a:tableStyleId>{7E9639D4-E3E2-4D34-9284-5A2195B3D0D7}</a:tableStyleId>
              </a:tblPr>
              <a:tblGrid>
                <a:gridCol w="4167837">
                  <a:extLst>
                    <a:ext uri="{9D8B030D-6E8A-4147-A177-3AD203B41FA5}">
                      <a16:colId xmlns:a16="http://schemas.microsoft.com/office/drawing/2014/main" val="4255826557"/>
                    </a:ext>
                  </a:extLst>
                </a:gridCol>
              </a:tblGrid>
              <a:tr h="278130">
                <a:tc>
                  <a:txBody>
                    <a:bodyPr/>
                    <a:lstStyle/>
                    <a:p>
                      <a:r>
                        <a:rPr lang="pt-BR" sz="1100" b="0" i="0" strike="noStrike" cap="none" spc="0" baseline="0" dirty="0">
                          <a:solidFill>
                            <a:srgbClr val="FFFFFF"/>
                          </a:solidFill>
                          <a:effectLst/>
                          <a:latin typeface="Segoe UI Semibold"/>
                          <a:ea typeface="Segoe UI Semibold"/>
                          <a:cs typeface="Segoe UI Semibold" charset="0"/>
                        </a:rPr>
                        <a:t>Dependendo da API do Cosmos, um item é percebido como:</a:t>
                      </a:r>
                    </a:p>
                  </a:txBody>
                  <a:tcPr marL="68580" marR="68580" marT="34290" marB="34290" anchor="ctr"/>
                </a:tc>
                <a:extLst>
                  <a:ext uri="{0D108BD9-81ED-4DB2-BD59-A6C34878D82A}">
                    <a16:rowId xmlns:a16="http://schemas.microsoft.com/office/drawing/2014/main" val="2698506500"/>
                  </a:ext>
                </a:extLst>
              </a:tr>
              <a:tr h="868680">
                <a:tc>
                  <a:txBody>
                    <a:bodyPr/>
                    <a:lstStyle/>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documento</a:t>
                      </a:r>
                    </a:p>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row</a:t>
                      </a:r>
                    </a:p>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nó</a:t>
                      </a:r>
                    </a:p>
                    <a:p>
                      <a:pPr marL="171450" indent="-171450" algn="l" defTabSz="914400" rtl="0" eaLnBrk="1" latinLnBrk="0" hangingPunct="1">
                        <a:buFont typeface="Arial" panose="020B0604020202020204" pitchFamily="34" charset="0"/>
                        <a:buChar char="•"/>
                      </a:pPr>
                      <a:r>
                        <a:rPr lang="pt-BR" sz="1100" b="0" i="0" strike="noStrike" cap="none" spc="0" baseline="0" dirty="0">
                          <a:solidFill>
                            <a:srgbClr val="000000"/>
                          </a:solidFill>
                          <a:effectLst/>
                          <a:latin typeface="Segoe UI"/>
                          <a:ea typeface="Segoe UI"/>
                          <a:cs typeface="Segoe UI"/>
                        </a:rPr>
                        <a:t>borda</a:t>
                      </a:r>
                    </a:p>
                    <a:p>
                      <a:pPr marL="171450" indent="-171450" algn="l" defTabSz="914400" rtl="0" eaLnBrk="1" latinLnBrk="0" hangingPunct="1">
                        <a:buFont typeface="Arial" panose="020B0604020202020204" pitchFamily="34" charset="0"/>
                        <a:buChar char="•"/>
                      </a:pPr>
                      <a:r>
                        <a:rPr lang="en-US" sz="1100" kern="1200" dirty="0">
                          <a:solidFill>
                            <a:schemeClr val="tx1"/>
                          </a:solidFill>
                          <a:latin typeface="+mn-lt"/>
                          <a:ea typeface="+mn-ea"/>
                          <a:cs typeface="+mn-cs"/>
                        </a:rPr>
                        <a:t>…</a:t>
                      </a:r>
                    </a:p>
                  </a:txBody>
                  <a:tcPr marL="68580" marR="68580" marT="34290" marB="34290"/>
                </a:tc>
                <a:extLst>
                  <a:ext uri="{0D108BD9-81ED-4DB2-BD59-A6C34878D82A}">
                    <a16:rowId xmlns:a16="http://schemas.microsoft.com/office/drawing/2014/main" val="883197698"/>
                  </a:ext>
                </a:extLst>
              </a:tr>
            </a:tbl>
          </a:graphicData>
        </a:graphic>
      </p:graphicFrame>
      <p:cxnSp>
        <p:nvCxnSpPr>
          <p:cNvPr id="31" name="Connector: Elbow 30">
            <a:extLst>
              <a:ext uri="{FF2B5EF4-FFF2-40B4-BE49-F238E27FC236}">
                <a16:creationId xmlns:a16="http://schemas.microsoft.com/office/drawing/2014/main" id="{1A9108FB-696D-111D-9113-72A003767845}"/>
              </a:ext>
              <a:ext uri="{C183D7F6-B498-43B3-948B-1728B52AA6E4}">
                <adec:decorative xmlns:adec="http://schemas.microsoft.com/office/drawing/2017/decorative" val="1"/>
              </a:ext>
            </a:extLst>
          </p:cNvPr>
          <p:cNvCxnSpPr>
            <a:cxnSpLocks/>
            <a:stCxn id="8" idx="1"/>
            <a:endCxn id="13" idx="1"/>
          </p:cNvCxnSpPr>
          <p:nvPr/>
        </p:nvCxnSpPr>
        <p:spPr>
          <a:xfrm rot="10800000" flipH="1" flipV="1">
            <a:off x="880999" y="1587638"/>
            <a:ext cx="184376" cy="954606"/>
          </a:xfrm>
          <a:prstGeom prst="bentConnector3">
            <a:avLst>
              <a:gd name="adj1" fmla="val -929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3E91D63-AABE-0ED3-7655-F610D1AEA7C5}"/>
              </a:ext>
              <a:ext uri="{C183D7F6-B498-43B3-948B-1728B52AA6E4}">
                <adec:decorative xmlns:adec="http://schemas.microsoft.com/office/drawing/2017/decorative" val="1"/>
              </a:ext>
            </a:extLst>
          </p:cNvPr>
          <p:cNvCxnSpPr>
            <a:cxnSpLocks/>
            <a:stCxn id="13" idx="2"/>
            <a:endCxn id="17" idx="0"/>
          </p:cNvCxnSpPr>
          <p:nvPr/>
        </p:nvCxnSpPr>
        <p:spPr>
          <a:xfrm>
            <a:off x="1796262" y="2647670"/>
            <a:ext cx="0" cy="2749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8410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DFE4-FBCE-46F1-15DB-47F8AA22664E}"/>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níveis de consistência (1 de 2)</a:t>
            </a:r>
          </a:p>
        </p:txBody>
      </p:sp>
      <p:sp>
        <p:nvSpPr>
          <p:cNvPr id="3" name="Content Placeholder 2">
            <a:extLst>
              <a:ext uri="{FF2B5EF4-FFF2-40B4-BE49-F238E27FC236}">
                <a16:creationId xmlns:a16="http://schemas.microsoft.com/office/drawing/2014/main" id="{1EE61671-CB8D-4659-B44D-AFD6E027891B}"/>
              </a:ext>
            </a:extLst>
          </p:cNvPr>
          <p:cNvSpPr>
            <a:spLocks noGrp="1"/>
          </p:cNvSpPr>
          <p:nvPr>
            <p:ph sz="quarter" idx="10"/>
          </p:nvPr>
        </p:nvSpPr>
        <p:spPr>
          <a:xfrm>
            <a:off x="342900" y="926307"/>
            <a:ext cx="8416529" cy="636680"/>
          </a:xfrm>
        </p:spPr>
        <p:txBody>
          <a:bodyPr/>
          <a:lstStyle/>
          <a:p>
            <a:pPr marL="0" indent="0">
              <a:buNone/>
            </a:pPr>
            <a:r>
              <a:rPr lang="pt-BR" sz="1800" dirty="0">
                <a:solidFill>
                  <a:srgbClr val="000000"/>
                </a:solidFill>
                <a:latin typeface="Segoe UI"/>
                <a:ea typeface="Segoe UI"/>
                <a:cs typeface="Segoe UI"/>
              </a:rPr>
              <a:t>O Azure Cosmos DB aborda a coerência de dados como um espectro de opções, em vez dos dois extremos.</a:t>
            </a:r>
          </a:p>
          <a:p>
            <a:pPr marL="0" indent="0">
              <a:buNone/>
            </a:pPr>
            <a:endParaRPr lang="en-US" sz="1800" dirty="0"/>
          </a:p>
        </p:txBody>
      </p:sp>
      <p:grpSp>
        <p:nvGrpSpPr>
          <p:cNvPr id="4" name="Group 3" descr="Diagram illustrating the spectrum of data consistency and the relationship to performance and availability.">
            <a:extLst>
              <a:ext uri="{FF2B5EF4-FFF2-40B4-BE49-F238E27FC236}">
                <a16:creationId xmlns:a16="http://schemas.microsoft.com/office/drawing/2014/main" id="{1C85B380-81FF-0551-FA29-CFB90D40FE5F}"/>
              </a:ext>
            </a:extLst>
          </p:cNvPr>
          <p:cNvGrpSpPr/>
          <p:nvPr/>
        </p:nvGrpSpPr>
        <p:grpSpPr>
          <a:xfrm>
            <a:off x="591218" y="2035870"/>
            <a:ext cx="7903526" cy="1647662"/>
            <a:chOff x="788290" y="2714493"/>
            <a:chExt cx="10538034" cy="2196882"/>
          </a:xfrm>
        </p:grpSpPr>
        <p:grpSp>
          <p:nvGrpSpPr>
            <p:cNvPr id="23" name="Group 22">
              <a:extLst>
                <a:ext uri="{FF2B5EF4-FFF2-40B4-BE49-F238E27FC236}">
                  <a16:creationId xmlns:a16="http://schemas.microsoft.com/office/drawing/2014/main" id="{A2453FFF-2123-2368-73ED-80A12B9826C0}"/>
                </a:ext>
                <a:ext uri="{C183D7F6-B498-43B3-948B-1728B52AA6E4}">
                  <adec:decorative xmlns:adec="http://schemas.microsoft.com/office/drawing/2017/decorative" val="1"/>
                </a:ext>
              </a:extLst>
            </p:cNvPr>
            <p:cNvGrpSpPr/>
            <p:nvPr/>
          </p:nvGrpSpPr>
          <p:grpSpPr>
            <a:xfrm>
              <a:off x="936919" y="3221664"/>
              <a:ext cx="10182646" cy="1292753"/>
              <a:chOff x="936919" y="3221664"/>
              <a:chExt cx="10182646" cy="1292753"/>
            </a:xfrm>
          </p:grpSpPr>
          <p:sp>
            <p:nvSpPr>
              <p:cNvPr id="14" name="Rectangle 13">
                <a:extLst>
                  <a:ext uri="{FF2B5EF4-FFF2-40B4-BE49-F238E27FC236}">
                    <a16:creationId xmlns:a16="http://schemas.microsoft.com/office/drawing/2014/main" id="{B2BED0F5-6AAB-115F-3FDF-79FC39AC46A0}"/>
                  </a:ext>
                </a:extLst>
              </p:cNvPr>
              <p:cNvSpPr/>
              <p:nvPr/>
            </p:nvSpPr>
            <p:spPr>
              <a:xfrm>
                <a:off x="948679" y="3221664"/>
                <a:ext cx="10157771" cy="129275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6" name="Straight Connector 15">
                <a:extLst>
                  <a:ext uri="{FF2B5EF4-FFF2-40B4-BE49-F238E27FC236}">
                    <a16:creationId xmlns:a16="http://schemas.microsoft.com/office/drawing/2014/main" id="{9B0D6774-5093-4214-C90D-A3664C1FF3B2}"/>
                  </a:ext>
                </a:extLst>
              </p:cNvPr>
              <p:cNvCxnSpPr/>
              <p:nvPr/>
            </p:nvCxnSpPr>
            <p:spPr>
              <a:xfrm flipH="1">
                <a:off x="936919"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89AF166-D153-2946-3061-BDE21B2E94A6}"/>
                  </a:ext>
                </a:extLst>
              </p:cNvPr>
              <p:cNvCxnSpPr/>
              <p:nvPr/>
            </p:nvCxnSpPr>
            <p:spPr>
              <a:xfrm flipH="1">
                <a:off x="3539512"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FB5BBD1-EB0F-C263-40AE-FE8660070AE2}"/>
                  </a:ext>
                </a:extLst>
              </p:cNvPr>
              <p:cNvCxnSpPr/>
              <p:nvPr/>
            </p:nvCxnSpPr>
            <p:spPr>
              <a:xfrm flipH="1">
                <a:off x="5932051"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087B8F9-28E9-1C45-8D8E-27197882320A}"/>
                  </a:ext>
                </a:extLst>
              </p:cNvPr>
              <p:cNvCxnSpPr/>
              <p:nvPr/>
            </p:nvCxnSpPr>
            <p:spPr>
              <a:xfrm flipH="1">
                <a:off x="8274356" y="3221664"/>
                <a:ext cx="11760" cy="1088047"/>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78122AE-4977-0DE8-E4F0-1E0A854FAF76}"/>
                  </a:ext>
                </a:extLst>
              </p:cNvPr>
              <p:cNvCxnSpPr>
                <a:endCxn id="13" idx="3"/>
              </p:cNvCxnSpPr>
              <p:nvPr/>
            </p:nvCxnSpPr>
            <p:spPr>
              <a:xfrm flipH="1">
                <a:off x="11094690" y="3221664"/>
                <a:ext cx="24875" cy="1292753"/>
              </a:xfrm>
              <a:prstGeom prst="line">
                <a:avLst/>
              </a:prstGeom>
              <a:ln>
                <a:solidFill>
                  <a:schemeClr val="tx1">
                    <a:lumMod val="95000"/>
                    <a:lumOff val="5000"/>
                  </a:schemeClr>
                </a:solidFill>
                <a:prstDash val="dash"/>
              </a:ln>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09AB727A-721B-A4B4-BDA7-952970EF2604}"/>
                </a:ext>
              </a:extLst>
            </p:cNvPr>
            <p:cNvSpPr txBox="1"/>
            <p:nvPr/>
          </p:nvSpPr>
          <p:spPr>
            <a:xfrm>
              <a:off x="788290" y="2714493"/>
              <a:ext cx="1037223" cy="400109"/>
            </a:xfrm>
            <a:prstGeom prst="rect">
              <a:avLst/>
            </a:prstGeom>
            <a:noFill/>
          </p:spPr>
          <p:txBody>
            <a:bodyPr wrap="square" rtlCol="0">
              <a:spAutoFit/>
            </a:bodyPr>
            <a:lstStyle/>
            <a:p>
              <a:pPr algn="ctr"/>
              <a:r>
                <a:rPr lang="pt-BR" sz="1350" dirty="0">
                  <a:latin typeface="Segoe UI"/>
                  <a:ea typeface="Segoe UI"/>
                  <a:cs typeface="Segoe UI"/>
                </a:rPr>
                <a:t>Forte</a:t>
              </a:r>
            </a:p>
          </p:txBody>
        </p:sp>
        <p:sp>
          <p:nvSpPr>
            <p:cNvPr id="5" name="TextBox 4">
              <a:extLst>
                <a:ext uri="{FF2B5EF4-FFF2-40B4-BE49-F238E27FC236}">
                  <a16:creationId xmlns:a16="http://schemas.microsoft.com/office/drawing/2014/main" id="{08CE4337-B531-CB48-E188-596F720B8301}"/>
                </a:ext>
              </a:extLst>
            </p:cNvPr>
            <p:cNvSpPr txBox="1"/>
            <p:nvPr/>
          </p:nvSpPr>
          <p:spPr>
            <a:xfrm>
              <a:off x="2199327" y="2714493"/>
              <a:ext cx="2819240" cy="400109"/>
            </a:xfrm>
            <a:prstGeom prst="rect">
              <a:avLst/>
            </a:prstGeom>
            <a:noFill/>
          </p:spPr>
          <p:txBody>
            <a:bodyPr wrap="square" rtlCol="0">
              <a:spAutoFit/>
            </a:bodyPr>
            <a:lstStyle/>
            <a:p>
              <a:pPr algn="ctr"/>
              <a:r>
                <a:rPr lang="pt-BR" sz="1350" dirty="0">
                  <a:latin typeface="Segoe UI"/>
                  <a:ea typeface="Segoe UI"/>
                  <a:cs typeface="Segoe UI"/>
                </a:rPr>
                <a:t>Desatualização limitada</a:t>
              </a:r>
            </a:p>
          </p:txBody>
        </p:sp>
        <p:sp>
          <p:nvSpPr>
            <p:cNvPr id="7" name="TextBox 6">
              <a:extLst>
                <a:ext uri="{FF2B5EF4-FFF2-40B4-BE49-F238E27FC236}">
                  <a16:creationId xmlns:a16="http://schemas.microsoft.com/office/drawing/2014/main" id="{24208D14-4C67-2D9C-C280-D6F7D726086C}"/>
                </a:ext>
              </a:extLst>
            </p:cNvPr>
            <p:cNvSpPr txBox="1"/>
            <p:nvPr/>
          </p:nvSpPr>
          <p:spPr>
            <a:xfrm>
              <a:off x="5312737" y="2714493"/>
              <a:ext cx="1406139" cy="400109"/>
            </a:xfrm>
            <a:prstGeom prst="rect">
              <a:avLst/>
            </a:prstGeom>
            <a:noFill/>
          </p:spPr>
          <p:txBody>
            <a:bodyPr wrap="square" rtlCol="0">
              <a:spAutoFit/>
            </a:bodyPr>
            <a:lstStyle/>
            <a:p>
              <a:pPr algn="ctr"/>
              <a:r>
                <a:rPr lang="pt-BR" sz="1350" dirty="0">
                  <a:latin typeface="Segoe UI"/>
                  <a:ea typeface="Segoe UI"/>
                  <a:cs typeface="Segoe UI"/>
                </a:rPr>
                <a:t>Session</a:t>
              </a:r>
            </a:p>
          </p:txBody>
        </p:sp>
        <p:sp>
          <p:nvSpPr>
            <p:cNvPr id="8" name="TextBox 7">
              <a:extLst>
                <a:ext uri="{FF2B5EF4-FFF2-40B4-BE49-F238E27FC236}">
                  <a16:creationId xmlns:a16="http://schemas.microsoft.com/office/drawing/2014/main" id="{1A24D5C5-CEB5-EAA7-8543-F72979508E24}"/>
                </a:ext>
              </a:extLst>
            </p:cNvPr>
            <p:cNvSpPr txBox="1"/>
            <p:nvPr/>
          </p:nvSpPr>
          <p:spPr>
            <a:xfrm>
              <a:off x="7268225" y="2714493"/>
              <a:ext cx="2003367" cy="400109"/>
            </a:xfrm>
            <a:prstGeom prst="rect">
              <a:avLst/>
            </a:prstGeom>
            <a:noFill/>
          </p:spPr>
          <p:txBody>
            <a:bodyPr wrap="square" rtlCol="0">
              <a:spAutoFit/>
            </a:bodyPr>
            <a:lstStyle/>
            <a:p>
              <a:pPr algn="ctr"/>
              <a:r>
                <a:rPr lang="pt-BR" sz="1350" dirty="0">
                  <a:latin typeface="Segoe UI"/>
                  <a:ea typeface="Segoe UI"/>
                  <a:cs typeface="Segoe UI"/>
                </a:rPr>
                <a:t>Prefixo coerente</a:t>
              </a:r>
            </a:p>
          </p:txBody>
        </p:sp>
        <p:sp>
          <p:nvSpPr>
            <p:cNvPr id="9" name="TextBox 8">
              <a:extLst>
                <a:ext uri="{FF2B5EF4-FFF2-40B4-BE49-F238E27FC236}">
                  <a16:creationId xmlns:a16="http://schemas.microsoft.com/office/drawing/2014/main" id="{69DA69F0-DAA8-5E4E-3E78-FED1540047D4}"/>
                </a:ext>
              </a:extLst>
            </p:cNvPr>
            <p:cNvSpPr txBox="1"/>
            <p:nvPr/>
          </p:nvSpPr>
          <p:spPr>
            <a:xfrm>
              <a:off x="9991065" y="2714493"/>
              <a:ext cx="1335259" cy="400109"/>
            </a:xfrm>
            <a:prstGeom prst="rect">
              <a:avLst/>
            </a:prstGeom>
            <a:noFill/>
          </p:spPr>
          <p:txBody>
            <a:bodyPr wrap="square" rtlCol="0">
              <a:spAutoFit/>
            </a:bodyPr>
            <a:lstStyle/>
            <a:p>
              <a:pPr algn="ctr"/>
              <a:r>
                <a:rPr lang="pt-BR" sz="1350" dirty="0">
                  <a:latin typeface="Segoe UI"/>
                  <a:ea typeface="Segoe UI"/>
                  <a:cs typeface="Segoe UI"/>
                </a:rPr>
                <a:t>Eventual</a:t>
              </a:r>
            </a:p>
          </p:txBody>
        </p:sp>
        <p:sp>
          <p:nvSpPr>
            <p:cNvPr id="10" name="TextBox 9">
              <a:extLst>
                <a:ext uri="{FF2B5EF4-FFF2-40B4-BE49-F238E27FC236}">
                  <a16:creationId xmlns:a16="http://schemas.microsoft.com/office/drawing/2014/main" id="{D13B928B-F385-8585-809F-7D99C09F4812}"/>
                </a:ext>
              </a:extLst>
            </p:cNvPr>
            <p:cNvSpPr txBox="1"/>
            <p:nvPr/>
          </p:nvSpPr>
          <p:spPr>
            <a:xfrm>
              <a:off x="998429" y="3529918"/>
              <a:ext cx="2348669" cy="615553"/>
            </a:xfrm>
            <a:prstGeom prst="rect">
              <a:avLst/>
            </a:prstGeom>
            <a:noFill/>
          </p:spPr>
          <p:txBody>
            <a:bodyPr wrap="square" rtlCol="0">
              <a:spAutoFit/>
            </a:bodyPr>
            <a:lstStyle/>
            <a:p>
              <a:pPr algn="ctr"/>
              <a:r>
                <a:rPr lang="pt-BR" sz="1200" b="1" dirty="0">
                  <a:latin typeface="Segoe UI"/>
                  <a:ea typeface="Segoe UI"/>
                  <a:cs typeface="Segoe UI"/>
                </a:rPr>
                <a:t>Consistência mais forte</a:t>
              </a:r>
            </a:p>
          </p:txBody>
        </p:sp>
        <p:sp>
          <p:nvSpPr>
            <p:cNvPr id="11" name="TextBox 10">
              <a:extLst>
                <a:ext uri="{FF2B5EF4-FFF2-40B4-BE49-F238E27FC236}">
                  <a16:creationId xmlns:a16="http://schemas.microsoft.com/office/drawing/2014/main" id="{BDC1A9A7-63D0-CB54-4A8B-ED504461A978}"/>
                </a:ext>
              </a:extLst>
            </p:cNvPr>
            <p:cNvSpPr txBox="1"/>
            <p:nvPr/>
          </p:nvSpPr>
          <p:spPr>
            <a:xfrm>
              <a:off x="8640728" y="3529918"/>
              <a:ext cx="2360428" cy="615553"/>
            </a:xfrm>
            <a:prstGeom prst="rect">
              <a:avLst/>
            </a:prstGeom>
            <a:noFill/>
          </p:spPr>
          <p:txBody>
            <a:bodyPr wrap="square" rtlCol="0">
              <a:spAutoFit/>
            </a:bodyPr>
            <a:lstStyle/>
            <a:p>
              <a:pPr algn="ctr"/>
              <a:r>
                <a:rPr lang="pt-BR" sz="1200" b="1" dirty="0">
                  <a:latin typeface="Segoe UI"/>
                  <a:ea typeface="Segoe UI"/>
                  <a:cs typeface="Segoe UI"/>
                </a:rPr>
                <a:t>Consistência mais fraca</a:t>
              </a:r>
            </a:p>
          </p:txBody>
        </p:sp>
        <p:sp>
          <p:nvSpPr>
            <p:cNvPr id="13" name="Arrow: Right 12">
              <a:extLst>
                <a:ext uri="{FF2B5EF4-FFF2-40B4-BE49-F238E27FC236}">
                  <a16:creationId xmlns:a16="http://schemas.microsoft.com/office/drawing/2014/main" id="{71C3243B-C900-8237-FE5C-DFC45789690D}"/>
                </a:ext>
                <a:ext uri="{C183D7F6-B498-43B3-948B-1728B52AA6E4}">
                  <adec:decorative xmlns:adec="http://schemas.microsoft.com/office/drawing/2017/decorative" val="1"/>
                </a:ext>
              </a:extLst>
            </p:cNvPr>
            <p:cNvSpPr/>
            <p:nvPr/>
          </p:nvSpPr>
          <p:spPr>
            <a:xfrm>
              <a:off x="936919" y="4117458"/>
              <a:ext cx="10157771" cy="793917"/>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TextBox 11">
              <a:extLst>
                <a:ext uri="{FF2B5EF4-FFF2-40B4-BE49-F238E27FC236}">
                  <a16:creationId xmlns:a16="http://schemas.microsoft.com/office/drawing/2014/main" id="{67FA7AE9-C977-6BCB-F582-998288240063}"/>
                </a:ext>
              </a:extLst>
            </p:cNvPr>
            <p:cNvSpPr txBox="1"/>
            <p:nvPr/>
          </p:nvSpPr>
          <p:spPr>
            <a:xfrm>
              <a:off x="2199329" y="4309713"/>
              <a:ext cx="7060502" cy="400109"/>
            </a:xfrm>
            <a:prstGeom prst="rect">
              <a:avLst/>
            </a:prstGeom>
            <a:noFill/>
          </p:spPr>
          <p:txBody>
            <a:bodyPr wrap="square" rtlCol="0">
              <a:spAutoFit/>
            </a:bodyPr>
            <a:lstStyle/>
            <a:p>
              <a:pPr algn="ctr"/>
              <a:r>
                <a:rPr lang="pt-BR" sz="1350" dirty="0">
                  <a:latin typeface="Segoe UI"/>
                  <a:ea typeface="Segoe UI"/>
                  <a:cs typeface="Segoe UI"/>
                </a:rPr>
                <a:t>Maior disponibilidade, menor latência, maior taxa de transferência</a:t>
              </a:r>
            </a:p>
          </p:txBody>
        </p:sp>
      </p:grpSp>
    </p:spTree>
    <p:extLst>
      <p:ext uri="{BB962C8B-B14F-4D97-AF65-F5344CB8AC3E}">
        <p14:creationId xmlns:p14="http://schemas.microsoft.com/office/powerpoint/2010/main" val="3587172385"/>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2.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1C183F-493A-4D14-ABFD-A8C484906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344</TotalTime>
  <Words>4768</Words>
  <Application>Microsoft Office PowerPoint</Application>
  <PresentationFormat>Apresentação na tela (16:9)</PresentationFormat>
  <Paragraphs>409</Paragraphs>
  <Slides>37</Slides>
  <Notes>30</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37</vt:i4>
      </vt:variant>
    </vt:vector>
  </HeadingPairs>
  <TitlesOfParts>
    <vt:vector size="49" baseType="lpstr">
      <vt:lpstr>Calibri</vt:lpstr>
      <vt:lpstr>Segoe UI</vt:lpstr>
      <vt:lpstr>Century Gothic</vt:lpstr>
      <vt:lpstr>Arial</vt:lpstr>
      <vt:lpstr>Aptos</vt:lpstr>
      <vt:lpstr>Wingdings</vt:lpstr>
      <vt:lpstr>Calibri Light</vt:lpstr>
      <vt:lpstr>Segoe UI Semibold</vt:lpstr>
      <vt:lpstr>Segoe UI Light</vt:lpstr>
      <vt:lpstr>Consolas</vt:lpstr>
      <vt:lpstr>segoe-ui_semibold</vt:lpstr>
      <vt:lpstr>Office Theme</vt:lpstr>
      <vt:lpstr>Apresentação do PowerPoint</vt:lpstr>
      <vt:lpstr>Apresentação do PowerPoint</vt:lpstr>
      <vt:lpstr>Apresentação do PowerPoint</vt:lpstr>
      <vt:lpstr>Apresentação do PowerPoint</vt:lpstr>
      <vt:lpstr>Introdução</vt:lpstr>
      <vt:lpstr>Identificar os principais benefícios do Azure Cosmos DB</vt:lpstr>
      <vt:lpstr>Explorar a hierarquia de recursos (1 de 2)</vt:lpstr>
      <vt:lpstr>Explorar a hierarquia de recursos (2 de 2)</vt:lpstr>
      <vt:lpstr>Explorar os níveis de consistência (1 de 2)</vt:lpstr>
      <vt:lpstr>Explorar os níveis de consistência (2 de 2)</vt:lpstr>
      <vt:lpstr>Escolher nível certo de consistência</vt:lpstr>
      <vt:lpstr>Explorar as APIs com suporte</vt:lpstr>
      <vt:lpstr>Descobrir unidades de solicitação</vt:lpstr>
      <vt:lpstr>Resumo e verificação de conhecimentos</vt:lpstr>
      <vt:lpstr>Apresentação do PowerPoint</vt:lpstr>
      <vt:lpstr>Exercício: criar recursos do Azure Cosmos DB usando o portal do Azure</vt:lpstr>
      <vt:lpstr>Apresentação do PowerPoint</vt:lpstr>
      <vt:lpstr>Introdução</vt:lpstr>
      <vt:lpstr>Apresentação do PowerPoint</vt:lpstr>
      <vt:lpstr>Explorar o SDK do Microsoft .NET v3 para Azure Cosmos DB (2 de 3)</vt:lpstr>
      <vt:lpstr>Explorar o SDK do Microsoft .NET v3 para Azure Cosmos DB (3 de 3)</vt:lpstr>
      <vt:lpstr>Criar procedimentos armazenados (1 de 4)</vt:lpstr>
      <vt:lpstr>Criar procedimentos armazenados (2 de 4)</vt:lpstr>
      <vt:lpstr>Criar procedimentos armazenados (3 de 4)</vt:lpstr>
      <vt:lpstr>Criar procedimentos armazenados (4 de 4)</vt:lpstr>
      <vt:lpstr>Criar gatilhos e funções definidas pelo usuário (1 de 2)</vt:lpstr>
      <vt:lpstr>Criar gatilhos e funções definidas pelo usuário (2 de 2)</vt:lpstr>
      <vt:lpstr>Explorar o feed de alterações no Azure Cosmos DB (1 de 3)</vt:lpstr>
      <vt:lpstr>Explorar o feed de alterações no Azure Cosmos DB (2 de 3)</vt:lpstr>
      <vt:lpstr>Explorar o feed de alterações no Azure Cosmos DB (3 de 3)</vt:lpstr>
      <vt:lpstr>Resumo e verificação de conhecimentos</vt:lpstr>
      <vt:lpstr>Apresentação do PowerPoint</vt:lpstr>
      <vt:lpstr>Exercício: criar recursos usando o SDK do Microsoft .NET v3</vt:lpstr>
      <vt:lpstr>Apresentação do PowerPoint</vt:lpstr>
      <vt:lpstr>Perguntas de discussão em grupo:</vt:lpstr>
      <vt:lpstr>Laboratório: Construir uma solução de dados poliglota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54</cp:revision>
  <dcterms:modified xsi:type="dcterms:W3CDTF">2024-11-26T18:51:33Z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