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46"/>
  </p:notesMasterIdLst>
  <p:handoutMasterIdLst>
    <p:handoutMasterId r:id="rId47"/>
  </p:handoutMasterIdLst>
  <p:sldIdLst>
    <p:sldId id="288" r:id="rId5"/>
    <p:sldId id="277" r:id="rId6"/>
    <p:sldId id="264" r:id="rId7"/>
    <p:sldId id="265" r:id="rId8"/>
    <p:sldId id="394" r:id="rId9"/>
    <p:sldId id="395" r:id="rId10"/>
    <p:sldId id="396" r:id="rId11"/>
    <p:sldId id="397" r:id="rId12"/>
    <p:sldId id="398" r:id="rId13"/>
    <p:sldId id="399" r:id="rId14"/>
    <p:sldId id="268" r:id="rId15"/>
    <p:sldId id="293" r:id="rId16"/>
    <p:sldId id="270" r:id="rId17"/>
    <p:sldId id="400" r:id="rId18"/>
    <p:sldId id="401" r:id="rId19"/>
    <p:sldId id="402" r:id="rId20"/>
    <p:sldId id="403" r:id="rId21"/>
    <p:sldId id="404" r:id="rId22"/>
    <p:sldId id="405" r:id="rId23"/>
    <p:sldId id="406" r:id="rId24"/>
    <p:sldId id="386" r:id="rId25"/>
    <p:sldId id="407" r:id="rId26"/>
    <p:sldId id="408" r:id="rId27"/>
    <p:sldId id="409" r:id="rId28"/>
    <p:sldId id="410" r:id="rId29"/>
    <p:sldId id="411" r:id="rId30"/>
    <p:sldId id="366" r:id="rId31"/>
    <p:sldId id="412" r:id="rId32"/>
    <p:sldId id="414" r:id="rId33"/>
    <p:sldId id="415" r:id="rId34"/>
    <p:sldId id="416" r:id="rId35"/>
    <p:sldId id="417" r:id="rId36"/>
    <p:sldId id="418" r:id="rId37"/>
    <p:sldId id="419" r:id="rId38"/>
    <p:sldId id="420" r:id="rId39"/>
    <p:sldId id="421" r:id="rId40"/>
    <p:sldId id="422" r:id="rId41"/>
    <p:sldId id="423" r:id="rId42"/>
    <p:sldId id="299" r:id="rId43"/>
    <p:sldId id="282" r:id="rId44"/>
    <p:sldId id="275" r:id="rId45"/>
  </p:sldIdLst>
  <p:sldSz cx="9144000" cy="5143500" type="screen16x9"/>
  <p:notesSz cx="6858000" cy="9144000"/>
  <p:embeddedFontLst>
    <p:embeddedFont>
      <p:font typeface="Cambria" panose="02040503050406030204" pitchFamily="18" charset="0"/>
      <p:regular r:id="rId48"/>
      <p:bold r:id="rId49"/>
      <p:italic r:id="rId50"/>
      <p:boldItalic r:id="rId51"/>
    </p:embeddedFont>
    <p:embeddedFont>
      <p:font typeface="Century Gothic" panose="020B0502020202020204" pitchFamily="34" charset="0"/>
      <p:regular r:id="rId52"/>
      <p:bold r:id="rId53"/>
      <p:italic r:id="rId54"/>
      <p:boldItalic r:id="rId55"/>
    </p:embeddedFont>
    <p:embeddedFont>
      <p:font typeface="Consolas" panose="020B0609020204030204" pitchFamily="49" charset="0"/>
      <p:regular r:id="rId56"/>
      <p:bold r:id="rId57"/>
      <p:italic r:id="rId58"/>
      <p:boldItalic r:id="rId59"/>
    </p:embeddedFont>
    <p:embeddedFont>
      <p:font typeface="Segoe UI" panose="020B0502040204020203" pitchFamily="34" charset="0"/>
      <p:regular r:id="rId60"/>
      <p:bold r:id="rId61"/>
      <p:italic r:id="rId62"/>
      <p:boldItalic r:id="rId63"/>
    </p:embeddedFont>
    <p:embeddedFont>
      <p:font typeface="Segoe UI Light" panose="020B0502040204020203" pitchFamily="34" charset="0"/>
      <p:regular r:id="rId64"/>
      <p:italic r:id="rId65"/>
    </p:embeddedFont>
    <p:embeddedFont>
      <p:font typeface="Segoe UI Semibold" panose="020B0702040204020203" pitchFamily="34" charset="0"/>
      <p:bold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6"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BAD3FF-019C-4BA0-9ED9-2B6E623CF3FD}" v="28" dt="2024-11-25T14:08:43.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964" autoAdjust="0"/>
  </p:normalViewPr>
  <p:slideViewPr>
    <p:cSldViewPr snapToGrid="0">
      <p:cViewPr varScale="1">
        <p:scale>
          <a:sx n="52" d="100"/>
          <a:sy n="52" d="100"/>
        </p:scale>
        <p:origin x="3288" y="60"/>
      </p:cViewPr>
      <p:guideLst>
        <p:guide orient="horz" pos="1620"/>
        <p:guide pos="2880"/>
      </p:guideLst>
    </p:cSldViewPr>
  </p:slideViewPr>
  <p:notesTextViewPr>
    <p:cViewPr>
      <p:scale>
        <a:sx n="3" d="2"/>
        <a:sy n="3" d="2"/>
      </p:scale>
      <p:origin x="0" y="0"/>
    </p:cViewPr>
  </p:notesTextViewPr>
  <p:notesViewPr>
    <p:cSldViewPr snapToGrid="0">
      <p:cViewPr varScale="1">
        <p:scale>
          <a:sx n="84" d="100"/>
          <a:sy n="84"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handoutMaster" Target="handoutMasters/handoutMaster1.xml"/><Relationship Id="rId63" Type="http://schemas.openxmlformats.org/officeDocument/2006/relationships/font" Target="fonts/font16.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14.fntdata"/><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4.fntdata"/><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3.fntdata"/><Relationship Id="rId55" Type="http://schemas.openxmlformats.org/officeDocument/2006/relationships/font" Target="fonts/font8.fntdata"/><Relationship Id="rId76" Type="http://customschemas.google.com/relationships/presentationmetadata" Target="metadata"/><Relationship Id="rId7"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que Souza" userId="e16f5053fa474369" providerId="LiveId" clId="{B2BAD3FF-019C-4BA0-9ED9-2B6E623CF3FD}"/>
    <pc:docChg chg="undo custSel addSld delSld modSld sldOrd">
      <pc:chgData name="Henrique Souza" userId="e16f5053fa474369" providerId="LiveId" clId="{B2BAD3FF-019C-4BA0-9ED9-2B6E623CF3FD}" dt="2024-11-25T14:08:57.953" v="1124" actId="1076"/>
      <pc:docMkLst>
        <pc:docMk/>
      </pc:docMkLst>
      <pc:sldChg chg="add del">
        <pc:chgData name="Henrique Souza" userId="e16f5053fa474369" providerId="LiveId" clId="{B2BAD3FF-019C-4BA0-9ED9-2B6E623CF3FD}" dt="2024-11-10T02:07:13.365" v="233" actId="47"/>
        <pc:sldMkLst>
          <pc:docMk/>
          <pc:sldMk cId="477887693" sldId="260"/>
        </pc:sldMkLst>
      </pc:sldChg>
      <pc:sldChg chg="add del">
        <pc:chgData name="Henrique Souza" userId="e16f5053fa474369" providerId="LiveId" clId="{B2BAD3FF-019C-4BA0-9ED9-2B6E623CF3FD}" dt="2024-11-10T02:07:13.365" v="233" actId="47"/>
        <pc:sldMkLst>
          <pc:docMk/>
          <pc:sldMk cId="3482530628" sldId="262"/>
        </pc:sldMkLst>
      </pc:sldChg>
      <pc:sldChg chg="del mod modShow">
        <pc:chgData name="Henrique Souza" userId="e16f5053fa474369" providerId="LiveId" clId="{B2BAD3FF-019C-4BA0-9ED9-2B6E623CF3FD}" dt="2024-11-10T01:40:39.756" v="14" actId="47"/>
        <pc:sldMkLst>
          <pc:docMk/>
          <pc:sldMk cId="0" sldId="263"/>
        </pc:sldMkLst>
      </pc:sldChg>
      <pc:sldChg chg="addSp modSp mod">
        <pc:chgData name="Henrique Souza" userId="e16f5053fa474369" providerId="LiveId" clId="{B2BAD3FF-019C-4BA0-9ED9-2B6E623CF3FD}" dt="2024-11-25T14:07:40.665" v="1101" actId="20577"/>
        <pc:sldMkLst>
          <pc:docMk/>
          <pc:sldMk cId="0" sldId="264"/>
        </pc:sldMkLst>
        <pc:spChg chg="mod">
          <ac:chgData name="Henrique Souza" userId="e16f5053fa474369" providerId="LiveId" clId="{B2BAD3FF-019C-4BA0-9ED9-2B6E623CF3FD}" dt="2024-11-10T01:41:47.107" v="51" actId="1037"/>
          <ac:spMkLst>
            <pc:docMk/>
            <pc:sldMk cId="0" sldId="264"/>
            <ac:spMk id="182" creationId="{00000000-0000-0000-0000-000000000000}"/>
          </ac:spMkLst>
        </pc:spChg>
        <pc:spChg chg="mod">
          <ac:chgData name="Henrique Souza" userId="e16f5053fa474369" providerId="LiveId" clId="{B2BAD3FF-019C-4BA0-9ED9-2B6E623CF3FD}" dt="2024-11-25T14:07:40.665" v="1101" actId="20577"/>
          <ac:spMkLst>
            <pc:docMk/>
            <pc:sldMk cId="0" sldId="264"/>
            <ac:spMk id="184" creationId="{00000000-0000-0000-0000-000000000000}"/>
          </ac:spMkLst>
        </pc:spChg>
        <pc:picChg chg="add">
          <ac:chgData name="Henrique Souza" userId="e16f5053fa474369" providerId="LiveId" clId="{B2BAD3FF-019C-4BA0-9ED9-2B6E623CF3FD}" dt="2024-11-25T14:07:26.303" v="1098"/>
          <ac:picMkLst>
            <pc:docMk/>
            <pc:sldMk cId="0" sldId="264"/>
            <ac:picMk id="2" creationId="{BD12E18C-65AD-E764-B032-D11DFE0C788C}"/>
          </ac:picMkLst>
        </pc:picChg>
      </pc:sldChg>
      <pc:sldChg chg="modSp mod">
        <pc:chgData name="Henrique Souza" userId="e16f5053fa474369" providerId="LiveId" clId="{B2BAD3FF-019C-4BA0-9ED9-2B6E623CF3FD}" dt="2024-11-25T13:57:43.298" v="968" actId="20577"/>
        <pc:sldMkLst>
          <pc:docMk/>
          <pc:sldMk cId="0" sldId="265"/>
        </pc:sldMkLst>
        <pc:spChg chg="mod">
          <ac:chgData name="Henrique Souza" userId="e16f5053fa474369" providerId="LiveId" clId="{B2BAD3FF-019C-4BA0-9ED9-2B6E623CF3FD}" dt="2024-11-25T13:57:43.298" v="968" actId="20577"/>
          <ac:spMkLst>
            <pc:docMk/>
            <pc:sldMk cId="0" sldId="265"/>
            <ac:spMk id="194" creationId="{00000000-0000-0000-0000-000000000000}"/>
          </ac:spMkLst>
        </pc:spChg>
      </pc:sldChg>
      <pc:sldChg chg="add del">
        <pc:chgData name="Henrique Souza" userId="e16f5053fa474369" providerId="LiveId" clId="{B2BAD3FF-019C-4BA0-9ED9-2B6E623CF3FD}" dt="2024-11-10T02:07:13.365" v="233" actId="47"/>
        <pc:sldMkLst>
          <pc:docMk/>
          <pc:sldMk cId="431737623" sldId="267"/>
        </pc:sldMkLst>
      </pc:sldChg>
      <pc:sldChg chg="modSp add del mod">
        <pc:chgData name="Henrique Souza" userId="e16f5053fa474369" providerId="LiveId" clId="{B2BAD3FF-019C-4BA0-9ED9-2B6E623CF3FD}" dt="2024-11-25T14:00:48.185" v="1014" actId="1076"/>
        <pc:sldMkLst>
          <pc:docMk/>
          <pc:sldMk cId="2403457311" sldId="268"/>
        </pc:sldMkLst>
        <pc:spChg chg="mod">
          <ac:chgData name="Henrique Souza" userId="e16f5053fa474369" providerId="LiveId" clId="{B2BAD3FF-019C-4BA0-9ED9-2B6E623CF3FD}" dt="2024-11-25T14:00:48.185" v="1014" actId="1076"/>
          <ac:spMkLst>
            <pc:docMk/>
            <pc:sldMk cId="2403457311" sldId="268"/>
            <ac:spMk id="5" creationId="{697A3BBE-B488-43DD-B070-0919A72A2A90}"/>
          </ac:spMkLst>
        </pc:spChg>
      </pc:sldChg>
      <pc:sldChg chg="add del">
        <pc:chgData name="Henrique Souza" userId="e16f5053fa474369" providerId="LiveId" clId="{B2BAD3FF-019C-4BA0-9ED9-2B6E623CF3FD}" dt="2024-11-25T13:59:05.765" v="1002"/>
        <pc:sldMkLst>
          <pc:docMk/>
          <pc:sldMk cId="1585867685" sldId="270"/>
        </pc:sldMkLst>
      </pc:sldChg>
      <pc:sldChg chg="modSp mod">
        <pc:chgData name="Henrique Souza" userId="e16f5053fa474369" providerId="LiveId" clId="{B2BAD3FF-019C-4BA0-9ED9-2B6E623CF3FD}" dt="2024-11-25T13:56:47.300" v="956" actId="20577"/>
        <pc:sldMkLst>
          <pc:docMk/>
          <pc:sldMk cId="1393734078" sldId="276"/>
        </pc:sldMkLst>
        <pc:spChg chg="mod">
          <ac:chgData name="Henrique Souza" userId="e16f5053fa474369" providerId="LiveId" clId="{B2BAD3FF-019C-4BA0-9ED9-2B6E623CF3FD}" dt="2024-11-25T13:56:47.300" v="956" actId="20577"/>
          <ac:spMkLst>
            <pc:docMk/>
            <pc:sldMk cId="1393734078" sldId="276"/>
            <ac:spMk id="155" creationId="{00000000-0000-0000-0000-000000000000}"/>
          </ac:spMkLst>
        </pc:spChg>
      </pc:sldChg>
      <pc:sldChg chg="modSp mod">
        <pc:chgData name="Henrique Souza" userId="e16f5053fa474369" providerId="LiveId" clId="{B2BAD3FF-019C-4BA0-9ED9-2B6E623CF3FD}" dt="2024-11-25T13:57:03.560" v="958" actId="12"/>
        <pc:sldMkLst>
          <pc:docMk/>
          <pc:sldMk cId="2315204132" sldId="277"/>
        </pc:sldMkLst>
        <pc:spChg chg="mod">
          <ac:chgData name="Henrique Souza" userId="e16f5053fa474369" providerId="LiveId" clId="{B2BAD3FF-019C-4BA0-9ED9-2B6E623CF3FD}" dt="2024-11-25T13:57:03.560" v="958" actId="12"/>
          <ac:spMkLst>
            <pc:docMk/>
            <pc:sldMk cId="2315204132" sldId="277"/>
            <ac:spMk id="168" creationId="{00000000-0000-0000-0000-000000000000}"/>
          </ac:spMkLst>
        </pc:spChg>
      </pc:sldChg>
      <pc:sldChg chg="add del">
        <pc:chgData name="Henrique Souza" userId="e16f5053fa474369" providerId="LiveId" clId="{B2BAD3FF-019C-4BA0-9ED9-2B6E623CF3FD}" dt="2024-11-10T02:07:13.365" v="233" actId="47"/>
        <pc:sldMkLst>
          <pc:docMk/>
          <pc:sldMk cId="984356727" sldId="278"/>
        </pc:sldMkLst>
      </pc:sldChg>
      <pc:sldChg chg="add del">
        <pc:chgData name="Henrique Souza" userId="e16f5053fa474369" providerId="LiveId" clId="{B2BAD3FF-019C-4BA0-9ED9-2B6E623CF3FD}" dt="2024-11-10T02:07:13.365" v="233" actId="47"/>
        <pc:sldMkLst>
          <pc:docMk/>
          <pc:sldMk cId="3448223962" sldId="279"/>
        </pc:sldMkLst>
      </pc:sldChg>
      <pc:sldChg chg="modSp add del mod modNotesTx">
        <pc:chgData name="Henrique Souza" userId="e16f5053fa474369" providerId="LiveId" clId="{B2BAD3FF-019C-4BA0-9ED9-2B6E623CF3FD}" dt="2024-11-25T14:04:31.368" v="1050" actId="47"/>
        <pc:sldMkLst>
          <pc:docMk/>
          <pc:sldMk cId="1468757721" sldId="282"/>
        </pc:sldMkLst>
        <pc:spChg chg="mod">
          <ac:chgData name="Henrique Souza" userId="e16f5053fa474369" providerId="LiveId" clId="{B2BAD3FF-019C-4BA0-9ED9-2B6E623CF3FD}" dt="2024-11-10T02:08:52.959" v="247" actId="20577"/>
          <ac:spMkLst>
            <pc:docMk/>
            <pc:sldMk cId="1468757721" sldId="282"/>
            <ac:spMk id="3" creationId="{88D77A7B-155B-2ED5-3C62-1DB7A61FC8AB}"/>
          </ac:spMkLst>
        </pc:spChg>
        <pc:spChg chg="mod">
          <ac:chgData name="Henrique Souza" userId="e16f5053fa474369" providerId="LiveId" clId="{B2BAD3FF-019C-4BA0-9ED9-2B6E623CF3FD}" dt="2024-11-10T02:08:39.324" v="240" actId="21"/>
          <ac:spMkLst>
            <pc:docMk/>
            <pc:sldMk cId="1468757721" sldId="282"/>
            <ac:spMk id="4" creationId="{9044587F-EB3F-C362-2330-AD9717DF1488}"/>
          </ac:spMkLst>
        </pc:spChg>
      </pc:sldChg>
      <pc:sldChg chg="modSp add mod modNotesTx">
        <pc:chgData name="Henrique Souza" userId="e16f5053fa474369" providerId="LiveId" clId="{B2BAD3FF-019C-4BA0-9ED9-2B6E623CF3FD}" dt="2024-11-25T14:08:57.953" v="1124" actId="1076"/>
        <pc:sldMkLst>
          <pc:docMk/>
          <pc:sldMk cId="3611906021" sldId="282"/>
        </pc:sldMkLst>
        <pc:spChg chg="mod">
          <ac:chgData name="Henrique Souza" userId="e16f5053fa474369" providerId="LiveId" clId="{B2BAD3FF-019C-4BA0-9ED9-2B6E623CF3FD}" dt="2024-11-25T14:08:57.953" v="1124" actId="1076"/>
          <ac:spMkLst>
            <pc:docMk/>
            <pc:sldMk cId="3611906021" sldId="282"/>
            <ac:spMk id="3" creationId="{88D77A7B-155B-2ED5-3C62-1DB7A61FC8AB}"/>
          </ac:spMkLst>
        </pc:spChg>
        <pc:spChg chg="mod">
          <ac:chgData name="Henrique Souza" userId="e16f5053fa474369" providerId="LiveId" clId="{B2BAD3FF-019C-4BA0-9ED9-2B6E623CF3FD}" dt="2024-11-25T14:08:53.021" v="1122" actId="21"/>
          <ac:spMkLst>
            <pc:docMk/>
            <pc:sldMk cId="3611906021" sldId="282"/>
            <ac:spMk id="4" creationId="{9044587F-EB3F-C362-2330-AD9717DF1488}"/>
          </ac:spMkLst>
        </pc:spChg>
      </pc:sldChg>
      <pc:sldChg chg="add del">
        <pc:chgData name="Henrique Souza" userId="e16f5053fa474369" providerId="LiveId" clId="{B2BAD3FF-019C-4BA0-9ED9-2B6E623CF3FD}" dt="2024-11-10T02:07:13.365" v="233" actId="47"/>
        <pc:sldMkLst>
          <pc:docMk/>
          <pc:sldMk cId="3179099180" sldId="286"/>
        </pc:sldMkLst>
      </pc:sldChg>
      <pc:sldChg chg="mod modShow">
        <pc:chgData name="Henrique Souza" userId="e16f5053fa474369" providerId="LiveId" clId="{B2BAD3FF-019C-4BA0-9ED9-2B6E623CF3FD}" dt="2024-11-10T01:39:52.849" v="6" actId="729"/>
        <pc:sldMkLst>
          <pc:docMk/>
          <pc:sldMk cId="0" sldId="288"/>
        </pc:sldMkLst>
      </pc:sldChg>
      <pc:sldChg chg="add del">
        <pc:chgData name="Henrique Souza" userId="e16f5053fa474369" providerId="LiveId" clId="{B2BAD3FF-019C-4BA0-9ED9-2B6E623CF3FD}" dt="2024-11-10T02:07:13.365" v="233" actId="47"/>
        <pc:sldMkLst>
          <pc:docMk/>
          <pc:sldMk cId="405866196" sldId="289"/>
        </pc:sldMkLst>
      </pc:sldChg>
      <pc:sldChg chg="add del">
        <pc:chgData name="Henrique Souza" userId="e16f5053fa474369" providerId="LiveId" clId="{B2BAD3FF-019C-4BA0-9ED9-2B6E623CF3FD}" dt="2024-11-10T02:07:13.365" v="233" actId="47"/>
        <pc:sldMkLst>
          <pc:docMk/>
          <pc:sldMk cId="3931850751" sldId="290"/>
        </pc:sldMkLst>
      </pc:sldChg>
      <pc:sldChg chg="add del">
        <pc:chgData name="Henrique Souza" userId="e16f5053fa474369" providerId="LiveId" clId="{B2BAD3FF-019C-4BA0-9ED9-2B6E623CF3FD}" dt="2024-11-10T02:07:13.365" v="233" actId="47"/>
        <pc:sldMkLst>
          <pc:docMk/>
          <pc:sldMk cId="3333858292" sldId="291"/>
        </pc:sldMkLst>
      </pc:sldChg>
      <pc:sldChg chg="add del">
        <pc:chgData name="Henrique Souza" userId="e16f5053fa474369" providerId="LiveId" clId="{B2BAD3FF-019C-4BA0-9ED9-2B6E623CF3FD}" dt="2024-11-10T02:07:13.365" v="233" actId="47"/>
        <pc:sldMkLst>
          <pc:docMk/>
          <pc:sldMk cId="3895080296" sldId="292"/>
        </pc:sldMkLst>
      </pc:sldChg>
      <pc:sldChg chg="modSp mod ord">
        <pc:chgData name="Henrique Souza" userId="e16f5053fa474369" providerId="LiveId" clId="{B2BAD3FF-019C-4BA0-9ED9-2B6E623CF3FD}" dt="2024-11-25T14:02:12.949" v="1041"/>
        <pc:sldMkLst>
          <pc:docMk/>
          <pc:sldMk cId="3159590825" sldId="293"/>
        </pc:sldMkLst>
        <pc:spChg chg="mod">
          <ac:chgData name="Henrique Souza" userId="e16f5053fa474369" providerId="LiveId" clId="{B2BAD3FF-019C-4BA0-9ED9-2B6E623CF3FD}" dt="2024-11-25T14:02:12.949" v="1041"/>
          <ac:spMkLst>
            <pc:docMk/>
            <pc:sldMk cId="3159590825" sldId="293"/>
            <ac:spMk id="194" creationId="{75C03B17-F1E3-F164-B6D5-606D07ECC6D1}"/>
          </ac:spMkLst>
        </pc:spChg>
        <pc:spChg chg="mod">
          <ac:chgData name="Henrique Souza" userId="e16f5053fa474369" providerId="LiveId" clId="{B2BAD3FF-019C-4BA0-9ED9-2B6E623CF3FD}" dt="2024-11-25T14:02:08.543" v="1040" actId="20577"/>
          <ac:spMkLst>
            <pc:docMk/>
            <pc:sldMk cId="3159590825" sldId="293"/>
            <ac:spMk id="196" creationId="{79FE3D90-9C05-E2C1-B806-DB1D4BF60DF1}"/>
          </ac:spMkLst>
        </pc:spChg>
      </pc:sldChg>
      <pc:sldChg chg="modSp del mod ord">
        <pc:chgData name="Henrique Souza" userId="e16f5053fa474369" providerId="LiveId" clId="{B2BAD3FF-019C-4BA0-9ED9-2B6E623CF3FD}" dt="2024-11-25T14:04:31.368" v="1050" actId="47"/>
        <pc:sldMkLst>
          <pc:docMk/>
          <pc:sldMk cId="2927315938" sldId="294"/>
        </pc:sldMkLst>
        <pc:spChg chg="mod">
          <ac:chgData name="Henrique Souza" userId="e16f5053fa474369" providerId="LiveId" clId="{B2BAD3FF-019C-4BA0-9ED9-2B6E623CF3FD}" dt="2024-11-10T01:47:23.240" v="147" actId="20577"/>
          <ac:spMkLst>
            <pc:docMk/>
            <pc:sldMk cId="2927315938" sldId="294"/>
            <ac:spMk id="194" creationId="{80F3C55E-3F6F-1853-D530-F3084FC6AF4C}"/>
          </ac:spMkLst>
        </pc:spChg>
      </pc:sldChg>
      <pc:sldChg chg="add del">
        <pc:chgData name="Henrique Souza" userId="e16f5053fa474369" providerId="LiveId" clId="{B2BAD3FF-019C-4BA0-9ED9-2B6E623CF3FD}" dt="2024-11-10T02:07:13.365" v="233" actId="47"/>
        <pc:sldMkLst>
          <pc:docMk/>
          <pc:sldMk cId="2416163790" sldId="295"/>
        </pc:sldMkLst>
      </pc:sldChg>
      <pc:sldChg chg="add del">
        <pc:chgData name="Henrique Souza" userId="e16f5053fa474369" providerId="LiveId" clId="{B2BAD3FF-019C-4BA0-9ED9-2B6E623CF3FD}" dt="2024-11-10T02:07:13.365" v="233" actId="47"/>
        <pc:sldMkLst>
          <pc:docMk/>
          <pc:sldMk cId="1693527336" sldId="296"/>
        </pc:sldMkLst>
      </pc:sldChg>
      <pc:sldChg chg="add del">
        <pc:chgData name="Henrique Souza" userId="e16f5053fa474369" providerId="LiveId" clId="{B2BAD3FF-019C-4BA0-9ED9-2B6E623CF3FD}" dt="2024-11-10T02:07:13.365" v="233" actId="47"/>
        <pc:sldMkLst>
          <pc:docMk/>
          <pc:sldMk cId="2894745531" sldId="297"/>
        </pc:sldMkLst>
      </pc:sldChg>
      <pc:sldChg chg="add del">
        <pc:chgData name="Henrique Souza" userId="e16f5053fa474369" providerId="LiveId" clId="{B2BAD3FF-019C-4BA0-9ED9-2B6E623CF3FD}" dt="2024-11-10T02:07:13.365" v="233" actId="47"/>
        <pc:sldMkLst>
          <pc:docMk/>
          <pc:sldMk cId="4265525988" sldId="298"/>
        </pc:sldMkLst>
      </pc:sldChg>
      <pc:sldChg chg="modSp add mod">
        <pc:chgData name="Henrique Souza" userId="e16f5053fa474369" providerId="LiveId" clId="{B2BAD3FF-019C-4BA0-9ED9-2B6E623CF3FD}" dt="2024-11-25T14:08:46.775" v="1121" actId="1076"/>
        <pc:sldMkLst>
          <pc:docMk/>
          <pc:sldMk cId="1288457665" sldId="299"/>
        </pc:sldMkLst>
        <pc:spChg chg="mod">
          <ac:chgData name="Henrique Souza" userId="e16f5053fa474369" providerId="LiveId" clId="{B2BAD3FF-019C-4BA0-9ED9-2B6E623CF3FD}" dt="2024-11-25T14:08:46.775" v="1121" actId="1076"/>
          <ac:spMkLst>
            <pc:docMk/>
            <pc:sldMk cId="1288457665" sldId="299"/>
            <ac:spMk id="4" creationId="{B7D38E73-2109-66DD-E229-E7109681A5C3}"/>
          </ac:spMkLst>
        </pc:spChg>
      </pc:sldChg>
      <pc:sldChg chg="add del">
        <pc:chgData name="Henrique Souza" userId="e16f5053fa474369" providerId="LiveId" clId="{B2BAD3FF-019C-4BA0-9ED9-2B6E623CF3FD}" dt="2024-11-10T02:07:13.365" v="233" actId="47"/>
        <pc:sldMkLst>
          <pc:docMk/>
          <pc:sldMk cId="3816713397" sldId="299"/>
        </pc:sldMkLst>
      </pc:sldChg>
      <pc:sldChg chg="modSp add del mod">
        <pc:chgData name="Henrique Souza" userId="e16f5053fa474369" providerId="LiveId" clId="{B2BAD3FF-019C-4BA0-9ED9-2B6E623CF3FD}" dt="2024-11-25T14:04:31.368" v="1050" actId="47"/>
        <pc:sldMkLst>
          <pc:docMk/>
          <pc:sldMk cId="4195145980" sldId="299"/>
        </pc:sldMkLst>
        <pc:spChg chg="mod">
          <ac:chgData name="Henrique Souza" userId="e16f5053fa474369" providerId="LiveId" clId="{B2BAD3FF-019C-4BA0-9ED9-2B6E623CF3FD}" dt="2024-11-10T03:25:47.896" v="310" actId="1076"/>
          <ac:spMkLst>
            <pc:docMk/>
            <pc:sldMk cId="4195145980" sldId="299"/>
            <ac:spMk id="4" creationId="{B7D38E73-2109-66DD-E229-E7109681A5C3}"/>
          </ac:spMkLst>
        </pc:spChg>
      </pc:sldChg>
      <pc:sldChg chg="add del">
        <pc:chgData name="Henrique Souza" userId="e16f5053fa474369" providerId="LiveId" clId="{B2BAD3FF-019C-4BA0-9ED9-2B6E623CF3FD}" dt="2024-11-10T02:07:13.365" v="233" actId="47"/>
        <pc:sldMkLst>
          <pc:docMk/>
          <pc:sldMk cId="2599991606" sldId="300"/>
        </pc:sldMkLst>
      </pc:sldChg>
      <pc:sldChg chg="add del">
        <pc:chgData name="Henrique Souza" userId="e16f5053fa474369" providerId="LiveId" clId="{B2BAD3FF-019C-4BA0-9ED9-2B6E623CF3FD}" dt="2024-11-10T02:07:13.365" v="233" actId="47"/>
        <pc:sldMkLst>
          <pc:docMk/>
          <pc:sldMk cId="2742833662" sldId="301"/>
        </pc:sldMkLst>
      </pc:sldChg>
      <pc:sldChg chg="add del">
        <pc:chgData name="Henrique Souza" userId="e16f5053fa474369" providerId="LiveId" clId="{B2BAD3FF-019C-4BA0-9ED9-2B6E623CF3FD}" dt="2024-11-10T02:07:13.365" v="233" actId="47"/>
        <pc:sldMkLst>
          <pc:docMk/>
          <pc:sldMk cId="322303215" sldId="302"/>
        </pc:sldMkLst>
      </pc:sldChg>
      <pc:sldChg chg="add del">
        <pc:chgData name="Henrique Souza" userId="e16f5053fa474369" providerId="LiveId" clId="{B2BAD3FF-019C-4BA0-9ED9-2B6E623CF3FD}" dt="2024-11-10T02:07:13.365" v="233" actId="47"/>
        <pc:sldMkLst>
          <pc:docMk/>
          <pc:sldMk cId="2766862786" sldId="303"/>
        </pc:sldMkLst>
      </pc:sldChg>
      <pc:sldChg chg="add del">
        <pc:chgData name="Henrique Souza" userId="e16f5053fa474369" providerId="LiveId" clId="{B2BAD3FF-019C-4BA0-9ED9-2B6E623CF3FD}" dt="2024-11-10T02:07:13.365" v="233" actId="47"/>
        <pc:sldMkLst>
          <pc:docMk/>
          <pc:sldMk cId="1704244947" sldId="305"/>
        </pc:sldMkLst>
      </pc:sldChg>
      <pc:sldChg chg="add del">
        <pc:chgData name="Henrique Souza" userId="e16f5053fa474369" providerId="LiveId" clId="{B2BAD3FF-019C-4BA0-9ED9-2B6E623CF3FD}" dt="2024-11-10T02:07:13.365" v="233" actId="47"/>
        <pc:sldMkLst>
          <pc:docMk/>
          <pc:sldMk cId="1449874181" sldId="306"/>
        </pc:sldMkLst>
      </pc:sldChg>
      <pc:sldChg chg="add del">
        <pc:chgData name="Henrique Souza" userId="e16f5053fa474369" providerId="LiveId" clId="{B2BAD3FF-019C-4BA0-9ED9-2B6E623CF3FD}" dt="2024-11-10T02:07:13.365" v="233" actId="47"/>
        <pc:sldMkLst>
          <pc:docMk/>
          <pc:sldMk cId="1792121114" sldId="307"/>
        </pc:sldMkLst>
      </pc:sldChg>
      <pc:sldChg chg="add del">
        <pc:chgData name="Henrique Souza" userId="e16f5053fa474369" providerId="LiveId" clId="{B2BAD3FF-019C-4BA0-9ED9-2B6E623CF3FD}" dt="2024-11-10T02:07:13.365" v="233" actId="47"/>
        <pc:sldMkLst>
          <pc:docMk/>
          <pc:sldMk cId="1871014685" sldId="308"/>
        </pc:sldMkLst>
      </pc:sldChg>
      <pc:sldChg chg="add del">
        <pc:chgData name="Henrique Souza" userId="e16f5053fa474369" providerId="LiveId" clId="{B2BAD3FF-019C-4BA0-9ED9-2B6E623CF3FD}" dt="2024-11-10T02:07:13.365" v="233" actId="47"/>
        <pc:sldMkLst>
          <pc:docMk/>
          <pc:sldMk cId="3276043654" sldId="309"/>
        </pc:sldMkLst>
      </pc:sldChg>
      <pc:sldChg chg="add del">
        <pc:chgData name="Henrique Souza" userId="e16f5053fa474369" providerId="LiveId" clId="{B2BAD3FF-019C-4BA0-9ED9-2B6E623CF3FD}" dt="2024-11-10T02:07:13.365" v="233" actId="47"/>
        <pc:sldMkLst>
          <pc:docMk/>
          <pc:sldMk cId="1198860700" sldId="310"/>
        </pc:sldMkLst>
      </pc:sldChg>
      <pc:sldChg chg="add del">
        <pc:chgData name="Henrique Souza" userId="e16f5053fa474369" providerId="LiveId" clId="{B2BAD3FF-019C-4BA0-9ED9-2B6E623CF3FD}" dt="2024-11-10T02:07:13.365" v="233" actId="47"/>
        <pc:sldMkLst>
          <pc:docMk/>
          <pc:sldMk cId="1128317977" sldId="311"/>
        </pc:sldMkLst>
      </pc:sldChg>
      <pc:sldChg chg="add del">
        <pc:chgData name="Henrique Souza" userId="e16f5053fa474369" providerId="LiveId" clId="{B2BAD3FF-019C-4BA0-9ED9-2B6E623CF3FD}" dt="2024-11-10T02:07:13.365" v="233" actId="47"/>
        <pc:sldMkLst>
          <pc:docMk/>
          <pc:sldMk cId="1525068879" sldId="312"/>
        </pc:sldMkLst>
      </pc:sldChg>
      <pc:sldChg chg="add del">
        <pc:chgData name="Henrique Souza" userId="e16f5053fa474369" providerId="LiveId" clId="{B2BAD3FF-019C-4BA0-9ED9-2B6E623CF3FD}" dt="2024-11-10T02:07:13.365" v="233" actId="47"/>
        <pc:sldMkLst>
          <pc:docMk/>
          <pc:sldMk cId="2065847132" sldId="313"/>
        </pc:sldMkLst>
      </pc:sldChg>
      <pc:sldChg chg="add del">
        <pc:chgData name="Henrique Souza" userId="e16f5053fa474369" providerId="LiveId" clId="{B2BAD3FF-019C-4BA0-9ED9-2B6E623CF3FD}" dt="2024-11-10T02:07:13.365" v="233" actId="47"/>
        <pc:sldMkLst>
          <pc:docMk/>
          <pc:sldMk cId="786526744" sldId="314"/>
        </pc:sldMkLst>
      </pc:sldChg>
      <pc:sldChg chg="add del">
        <pc:chgData name="Henrique Souza" userId="e16f5053fa474369" providerId="LiveId" clId="{B2BAD3FF-019C-4BA0-9ED9-2B6E623CF3FD}" dt="2024-11-10T02:07:13.365" v="233" actId="47"/>
        <pc:sldMkLst>
          <pc:docMk/>
          <pc:sldMk cId="1886665125" sldId="315"/>
        </pc:sldMkLst>
      </pc:sldChg>
      <pc:sldChg chg="add del">
        <pc:chgData name="Henrique Souza" userId="e16f5053fa474369" providerId="LiveId" clId="{B2BAD3FF-019C-4BA0-9ED9-2B6E623CF3FD}" dt="2024-11-10T02:07:13.365" v="233" actId="47"/>
        <pc:sldMkLst>
          <pc:docMk/>
          <pc:sldMk cId="3259750672" sldId="316"/>
        </pc:sldMkLst>
      </pc:sldChg>
      <pc:sldChg chg="modSp del mod">
        <pc:chgData name="Henrique Souza" userId="e16f5053fa474369" providerId="LiveId" clId="{B2BAD3FF-019C-4BA0-9ED9-2B6E623CF3FD}" dt="2024-11-25T14:04:31.368" v="1050" actId="47"/>
        <pc:sldMkLst>
          <pc:docMk/>
          <pc:sldMk cId="1370538157" sldId="317"/>
        </pc:sldMkLst>
        <pc:spChg chg="mod">
          <ac:chgData name="Henrique Souza" userId="e16f5053fa474369" providerId="LiveId" clId="{B2BAD3FF-019C-4BA0-9ED9-2B6E623CF3FD}" dt="2024-11-10T02:07:43.828" v="236" actId="20577"/>
          <ac:spMkLst>
            <pc:docMk/>
            <pc:sldMk cId="1370538157" sldId="317"/>
            <ac:spMk id="194" creationId="{A25507F4-58EB-46AC-F239-92D74B98F483}"/>
          </ac:spMkLst>
        </pc:spChg>
      </pc:sldChg>
      <pc:sldChg chg="modSp del mod">
        <pc:chgData name="Henrique Souza" userId="e16f5053fa474369" providerId="LiveId" clId="{B2BAD3FF-019C-4BA0-9ED9-2B6E623CF3FD}" dt="2024-11-10T02:24:13.743" v="251" actId="47"/>
        <pc:sldMkLst>
          <pc:docMk/>
          <pc:sldMk cId="1288457665" sldId="318"/>
        </pc:sldMkLst>
        <pc:spChg chg="mod">
          <ac:chgData name="Henrique Souza" userId="e16f5053fa474369" providerId="LiveId" clId="{B2BAD3FF-019C-4BA0-9ED9-2B6E623CF3FD}" dt="2024-11-10T02:09:04.541" v="248" actId="1076"/>
          <ac:spMkLst>
            <pc:docMk/>
            <pc:sldMk cId="1288457665" sldId="318"/>
            <ac:spMk id="4" creationId="{B7D38E73-2109-66DD-E229-E7109681A5C3}"/>
          </ac:spMkLst>
        </pc:spChg>
      </pc:sldChg>
      <pc:sldChg chg="modSp del mod">
        <pc:chgData name="Henrique Souza" userId="e16f5053fa474369" providerId="LiveId" clId="{B2BAD3FF-019C-4BA0-9ED9-2B6E623CF3FD}" dt="2024-11-10T02:24:13.743" v="251" actId="47"/>
        <pc:sldMkLst>
          <pc:docMk/>
          <pc:sldMk cId="3611906021" sldId="319"/>
        </pc:sldMkLst>
        <pc:spChg chg="mod">
          <ac:chgData name="Henrique Souza" userId="e16f5053fa474369" providerId="LiveId" clId="{B2BAD3FF-019C-4BA0-9ED9-2B6E623CF3FD}" dt="2024-11-10T02:09:14.762" v="250" actId="14100"/>
          <ac:spMkLst>
            <pc:docMk/>
            <pc:sldMk cId="3611906021" sldId="319"/>
            <ac:spMk id="3" creationId="{88D77A7B-155B-2ED5-3C62-1DB7A61FC8AB}"/>
          </ac:spMkLst>
        </pc:spChg>
      </pc:sldChg>
      <pc:sldChg chg="modSp add del mod">
        <pc:chgData name="Henrique Souza" userId="e16f5053fa474369" providerId="LiveId" clId="{B2BAD3FF-019C-4BA0-9ED9-2B6E623CF3FD}" dt="2024-11-25T14:04:31.368" v="1050" actId="47"/>
        <pc:sldMkLst>
          <pc:docMk/>
          <pc:sldMk cId="741701466" sldId="350"/>
        </pc:sldMkLst>
        <pc:spChg chg="mod">
          <ac:chgData name="Henrique Souza" userId="e16f5053fa474369" providerId="LiveId" clId="{B2BAD3FF-019C-4BA0-9ED9-2B6E623CF3FD}" dt="2024-11-10T03:23:16.145" v="281" actId="1076"/>
          <ac:spMkLst>
            <pc:docMk/>
            <pc:sldMk cId="741701466" sldId="350"/>
            <ac:spMk id="4" creationId="{C801D8B3-E277-56D6-7405-7E27A1611F40}"/>
          </ac:spMkLst>
        </pc:spChg>
      </pc:sldChg>
      <pc:sldChg chg="add del">
        <pc:chgData name="Henrique Souza" userId="e16f5053fa474369" providerId="LiveId" clId="{B2BAD3FF-019C-4BA0-9ED9-2B6E623CF3FD}" dt="2024-11-25T14:04:46.206" v="1057" actId="47"/>
        <pc:sldMkLst>
          <pc:docMk/>
          <pc:sldMk cId="2882348527" sldId="365"/>
        </pc:sldMkLst>
      </pc:sldChg>
      <pc:sldChg chg="modSp add del mod">
        <pc:chgData name="Henrique Souza" userId="e16f5053fa474369" providerId="LiveId" clId="{B2BAD3FF-019C-4BA0-9ED9-2B6E623CF3FD}" dt="2024-11-25T14:05:40.707" v="1067" actId="1076"/>
        <pc:sldMkLst>
          <pc:docMk/>
          <pc:sldMk cId="2365962193" sldId="366"/>
        </pc:sldMkLst>
        <pc:spChg chg="mod">
          <ac:chgData name="Henrique Souza" userId="e16f5053fa474369" providerId="LiveId" clId="{B2BAD3FF-019C-4BA0-9ED9-2B6E623CF3FD}" dt="2024-11-25T14:05:40.707" v="1067" actId="1076"/>
          <ac:spMkLst>
            <pc:docMk/>
            <pc:sldMk cId="2365962193" sldId="366"/>
            <ac:spMk id="3" creationId="{A633D8F5-40B3-3D41-1072-B1616B467345}"/>
          </ac:spMkLst>
        </pc:spChg>
        <pc:spChg chg="mod">
          <ac:chgData name="Henrique Souza" userId="e16f5053fa474369" providerId="LiveId" clId="{B2BAD3FF-019C-4BA0-9ED9-2B6E623CF3FD}" dt="2024-11-25T14:04:43.812" v="1056" actId="27636"/>
          <ac:spMkLst>
            <pc:docMk/>
            <pc:sldMk cId="2365962193" sldId="366"/>
            <ac:spMk id="4" creationId="{33221971-E4B4-91FA-1DB9-F42D84D88189}"/>
          </ac:spMkLst>
        </pc:spChg>
      </pc:sldChg>
      <pc:sldChg chg="modSp add del mod">
        <pc:chgData name="Henrique Souza" userId="e16f5053fa474369" providerId="LiveId" clId="{B2BAD3FF-019C-4BA0-9ED9-2B6E623CF3FD}" dt="2024-11-25T13:58:14.927" v="971" actId="47"/>
        <pc:sldMkLst>
          <pc:docMk/>
          <pc:sldMk cId="1560431330" sldId="367"/>
        </pc:sldMkLst>
        <pc:spChg chg="mod">
          <ac:chgData name="Henrique Souza" userId="e16f5053fa474369" providerId="LiveId" clId="{B2BAD3FF-019C-4BA0-9ED9-2B6E623CF3FD}" dt="2024-11-10T03:22:37.573" v="274" actId="1076"/>
          <ac:spMkLst>
            <pc:docMk/>
            <pc:sldMk cId="1560431330" sldId="367"/>
            <ac:spMk id="3" creationId="{8938748D-856F-9271-72EC-3B398849338D}"/>
          </ac:spMkLst>
        </pc:spChg>
        <pc:spChg chg="mod">
          <ac:chgData name="Henrique Souza" userId="e16f5053fa474369" providerId="LiveId" clId="{B2BAD3FF-019C-4BA0-9ED9-2B6E623CF3FD}" dt="2024-11-10T01:44:56.013" v="126" actId="27636"/>
          <ac:spMkLst>
            <pc:docMk/>
            <pc:sldMk cId="1560431330" sldId="367"/>
            <ac:spMk id="4" creationId="{3CE354E9-D5E2-6C7B-9FDF-0AA6402C68E6}"/>
          </ac:spMkLst>
        </pc:spChg>
      </pc:sldChg>
      <pc:sldChg chg="modSp add del mod modNotesTx">
        <pc:chgData name="Henrique Souza" userId="e16f5053fa474369" providerId="LiveId" clId="{B2BAD3FF-019C-4BA0-9ED9-2B6E623CF3FD}" dt="2024-11-25T13:58:14.927" v="971" actId="47"/>
        <pc:sldMkLst>
          <pc:docMk/>
          <pc:sldMk cId="1898600898" sldId="368"/>
        </pc:sldMkLst>
        <pc:spChg chg="mod">
          <ac:chgData name="Henrique Souza" userId="e16f5053fa474369" providerId="LiveId" clId="{B2BAD3FF-019C-4BA0-9ED9-2B6E623CF3FD}" dt="2024-11-10T03:22:43.045" v="275" actId="1076"/>
          <ac:spMkLst>
            <pc:docMk/>
            <pc:sldMk cId="1898600898" sldId="368"/>
            <ac:spMk id="3" creationId="{8938748D-856F-9271-72EC-3B398849338D}"/>
          </ac:spMkLst>
        </pc:spChg>
        <pc:spChg chg="mod">
          <ac:chgData name="Henrique Souza" userId="e16f5053fa474369" providerId="LiveId" clId="{B2BAD3FF-019C-4BA0-9ED9-2B6E623CF3FD}" dt="2024-11-24T16:20:10.301" v="322" actId="20577"/>
          <ac:spMkLst>
            <pc:docMk/>
            <pc:sldMk cId="1898600898" sldId="368"/>
            <ac:spMk id="11" creationId="{55C75CE4-2377-28E3-6684-85A6B7E464B0}"/>
          </ac:spMkLst>
        </pc:spChg>
      </pc:sldChg>
      <pc:sldChg chg="modSp add del mod">
        <pc:chgData name="Henrique Souza" userId="e16f5053fa474369" providerId="LiveId" clId="{B2BAD3FF-019C-4BA0-9ED9-2B6E623CF3FD}" dt="2024-11-25T13:58:14.927" v="971" actId="47"/>
        <pc:sldMkLst>
          <pc:docMk/>
          <pc:sldMk cId="1781571617" sldId="369"/>
        </pc:sldMkLst>
        <pc:spChg chg="mod">
          <ac:chgData name="Henrique Souza" userId="e16f5053fa474369" providerId="LiveId" clId="{B2BAD3FF-019C-4BA0-9ED9-2B6E623CF3FD}" dt="2024-11-10T03:22:49.222" v="276" actId="1076"/>
          <ac:spMkLst>
            <pc:docMk/>
            <pc:sldMk cId="1781571617" sldId="369"/>
            <ac:spMk id="2" creationId="{CD584CE3-32A5-6EDB-4611-1F68E9E5CDCC}"/>
          </ac:spMkLst>
        </pc:spChg>
      </pc:sldChg>
      <pc:sldChg chg="modSp add del mod">
        <pc:chgData name="Henrique Souza" userId="e16f5053fa474369" providerId="LiveId" clId="{B2BAD3FF-019C-4BA0-9ED9-2B6E623CF3FD}" dt="2024-11-25T13:58:14.927" v="971" actId="47"/>
        <pc:sldMkLst>
          <pc:docMk/>
          <pc:sldMk cId="1814170234" sldId="370"/>
        </pc:sldMkLst>
        <pc:spChg chg="mod">
          <ac:chgData name="Henrique Souza" userId="e16f5053fa474369" providerId="LiveId" clId="{B2BAD3FF-019C-4BA0-9ED9-2B6E623CF3FD}" dt="2024-11-10T03:22:55.106" v="277" actId="1076"/>
          <ac:spMkLst>
            <pc:docMk/>
            <pc:sldMk cId="1814170234" sldId="370"/>
            <ac:spMk id="2" creationId="{A68FF396-9774-CBA7-7AB7-BCB6D82CD0C4}"/>
          </ac:spMkLst>
        </pc:spChg>
        <pc:spChg chg="mod">
          <ac:chgData name="Henrique Souza" userId="e16f5053fa474369" providerId="LiveId" clId="{B2BAD3FF-019C-4BA0-9ED9-2B6E623CF3FD}" dt="2024-11-10T01:44:56.036" v="127" actId="27636"/>
          <ac:spMkLst>
            <pc:docMk/>
            <pc:sldMk cId="1814170234" sldId="370"/>
            <ac:spMk id="3" creationId="{47072614-F13C-8F1B-AB83-0EFB757B3898}"/>
          </ac:spMkLst>
        </pc:spChg>
      </pc:sldChg>
      <pc:sldChg chg="modSp add del mod">
        <pc:chgData name="Henrique Souza" userId="e16f5053fa474369" providerId="LiveId" clId="{B2BAD3FF-019C-4BA0-9ED9-2B6E623CF3FD}" dt="2024-11-25T13:58:14.927" v="971" actId="47"/>
        <pc:sldMkLst>
          <pc:docMk/>
          <pc:sldMk cId="1149876663" sldId="371"/>
        </pc:sldMkLst>
        <pc:spChg chg="mod">
          <ac:chgData name="Henrique Souza" userId="e16f5053fa474369" providerId="LiveId" clId="{B2BAD3FF-019C-4BA0-9ED9-2B6E623CF3FD}" dt="2024-11-10T03:23:00.825" v="278" actId="1076"/>
          <ac:spMkLst>
            <pc:docMk/>
            <pc:sldMk cId="1149876663" sldId="371"/>
            <ac:spMk id="2" creationId="{FB1DA32B-870E-7DF9-F5AD-E660580551F9}"/>
          </ac:spMkLst>
        </pc:spChg>
      </pc:sldChg>
      <pc:sldChg chg="modSp add del mod">
        <pc:chgData name="Henrique Souza" userId="e16f5053fa474369" providerId="LiveId" clId="{B2BAD3FF-019C-4BA0-9ED9-2B6E623CF3FD}" dt="2024-11-25T13:58:14.927" v="971" actId="47"/>
        <pc:sldMkLst>
          <pc:docMk/>
          <pc:sldMk cId="3099503565" sldId="372"/>
        </pc:sldMkLst>
        <pc:spChg chg="mod">
          <ac:chgData name="Henrique Souza" userId="e16f5053fa474369" providerId="LiveId" clId="{B2BAD3FF-019C-4BA0-9ED9-2B6E623CF3FD}" dt="2024-11-10T03:23:06.149" v="279" actId="1076"/>
          <ac:spMkLst>
            <pc:docMk/>
            <pc:sldMk cId="3099503565" sldId="372"/>
            <ac:spMk id="2" creationId="{FB1DA32B-870E-7DF9-F5AD-E660580551F9}"/>
          </ac:spMkLst>
        </pc:spChg>
      </pc:sldChg>
      <pc:sldChg chg="modSp add del mod">
        <pc:chgData name="Henrique Souza" userId="e16f5053fa474369" providerId="LiveId" clId="{B2BAD3FF-019C-4BA0-9ED9-2B6E623CF3FD}" dt="2024-11-25T14:04:31.368" v="1050" actId="47"/>
        <pc:sldMkLst>
          <pc:docMk/>
          <pc:sldMk cId="2736099607" sldId="373"/>
        </pc:sldMkLst>
        <pc:spChg chg="mod">
          <ac:chgData name="Henrique Souza" userId="e16f5053fa474369" providerId="LiveId" clId="{B2BAD3FF-019C-4BA0-9ED9-2B6E623CF3FD}" dt="2024-11-10T03:23:24.829" v="283" actId="1076"/>
          <ac:spMkLst>
            <pc:docMk/>
            <pc:sldMk cId="2736099607" sldId="373"/>
            <ac:spMk id="5" creationId="{697A3BBE-B488-43DD-B070-0919A72A2A90}"/>
          </ac:spMkLst>
        </pc:spChg>
      </pc:sldChg>
      <pc:sldChg chg="modSp add del mod">
        <pc:chgData name="Henrique Souza" userId="e16f5053fa474369" providerId="LiveId" clId="{B2BAD3FF-019C-4BA0-9ED9-2B6E623CF3FD}" dt="2024-11-25T14:04:31.368" v="1050" actId="47"/>
        <pc:sldMkLst>
          <pc:docMk/>
          <pc:sldMk cId="548682946" sldId="374"/>
        </pc:sldMkLst>
        <pc:spChg chg="mod">
          <ac:chgData name="Henrique Souza" userId="e16f5053fa474369" providerId="LiveId" clId="{B2BAD3FF-019C-4BA0-9ED9-2B6E623CF3FD}" dt="2024-11-10T03:23:37.102" v="285" actId="1076"/>
          <ac:spMkLst>
            <pc:docMk/>
            <pc:sldMk cId="548682946" sldId="374"/>
            <ac:spMk id="3" creationId="{0B563611-B3B9-745D-36EA-A064B2224AEB}"/>
          </ac:spMkLst>
        </pc:spChg>
      </pc:sldChg>
      <pc:sldChg chg="add del setBg">
        <pc:chgData name="Henrique Souza" userId="e16f5053fa474369" providerId="LiveId" clId="{B2BAD3FF-019C-4BA0-9ED9-2B6E623CF3FD}" dt="2024-11-10T01:46:54.340" v="138"/>
        <pc:sldMkLst>
          <pc:docMk/>
          <pc:sldMk cId="4077662097" sldId="374"/>
        </pc:sldMkLst>
      </pc:sldChg>
      <pc:sldChg chg="modSp add del mod">
        <pc:chgData name="Henrique Souza" userId="e16f5053fa474369" providerId="LiveId" clId="{B2BAD3FF-019C-4BA0-9ED9-2B6E623CF3FD}" dt="2024-11-25T14:04:31.368" v="1050" actId="47"/>
        <pc:sldMkLst>
          <pc:docMk/>
          <pc:sldMk cId="1539416313" sldId="375"/>
        </pc:sldMkLst>
        <pc:spChg chg="mod">
          <ac:chgData name="Henrique Souza" userId="e16f5053fa474369" providerId="LiveId" clId="{B2BAD3FF-019C-4BA0-9ED9-2B6E623CF3FD}" dt="2024-11-10T03:23:43.820" v="286" actId="1076"/>
          <ac:spMkLst>
            <pc:docMk/>
            <pc:sldMk cId="1539416313" sldId="375"/>
            <ac:spMk id="2" creationId="{A4E89054-E271-7156-342B-76687B128586}"/>
          </ac:spMkLst>
        </pc:spChg>
      </pc:sldChg>
      <pc:sldChg chg="modSp add del mod">
        <pc:chgData name="Henrique Souza" userId="e16f5053fa474369" providerId="LiveId" clId="{B2BAD3FF-019C-4BA0-9ED9-2B6E623CF3FD}" dt="2024-11-25T14:04:31.368" v="1050" actId="47"/>
        <pc:sldMkLst>
          <pc:docMk/>
          <pc:sldMk cId="4177667943" sldId="376"/>
        </pc:sldMkLst>
        <pc:spChg chg="mod">
          <ac:chgData name="Henrique Souza" userId="e16f5053fa474369" providerId="LiveId" clId="{B2BAD3FF-019C-4BA0-9ED9-2B6E623CF3FD}" dt="2024-11-10T03:23:49.571" v="287" actId="1076"/>
          <ac:spMkLst>
            <pc:docMk/>
            <pc:sldMk cId="4177667943" sldId="376"/>
            <ac:spMk id="2" creationId="{AADF509E-6640-855A-9F32-787DEF617E09}"/>
          </ac:spMkLst>
        </pc:spChg>
        <pc:spChg chg="mod">
          <ac:chgData name="Henrique Souza" userId="e16f5053fa474369" providerId="LiveId" clId="{B2BAD3FF-019C-4BA0-9ED9-2B6E623CF3FD}" dt="2024-11-10T01:47:44.891" v="149" actId="27636"/>
          <ac:spMkLst>
            <pc:docMk/>
            <pc:sldMk cId="4177667943" sldId="376"/>
            <ac:spMk id="3" creationId="{1E1A9E79-9784-624F-8EED-EABF67B69A0F}"/>
          </ac:spMkLst>
        </pc:spChg>
      </pc:sldChg>
      <pc:sldChg chg="modSp add del mod">
        <pc:chgData name="Henrique Souza" userId="e16f5053fa474369" providerId="LiveId" clId="{B2BAD3FF-019C-4BA0-9ED9-2B6E623CF3FD}" dt="2024-11-25T14:04:31.368" v="1050" actId="47"/>
        <pc:sldMkLst>
          <pc:docMk/>
          <pc:sldMk cId="2620984554" sldId="377"/>
        </pc:sldMkLst>
        <pc:spChg chg="mod">
          <ac:chgData name="Henrique Souza" userId="e16f5053fa474369" providerId="LiveId" clId="{B2BAD3FF-019C-4BA0-9ED9-2B6E623CF3FD}" dt="2024-11-10T03:23:56.699" v="288" actId="1076"/>
          <ac:spMkLst>
            <pc:docMk/>
            <pc:sldMk cId="2620984554" sldId="377"/>
            <ac:spMk id="2" creationId="{F22ABF13-A977-A560-C726-F2E9DD578661}"/>
          </ac:spMkLst>
        </pc:spChg>
        <pc:spChg chg="mod">
          <ac:chgData name="Henrique Souza" userId="e16f5053fa474369" providerId="LiveId" clId="{B2BAD3FF-019C-4BA0-9ED9-2B6E623CF3FD}" dt="2024-11-10T01:47:44.897" v="150" actId="27636"/>
          <ac:spMkLst>
            <pc:docMk/>
            <pc:sldMk cId="2620984554" sldId="377"/>
            <ac:spMk id="3" creationId="{07E31306-7AB9-C6EB-9187-2E2FF470F587}"/>
          </ac:spMkLst>
        </pc:spChg>
      </pc:sldChg>
      <pc:sldChg chg="modSp add del mod">
        <pc:chgData name="Henrique Souza" userId="e16f5053fa474369" providerId="LiveId" clId="{B2BAD3FF-019C-4BA0-9ED9-2B6E623CF3FD}" dt="2024-11-25T14:04:31.368" v="1050" actId="47"/>
        <pc:sldMkLst>
          <pc:docMk/>
          <pc:sldMk cId="535353760" sldId="378"/>
        </pc:sldMkLst>
        <pc:spChg chg="mod">
          <ac:chgData name="Henrique Souza" userId="e16f5053fa474369" providerId="LiveId" clId="{B2BAD3FF-019C-4BA0-9ED9-2B6E623CF3FD}" dt="2024-11-10T03:24:56.534" v="301" actId="1076"/>
          <ac:spMkLst>
            <pc:docMk/>
            <pc:sldMk cId="535353760" sldId="378"/>
            <ac:spMk id="4" creationId="{7A082F9A-F659-CDFB-4B89-F7866B102DE0}"/>
          </ac:spMkLst>
        </pc:spChg>
      </pc:sldChg>
      <pc:sldChg chg="modSp add del mod setBg">
        <pc:chgData name="Henrique Souza" userId="e16f5053fa474369" providerId="LiveId" clId="{B2BAD3FF-019C-4BA0-9ED9-2B6E623CF3FD}" dt="2024-11-25T14:04:31.368" v="1050" actId="47"/>
        <pc:sldMkLst>
          <pc:docMk/>
          <pc:sldMk cId="1501495195" sldId="379"/>
        </pc:sldMkLst>
        <pc:spChg chg="mod">
          <ac:chgData name="Henrique Souza" userId="e16f5053fa474369" providerId="LiveId" clId="{B2BAD3FF-019C-4BA0-9ED9-2B6E623CF3FD}" dt="2024-11-10T01:50:14.778" v="164" actId="20577"/>
          <ac:spMkLst>
            <pc:docMk/>
            <pc:sldMk cId="1501495195" sldId="379"/>
            <ac:spMk id="196" creationId="{53E23353-0E18-F277-185B-69FC4D96381B}"/>
          </ac:spMkLst>
        </pc:spChg>
      </pc:sldChg>
      <pc:sldChg chg="modSp add del mod setBg">
        <pc:chgData name="Henrique Souza" userId="e16f5053fa474369" providerId="LiveId" clId="{B2BAD3FF-019C-4BA0-9ED9-2B6E623CF3FD}" dt="2024-11-25T14:04:31.368" v="1050" actId="47"/>
        <pc:sldMkLst>
          <pc:docMk/>
          <pc:sldMk cId="3853209465" sldId="380"/>
        </pc:sldMkLst>
        <pc:spChg chg="mod">
          <ac:chgData name="Henrique Souza" userId="e16f5053fa474369" providerId="LiveId" clId="{B2BAD3FF-019C-4BA0-9ED9-2B6E623CF3FD}" dt="2024-11-10T02:03:34.703" v="191" actId="20577"/>
          <ac:spMkLst>
            <pc:docMk/>
            <pc:sldMk cId="3853209465" sldId="380"/>
            <ac:spMk id="194" creationId="{BF506328-1693-E04A-663F-E98C7666F6E4}"/>
          </ac:spMkLst>
        </pc:spChg>
        <pc:spChg chg="mod">
          <ac:chgData name="Henrique Souza" userId="e16f5053fa474369" providerId="LiveId" clId="{B2BAD3FF-019C-4BA0-9ED9-2B6E623CF3FD}" dt="2024-11-10T01:52:25.207" v="176" actId="20577"/>
          <ac:spMkLst>
            <pc:docMk/>
            <pc:sldMk cId="3853209465" sldId="380"/>
            <ac:spMk id="196" creationId="{FAF0A056-0EE2-6FFD-89C2-7BFF935DABFA}"/>
          </ac:spMkLst>
        </pc:spChg>
      </pc:sldChg>
      <pc:sldChg chg="modSp add del mod">
        <pc:chgData name="Henrique Souza" userId="e16f5053fa474369" providerId="LiveId" clId="{B2BAD3FF-019C-4BA0-9ED9-2B6E623CF3FD}" dt="2024-11-25T14:04:31.368" v="1050" actId="47"/>
        <pc:sldMkLst>
          <pc:docMk/>
          <pc:sldMk cId="1207369420" sldId="381"/>
        </pc:sldMkLst>
        <pc:spChg chg="mod">
          <ac:chgData name="Henrique Souza" userId="e16f5053fa474369" providerId="LiveId" clId="{B2BAD3FF-019C-4BA0-9ED9-2B6E623CF3FD}" dt="2024-11-10T03:24:02.172" v="289" actId="1076"/>
          <ac:spMkLst>
            <pc:docMk/>
            <pc:sldMk cId="1207369420" sldId="381"/>
            <ac:spMk id="3" creationId="{8938748D-856F-9271-72EC-3B398849338D}"/>
          </ac:spMkLst>
        </pc:spChg>
      </pc:sldChg>
      <pc:sldChg chg="modSp add del mod">
        <pc:chgData name="Henrique Souza" userId="e16f5053fa474369" providerId="LiveId" clId="{B2BAD3FF-019C-4BA0-9ED9-2B6E623CF3FD}" dt="2024-11-25T14:04:31.368" v="1050" actId="47"/>
        <pc:sldMkLst>
          <pc:docMk/>
          <pc:sldMk cId="2426563775" sldId="382"/>
        </pc:sldMkLst>
        <pc:spChg chg="mod">
          <ac:chgData name="Henrique Souza" userId="e16f5053fa474369" providerId="LiveId" clId="{B2BAD3FF-019C-4BA0-9ED9-2B6E623CF3FD}" dt="2024-11-10T03:24:09.270" v="290" actId="1076"/>
          <ac:spMkLst>
            <pc:docMk/>
            <pc:sldMk cId="2426563775" sldId="382"/>
            <ac:spMk id="2" creationId="{0F6C195F-1244-384D-6EF8-766E4F27D736}"/>
          </ac:spMkLst>
        </pc:spChg>
        <pc:spChg chg="mod">
          <ac:chgData name="Henrique Souza" userId="e16f5053fa474369" providerId="LiveId" clId="{B2BAD3FF-019C-4BA0-9ED9-2B6E623CF3FD}" dt="2024-11-10T01:53:07.354" v="179" actId="27636"/>
          <ac:spMkLst>
            <pc:docMk/>
            <pc:sldMk cId="2426563775" sldId="382"/>
            <ac:spMk id="5" creationId="{3150ACD5-162B-CF64-FB7D-19C3D15EAFE0}"/>
          </ac:spMkLst>
        </pc:spChg>
      </pc:sldChg>
      <pc:sldChg chg="modSp add del mod">
        <pc:chgData name="Henrique Souza" userId="e16f5053fa474369" providerId="LiveId" clId="{B2BAD3FF-019C-4BA0-9ED9-2B6E623CF3FD}" dt="2024-11-25T14:04:31.368" v="1050" actId="47"/>
        <pc:sldMkLst>
          <pc:docMk/>
          <pc:sldMk cId="2130999812" sldId="383"/>
        </pc:sldMkLst>
        <pc:spChg chg="mod">
          <ac:chgData name="Henrique Souza" userId="e16f5053fa474369" providerId="LiveId" clId="{B2BAD3FF-019C-4BA0-9ED9-2B6E623CF3FD}" dt="2024-11-10T03:24:20.938" v="291" actId="1076"/>
          <ac:spMkLst>
            <pc:docMk/>
            <pc:sldMk cId="2130999812" sldId="383"/>
            <ac:spMk id="2" creationId="{0F6C195F-1244-384D-6EF8-766E4F27D736}"/>
          </ac:spMkLst>
        </pc:spChg>
      </pc:sldChg>
      <pc:sldChg chg="modSp add del mod">
        <pc:chgData name="Henrique Souza" userId="e16f5053fa474369" providerId="LiveId" clId="{B2BAD3FF-019C-4BA0-9ED9-2B6E623CF3FD}" dt="2024-11-25T14:04:31.368" v="1050" actId="47"/>
        <pc:sldMkLst>
          <pc:docMk/>
          <pc:sldMk cId="2344504209" sldId="384"/>
        </pc:sldMkLst>
        <pc:spChg chg="mod">
          <ac:chgData name="Henrique Souza" userId="e16f5053fa474369" providerId="LiveId" clId="{B2BAD3FF-019C-4BA0-9ED9-2B6E623CF3FD}" dt="2024-11-10T03:24:26.707" v="292" actId="1076"/>
          <ac:spMkLst>
            <pc:docMk/>
            <pc:sldMk cId="2344504209" sldId="384"/>
            <ac:spMk id="3" creationId="{8938748D-856F-9271-72EC-3B398849338D}"/>
          </ac:spMkLst>
        </pc:spChg>
      </pc:sldChg>
      <pc:sldChg chg="modSp add del mod">
        <pc:chgData name="Henrique Souza" userId="e16f5053fa474369" providerId="LiveId" clId="{B2BAD3FF-019C-4BA0-9ED9-2B6E623CF3FD}" dt="2024-11-25T14:04:31.368" v="1050" actId="47"/>
        <pc:sldMkLst>
          <pc:docMk/>
          <pc:sldMk cId="1779782726" sldId="385"/>
        </pc:sldMkLst>
        <pc:spChg chg="mod">
          <ac:chgData name="Henrique Souza" userId="e16f5053fa474369" providerId="LiveId" clId="{B2BAD3FF-019C-4BA0-9ED9-2B6E623CF3FD}" dt="2024-11-10T03:24:33.558" v="293" actId="1076"/>
          <ac:spMkLst>
            <pc:docMk/>
            <pc:sldMk cId="1779782726" sldId="385"/>
            <ac:spMk id="3" creationId="{8938748D-856F-9271-72EC-3B398849338D}"/>
          </ac:spMkLst>
        </pc:spChg>
      </pc:sldChg>
      <pc:sldChg chg="modSp add del mod">
        <pc:chgData name="Henrique Souza" userId="e16f5053fa474369" providerId="LiveId" clId="{B2BAD3FF-019C-4BA0-9ED9-2B6E623CF3FD}" dt="2024-11-25T14:04:31.368" v="1050" actId="47"/>
        <pc:sldMkLst>
          <pc:docMk/>
          <pc:sldMk cId="399237474" sldId="386"/>
        </pc:sldMkLst>
        <pc:spChg chg="mod">
          <ac:chgData name="Henrique Souza" userId="e16f5053fa474369" providerId="LiveId" clId="{B2BAD3FF-019C-4BA0-9ED9-2B6E623CF3FD}" dt="2024-11-10T03:24:45.981" v="297" actId="1076"/>
          <ac:spMkLst>
            <pc:docMk/>
            <pc:sldMk cId="399237474" sldId="386"/>
            <ac:spMk id="5" creationId="{697A3BBE-B488-43DD-B070-0919A72A2A90}"/>
          </ac:spMkLst>
        </pc:spChg>
      </pc:sldChg>
      <pc:sldChg chg="modSp add mod">
        <pc:chgData name="Henrique Souza" userId="e16f5053fa474369" providerId="LiveId" clId="{B2BAD3FF-019C-4BA0-9ED9-2B6E623CF3FD}" dt="2024-11-25T14:04:52.658" v="1058" actId="1076"/>
        <pc:sldMkLst>
          <pc:docMk/>
          <pc:sldMk cId="1595776070" sldId="386"/>
        </pc:sldMkLst>
        <pc:spChg chg="mod">
          <ac:chgData name="Henrique Souza" userId="e16f5053fa474369" providerId="LiveId" clId="{B2BAD3FF-019C-4BA0-9ED9-2B6E623CF3FD}" dt="2024-11-25T14:04:52.658" v="1058" actId="1076"/>
          <ac:spMkLst>
            <pc:docMk/>
            <pc:sldMk cId="1595776070" sldId="386"/>
            <ac:spMk id="3" creationId="{68ED440E-DB68-CC20-DBE4-780CA67260E3}"/>
          </ac:spMkLst>
        </pc:spChg>
      </pc:sldChg>
      <pc:sldChg chg="add del">
        <pc:chgData name="Henrique Souza" userId="e16f5053fa474369" providerId="LiveId" clId="{B2BAD3FF-019C-4BA0-9ED9-2B6E623CF3FD}" dt="2024-11-10T01:53:25.269" v="185"/>
        <pc:sldMkLst>
          <pc:docMk/>
          <pc:sldMk cId="2764871360" sldId="386"/>
        </pc:sldMkLst>
      </pc:sldChg>
      <pc:sldChg chg="modSp add del mod">
        <pc:chgData name="Henrique Souza" userId="e16f5053fa474369" providerId="LiveId" clId="{B2BAD3FF-019C-4BA0-9ED9-2B6E623CF3FD}" dt="2024-11-25T14:04:31.368" v="1050" actId="47"/>
        <pc:sldMkLst>
          <pc:docMk/>
          <pc:sldMk cId="1595776070" sldId="387"/>
        </pc:sldMkLst>
        <pc:spChg chg="mod">
          <ac:chgData name="Henrique Souza" userId="e16f5053fa474369" providerId="LiveId" clId="{B2BAD3FF-019C-4BA0-9ED9-2B6E623CF3FD}" dt="2024-11-10T03:25:02.304" v="302" actId="1076"/>
          <ac:spMkLst>
            <pc:docMk/>
            <pc:sldMk cId="1595776070" sldId="387"/>
            <ac:spMk id="3" creationId="{68ED440E-DB68-CC20-DBE4-780CA67260E3}"/>
          </ac:spMkLst>
        </pc:spChg>
      </pc:sldChg>
      <pc:sldChg chg="modSp add del mod">
        <pc:chgData name="Henrique Souza" userId="e16f5053fa474369" providerId="LiveId" clId="{B2BAD3FF-019C-4BA0-9ED9-2B6E623CF3FD}" dt="2024-11-10T01:53:25.269" v="185"/>
        <pc:sldMkLst>
          <pc:docMk/>
          <pc:sldMk cId="1883174655" sldId="387"/>
        </pc:sldMkLst>
        <pc:spChg chg="mod">
          <ac:chgData name="Henrique Souza" userId="e16f5053fa474369" providerId="LiveId" clId="{B2BAD3FF-019C-4BA0-9ED9-2B6E623CF3FD}" dt="2024-11-10T01:53:25.269" v="185"/>
          <ac:spMkLst>
            <pc:docMk/>
            <pc:sldMk cId="1883174655" sldId="387"/>
            <ac:spMk id="5" creationId="{3150ACD5-162B-CF64-FB7D-19C3D15EAFE0}"/>
          </ac:spMkLst>
        </pc:spChg>
      </pc:sldChg>
      <pc:sldChg chg="modSp add del mod">
        <pc:chgData name="Henrique Souza" userId="e16f5053fa474369" providerId="LiveId" clId="{B2BAD3FF-019C-4BA0-9ED9-2B6E623CF3FD}" dt="2024-11-25T14:04:31.368" v="1050" actId="47"/>
        <pc:sldMkLst>
          <pc:docMk/>
          <pc:sldMk cId="1038936322" sldId="388"/>
        </pc:sldMkLst>
        <pc:spChg chg="mod">
          <ac:chgData name="Henrique Souza" userId="e16f5053fa474369" providerId="LiveId" clId="{B2BAD3FF-019C-4BA0-9ED9-2B6E623CF3FD}" dt="2024-11-10T03:25:07.714" v="303" actId="1076"/>
          <ac:spMkLst>
            <pc:docMk/>
            <pc:sldMk cId="1038936322" sldId="388"/>
            <ac:spMk id="2" creationId="{ABE957F6-059D-FF57-17CD-DEC70400ADFB}"/>
          </ac:spMkLst>
        </pc:spChg>
      </pc:sldChg>
      <pc:sldChg chg="add del">
        <pc:chgData name="Henrique Souza" userId="e16f5053fa474369" providerId="LiveId" clId="{B2BAD3FF-019C-4BA0-9ED9-2B6E623CF3FD}" dt="2024-11-10T01:53:25.269" v="185"/>
        <pc:sldMkLst>
          <pc:docMk/>
          <pc:sldMk cId="2963559420" sldId="388"/>
        </pc:sldMkLst>
      </pc:sldChg>
      <pc:sldChg chg="add del">
        <pc:chgData name="Henrique Souza" userId="e16f5053fa474369" providerId="LiveId" clId="{B2BAD3FF-019C-4BA0-9ED9-2B6E623CF3FD}" dt="2024-11-10T01:53:25.269" v="185"/>
        <pc:sldMkLst>
          <pc:docMk/>
          <pc:sldMk cId="1746788981" sldId="389"/>
        </pc:sldMkLst>
      </pc:sldChg>
      <pc:sldChg chg="modSp add del mod">
        <pc:chgData name="Henrique Souza" userId="e16f5053fa474369" providerId="LiveId" clId="{B2BAD3FF-019C-4BA0-9ED9-2B6E623CF3FD}" dt="2024-11-25T14:04:31.368" v="1050" actId="47"/>
        <pc:sldMkLst>
          <pc:docMk/>
          <pc:sldMk cId="2449566630" sldId="389"/>
        </pc:sldMkLst>
        <pc:spChg chg="mod">
          <ac:chgData name="Henrique Souza" userId="e16f5053fa474369" providerId="LiveId" clId="{B2BAD3FF-019C-4BA0-9ED9-2B6E623CF3FD}" dt="2024-11-10T03:25:40.145" v="309" actId="1076"/>
          <ac:spMkLst>
            <pc:docMk/>
            <pc:sldMk cId="2449566630" sldId="389"/>
            <ac:spMk id="3" creationId="{714CD2EF-5F99-DA16-7DBA-91951BAD99B0}"/>
          </ac:spMkLst>
        </pc:spChg>
      </pc:sldChg>
      <pc:sldChg chg="add del">
        <pc:chgData name="Henrique Souza" userId="e16f5053fa474369" providerId="LiveId" clId="{B2BAD3FF-019C-4BA0-9ED9-2B6E623CF3FD}" dt="2024-11-10T02:04:38.690" v="202" actId="2696"/>
        <pc:sldMkLst>
          <pc:docMk/>
          <pc:sldMk cId="2817357946" sldId="389"/>
        </pc:sldMkLst>
      </pc:sldChg>
      <pc:sldChg chg="modSp add del mod">
        <pc:chgData name="Henrique Souza" userId="e16f5053fa474369" providerId="LiveId" clId="{B2BAD3FF-019C-4BA0-9ED9-2B6E623CF3FD}" dt="2024-11-10T01:53:25.269" v="185"/>
        <pc:sldMkLst>
          <pc:docMk/>
          <pc:sldMk cId="1816626773" sldId="390"/>
        </pc:sldMkLst>
        <pc:spChg chg="mod">
          <ac:chgData name="Henrique Souza" userId="e16f5053fa474369" providerId="LiveId" clId="{B2BAD3FF-019C-4BA0-9ED9-2B6E623CF3FD}" dt="2024-11-10T01:53:25.269" v="185"/>
          <ac:spMkLst>
            <pc:docMk/>
            <pc:sldMk cId="1816626773" sldId="390"/>
            <ac:spMk id="3" creationId="{8938748D-856F-9271-72EC-3B398849338D}"/>
          </ac:spMkLst>
        </pc:spChg>
      </pc:sldChg>
      <pc:sldChg chg="modSp add del mod">
        <pc:chgData name="Henrique Souza" userId="e16f5053fa474369" providerId="LiveId" clId="{B2BAD3FF-019C-4BA0-9ED9-2B6E623CF3FD}" dt="2024-11-25T14:04:31.368" v="1050" actId="47"/>
        <pc:sldMkLst>
          <pc:docMk/>
          <pc:sldMk cId="1886870473" sldId="390"/>
        </pc:sldMkLst>
        <pc:spChg chg="mod">
          <ac:chgData name="Henrique Souza" userId="e16f5053fa474369" providerId="LiveId" clId="{B2BAD3FF-019C-4BA0-9ED9-2B6E623CF3FD}" dt="2024-11-10T03:25:13.843" v="304" actId="1076"/>
          <ac:spMkLst>
            <pc:docMk/>
            <pc:sldMk cId="1886870473" sldId="390"/>
            <ac:spMk id="5" creationId="{C50B75C5-11FB-3A54-90DD-ACF917222E6E}"/>
          </ac:spMkLst>
        </pc:spChg>
      </pc:sldChg>
      <pc:sldChg chg="modSp add del mod">
        <pc:chgData name="Henrique Souza" userId="e16f5053fa474369" providerId="LiveId" clId="{B2BAD3FF-019C-4BA0-9ED9-2B6E623CF3FD}" dt="2024-11-25T14:04:31.368" v="1050" actId="47"/>
        <pc:sldMkLst>
          <pc:docMk/>
          <pc:sldMk cId="2921449308" sldId="391"/>
        </pc:sldMkLst>
        <pc:spChg chg="mod">
          <ac:chgData name="Henrique Souza" userId="e16f5053fa474369" providerId="LiveId" clId="{B2BAD3FF-019C-4BA0-9ED9-2B6E623CF3FD}" dt="2024-11-10T03:25:19.759" v="305" actId="1076"/>
          <ac:spMkLst>
            <pc:docMk/>
            <pc:sldMk cId="2921449308" sldId="391"/>
            <ac:spMk id="2" creationId="{7992B77A-2881-53B8-5718-45548B41FB2C}"/>
          </ac:spMkLst>
        </pc:spChg>
        <pc:spChg chg="mod">
          <ac:chgData name="Henrique Souza" userId="e16f5053fa474369" providerId="LiveId" clId="{B2BAD3FF-019C-4BA0-9ED9-2B6E623CF3FD}" dt="2024-11-10T02:04:02.260" v="194" actId="27636"/>
          <ac:spMkLst>
            <pc:docMk/>
            <pc:sldMk cId="2921449308" sldId="391"/>
            <ac:spMk id="3" creationId="{1FB263CE-084C-5C11-AAEA-97AB510C2B23}"/>
          </ac:spMkLst>
        </pc:spChg>
      </pc:sldChg>
      <pc:sldChg chg="modSp add del mod modShow">
        <pc:chgData name="Henrique Souza" userId="e16f5053fa474369" providerId="LiveId" clId="{B2BAD3FF-019C-4BA0-9ED9-2B6E623CF3FD}" dt="2024-11-25T14:04:31.368" v="1050" actId="47"/>
        <pc:sldMkLst>
          <pc:docMk/>
          <pc:sldMk cId="4015774779" sldId="392"/>
        </pc:sldMkLst>
        <pc:spChg chg="mod">
          <ac:chgData name="Henrique Souza" userId="e16f5053fa474369" providerId="LiveId" clId="{B2BAD3FF-019C-4BA0-9ED9-2B6E623CF3FD}" dt="2024-11-10T03:25:24.921" v="306" actId="1076"/>
          <ac:spMkLst>
            <pc:docMk/>
            <pc:sldMk cId="4015774779" sldId="392"/>
            <ac:spMk id="2" creationId="{6A4C3247-8AFB-E653-7F0F-753FC9083CA1}"/>
          </ac:spMkLst>
        </pc:spChg>
      </pc:sldChg>
      <pc:sldChg chg="modSp add del mod setBg">
        <pc:chgData name="Henrique Souza" userId="e16f5053fa474369" providerId="LiveId" clId="{B2BAD3FF-019C-4BA0-9ED9-2B6E623CF3FD}" dt="2024-11-25T14:04:31.368" v="1050" actId="47"/>
        <pc:sldMkLst>
          <pc:docMk/>
          <pc:sldMk cId="3804407375" sldId="393"/>
        </pc:sldMkLst>
        <pc:spChg chg="mod">
          <ac:chgData name="Henrique Souza" userId="e16f5053fa474369" providerId="LiveId" clId="{B2BAD3FF-019C-4BA0-9ED9-2B6E623CF3FD}" dt="2024-11-10T02:05:49.673" v="219" actId="20577"/>
          <ac:spMkLst>
            <pc:docMk/>
            <pc:sldMk cId="3804407375" sldId="393"/>
            <ac:spMk id="194" creationId="{B75317EE-9715-3085-555F-D534D699396D}"/>
          </ac:spMkLst>
        </pc:spChg>
        <pc:spChg chg="mod">
          <ac:chgData name="Henrique Souza" userId="e16f5053fa474369" providerId="LiveId" clId="{B2BAD3FF-019C-4BA0-9ED9-2B6E623CF3FD}" dt="2024-11-10T02:05:36.653" v="216" actId="20577"/>
          <ac:spMkLst>
            <pc:docMk/>
            <pc:sldMk cId="3804407375" sldId="393"/>
            <ac:spMk id="196" creationId="{CC3CE1E9-72F4-D305-A7EC-59CEB10981D4}"/>
          </ac:spMkLst>
        </pc:spChg>
      </pc:sldChg>
      <pc:sldChg chg="modSp add mod">
        <pc:chgData name="Henrique Souza" userId="e16f5053fa474369" providerId="LiveId" clId="{B2BAD3FF-019C-4BA0-9ED9-2B6E623CF3FD}" dt="2024-11-25T13:59:36.418" v="1009" actId="1076"/>
        <pc:sldMkLst>
          <pc:docMk/>
          <pc:sldMk cId="1697768479" sldId="394"/>
        </pc:sldMkLst>
        <pc:spChg chg="mod">
          <ac:chgData name="Henrique Souza" userId="e16f5053fa474369" providerId="LiveId" clId="{B2BAD3FF-019C-4BA0-9ED9-2B6E623CF3FD}" dt="2024-11-25T13:59:36.418" v="1009" actId="1076"/>
          <ac:spMkLst>
            <pc:docMk/>
            <pc:sldMk cId="1697768479" sldId="394"/>
            <ac:spMk id="3" creationId="{78069027-8060-29FD-A85E-206719F36D5A}"/>
          </ac:spMkLst>
        </pc:spChg>
      </pc:sldChg>
      <pc:sldChg chg="modSp add mod">
        <pc:chgData name="Henrique Souza" userId="e16f5053fa474369" providerId="LiveId" clId="{B2BAD3FF-019C-4BA0-9ED9-2B6E623CF3FD}" dt="2024-11-25T13:59:32.582" v="1008" actId="1076"/>
        <pc:sldMkLst>
          <pc:docMk/>
          <pc:sldMk cId="969149888" sldId="395"/>
        </pc:sldMkLst>
        <pc:spChg chg="mod">
          <ac:chgData name="Henrique Souza" userId="e16f5053fa474369" providerId="LiveId" clId="{B2BAD3FF-019C-4BA0-9ED9-2B6E623CF3FD}" dt="2024-11-25T13:59:32.582" v="1008" actId="1076"/>
          <ac:spMkLst>
            <pc:docMk/>
            <pc:sldMk cId="969149888" sldId="395"/>
            <ac:spMk id="2" creationId="{73D04676-B595-B713-4D5B-6C02132D0A6B}"/>
          </ac:spMkLst>
        </pc:spChg>
      </pc:sldChg>
      <pc:sldChg chg="modSp add mod">
        <pc:chgData name="Henrique Souza" userId="e16f5053fa474369" providerId="LiveId" clId="{B2BAD3FF-019C-4BA0-9ED9-2B6E623CF3FD}" dt="2024-11-25T14:00:24.417" v="1010" actId="1076"/>
        <pc:sldMkLst>
          <pc:docMk/>
          <pc:sldMk cId="1426551008" sldId="396"/>
        </pc:sldMkLst>
        <pc:spChg chg="mod">
          <ac:chgData name="Henrique Souza" userId="e16f5053fa474369" providerId="LiveId" clId="{B2BAD3FF-019C-4BA0-9ED9-2B6E623CF3FD}" dt="2024-11-25T14:00:24.417" v="1010" actId="1076"/>
          <ac:spMkLst>
            <pc:docMk/>
            <pc:sldMk cId="1426551008" sldId="396"/>
            <ac:spMk id="2" creationId="{C91E6788-4126-5CBF-7D13-FA821053EE49}"/>
          </ac:spMkLst>
        </pc:spChg>
        <pc:spChg chg="mod">
          <ac:chgData name="Henrique Souza" userId="e16f5053fa474369" providerId="LiveId" clId="{B2BAD3FF-019C-4BA0-9ED9-2B6E623CF3FD}" dt="2024-11-25T13:58:01.467" v="970" actId="27636"/>
          <ac:spMkLst>
            <pc:docMk/>
            <pc:sldMk cId="1426551008" sldId="396"/>
            <ac:spMk id="3" creationId="{F76D79B3-9163-C0FE-23E7-8222B03E6877}"/>
          </ac:spMkLst>
        </pc:spChg>
      </pc:sldChg>
      <pc:sldChg chg="modSp add mod">
        <pc:chgData name="Henrique Souza" userId="e16f5053fa474369" providerId="LiveId" clId="{B2BAD3FF-019C-4BA0-9ED9-2B6E623CF3FD}" dt="2024-11-25T14:00:29.157" v="1011" actId="1076"/>
        <pc:sldMkLst>
          <pc:docMk/>
          <pc:sldMk cId="1447602843" sldId="397"/>
        </pc:sldMkLst>
        <pc:spChg chg="mod">
          <ac:chgData name="Henrique Souza" userId="e16f5053fa474369" providerId="LiveId" clId="{B2BAD3FF-019C-4BA0-9ED9-2B6E623CF3FD}" dt="2024-11-25T14:00:29.157" v="1011" actId="1076"/>
          <ac:spMkLst>
            <pc:docMk/>
            <pc:sldMk cId="1447602843" sldId="397"/>
            <ac:spMk id="2" creationId="{198B0104-B057-1232-72F9-0997BDC4E767}"/>
          </ac:spMkLst>
        </pc:spChg>
      </pc:sldChg>
      <pc:sldChg chg="modSp add mod">
        <pc:chgData name="Henrique Souza" userId="e16f5053fa474369" providerId="LiveId" clId="{B2BAD3FF-019C-4BA0-9ED9-2B6E623CF3FD}" dt="2024-11-25T14:00:39.333" v="1012" actId="1076"/>
        <pc:sldMkLst>
          <pc:docMk/>
          <pc:sldMk cId="319972422" sldId="398"/>
        </pc:sldMkLst>
        <pc:spChg chg="mod">
          <ac:chgData name="Henrique Souza" userId="e16f5053fa474369" providerId="LiveId" clId="{B2BAD3FF-019C-4BA0-9ED9-2B6E623CF3FD}" dt="2024-11-25T14:00:39.333" v="1012" actId="1076"/>
          <ac:spMkLst>
            <pc:docMk/>
            <pc:sldMk cId="319972422" sldId="398"/>
            <ac:spMk id="2" creationId="{2CD7AFA9-67AA-0577-A6B9-7863A2649EF4}"/>
          </ac:spMkLst>
        </pc:spChg>
      </pc:sldChg>
      <pc:sldChg chg="modSp add mod">
        <pc:chgData name="Henrique Souza" userId="e16f5053fa474369" providerId="LiveId" clId="{B2BAD3FF-019C-4BA0-9ED9-2B6E623CF3FD}" dt="2024-11-25T14:00:43.750" v="1013" actId="1076"/>
        <pc:sldMkLst>
          <pc:docMk/>
          <pc:sldMk cId="3497935509" sldId="399"/>
        </pc:sldMkLst>
        <pc:spChg chg="mod">
          <ac:chgData name="Henrique Souza" userId="e16f5053fa474369" providerId="LiveId" clId="{B2BAD3FF-019C-4BA0-9ED9-2B6E623CF3FD}" dt="2024-11-25T14:00:43.750" v="1013" actId="1076"/>
          <ac:spMkLst>
            <pc:docMk/>
            <pc:sldMk cId="3497935509" sldId="399"/>
            <ac:spMk id="2" creationId="{198B0104-B057-1232-72F9-0997BDC4E767}"/>
          </ac:spMkLst>
        </pc:spChg>
      </pc:sldChg>
      <pc:sldChg chg="modSp add mod">
        <pc:chgData name="Henrique Souza" userId="e16f5053fa474369" providerId="LiveId" clId="{B2BAD3FF-019C-4BA0-9ED9-2B6E623CF3FD}" dt="2024-11-25T13:59:14.274" v="1005" actId="1076"/>
        <pc:sldMkLst>
          <pc:docMk/>
          <pc:sldMk cId="1472648524" sldId="400"/>
        </pc:sldMkLst>
        <pc:spChg chg="mod">
          <ac:chgData name="Henrique Souza" userId="e16f5053fa474369" providerId="LiveId" clId="{B2BAD3FF-019C-4BA0-9ED9-2B6E623CF3FD}" dt="2024-11-25T13:59:14.274" v="1005" actId="1076"/>
          <ac:spMkLst>
            <pc:docMk/>
            <pc:sldMk cId="1472648524" sldId="400"/>
            <ac:spMk id="2" creationId="{1EA9C41D-CC16-F45E-2686-DDF0E4D2847B}"/>
          </ac:spMkLst>
        </pc:spChg>
      </pc:sldChg>
      <pc:sldChg chg="modSp add mod">
        <pc:chgData name="Henrique Souza" userId="e16f5053fa474369" providerId="LiveId" clId="{B2BAD3FF-019C-4BA0-9ED9-2B6E623CF3FD}" dt="2024-11-25T13:59:24.003" v="1007" actId="1076"/>
        <pc:sldMkLst>
          <pc:docMk/>
          <pc:sldMk cId="1179792998" sldId="401"/>
        </pc:sldMkLst>
        <pc:spChg chg="mod">
          <ac:chgData name="Henrique Souza" userId="e16f5053fa474369" providerId="LiveId" clId="{B2BAD3FF-019C-4BA0-9ED9-2B6E623CF3FD}" dt="2024-11-25T13:59:24.003" v="1007" actId="1076"/>
          <ac:spMkLst>
            <pc:docMk/>
            <pc:sldMk cId="1179792998" sldId="401"/>
            <ac:spMk id="4" creationId="{1E542F60-9A2A-6646-A050-8E11B4F5DE2A}"/>
          </ac:spMkLst>
        </pc:spChg>
        <pc:spChg chg="mod">
          <ac:chgData name="Henrique Souza" userId="e16f5053fa474369" providerId="LiveId" clId="{B2BAD3FF-019C-4BA0-9ED9-2B6E623CF3FD}" dt="2024-11-25T13:59:05.806" v="1003" actId="27636"/>
          <ac:spMkLst>
            <pc:docMk/>
            <pc:sldMk cId="1179792998" sldId="401"/>
            <ac:spMk id="6" creationId="{47CD09C8-43CC-8663-EAC7-A11BFA3BFF4F}"/>
          </ac:spMkLst>
        </pc:spChg>
      </pc:sldChg>
      <pc:sldChg chg="modSp add mod">
        <pc:chgData name="Henrique Souza" userId="e16f5053fa474369" providerId="LiveId" clId="{B2BAD3FF-019C-4BA0-9ED9-2B6E623CF3FD}" dt="2024-11-25T14:02:37.932" v="1049" actId="1076"/>
        <pc:sldMkLst>
          <pc:docMk/>
          <pc:sldMk cId="2218424422" sldId="402"/>
        </pc:sldMkLst>
        <pc:spChg chg="mod">
          <ac:chgData name="Henrique Souza" userId="e16f5053fa474369" providerId="LiveId" clId="{B2BAD3FF-019C-4BA0-9ED9-2B6E623CF3FD}" dt="2024-11-25T14:02:37.932" v="1049" actId="1076"/>
          <ac:spMkLst>
            <pc:docMk/>
            <pc:sldMk cId="2218424422" sldId="402"/>
            <ac:spMk id="5" creationId="{C05179BD-1711-EEA1-D69D-1C3C90E5D257}"/>
          </ac:spMkLst>
        </pc:spChg>
      </pc:sldChg>
      <pc:sldChg chg="modSp add mod">
        <pc:chgData name="Henrique Souza" userId="e16f5053fa474369" providerId="LiveId" clId="{B2BAD3FF-019C-4BA0-9ED9-2B6E623CF3FD}" dt="2024-11-25T14:02:33.753" v="1048" actId="1076"/>
        <pc:sldMkLst>
          <pc:docMk/>
          <pc:sldMk cId="1932408523" sldId="403"/>
        </pc:sldMkLst>
        <pc:spChg chg="mod">
          <ac:chgData name="Henrique Souza" userId="e16f5053fa474369" providerId="LiveId" clId="{B2BAD3FF-019C-4BA0-9ED9-2B6E623CF3FD}" dt="2024-11-25T14:02:33.753" v="1048" actId="1076"/>
          <ac:spMkLst>
            <pc:docMk/>
            <pc:sldMk cId="1932408523" sldId="403"/>
            <ac:spMk id="2" creationId="{07FB9718-3E5F-537F-19B8-80FE6EB62BCF}"/>
          </ac:spMkLst>
        </pc:spChg>
      </pc:sldChg>
      <pc:sldChg chg="add">
        <pc:chgData name="Henrique Souza" userId="e16f5053fa474369" providerId="LiveId" clId="{B2BAD3FF-019C-4BA0-9ED9-2B6E623CF3FD}" dt="2024-11-25T13:59:05.765" v="1002"/>
        <pc:sldMkLst>
          <pc:docMk/>
          <pc:sldMk cId="1031613948" sldId="404"/>
        </pc:sldMkLst>
      </pc:sldChg>
      <pc:sldChg chg="add">
        <pc:chgData name="Henrique Souza" userId="e16f5053fa474369" providerId="LiveId" clId="{B2BAD3FF-019C-4BA0-9ED9-2B6E623CF3FD}" dt="2024-11-25T13:59:05.765" v="1002"/>
        <pc:sldMkLst>
          <pc:docMk/>
          <pc:sldMk cId="2220126728" sldId="405"/>
        </pc:sldMkLst>
      </pc:sldChg>
      <pc:sldChg chg="add ord">
        <pc:chgData name="Henrique Souza" userId="e16f5053fa474369" providerId="LiveId" clId="{B2BAD3FF-019C-4BA0-9ED9-2B6E623CF3FD}" dt="2024-11-25T14:02:23.444" v="1047"/>
        <pc:sldMkLst>
          <pc:docMk/>
          <pc:sldMk cId="3278160504" sldId="406"/>
        </pc:sldMkLst>
      </pc:sldChg>
      <pc:sldChg chg="modSp add mod">
        <pc:chgData name="Henrique Souza" userId="e16f5053fa474369" providerId="LiveId" clId="{B2BAD3FF-019C-4BA0-9ED9-2B6E623CF3FD}" dt="2024-11-25T14:04:57.804" v="1059" actId="1076"/>
        <pc:sldMkLst>
          <pc:docMk/>
          <pc:sldMk cId="1468717449" sldId="407"/>
        </pc:sldMkLst>
        <pc:spChg chg="mod">
          <ac:chgData name="Henrique Souza" userId="e16f5053fa474369" providerId="LiveId" clId="{B2BAD3FF-019C-4BA0-9ED9-2B6E623CF3FD}" dt="2024-11-25T14:04:57.804" v="1059" actId="1076"/>
          <ac:spMkLst>
            <pc:docMk/>
            <pc:sldMk cId="1468717449" sldId="407"/>
            <ac:spMk id="2" creationId="{80895D53-7B32-2C9C-8226-BD24488076AF}"/>
          </ac:spMkLst>
        </pc:spChg>
      </pc:sldChg>
      <pc:sldChg chg="modSp add mod">
        <pc:chgData name="Henrique Souza" userId="e16f5053fa474369" providerId="LiveId" clId="{B2BAD3FF-019C-4BA0-9ED9-2B6E623CF3FD}" dt="2024-11-25T14:05:07.171" v="1060" actId="1076"/>
        <pc:sldMkLst>
          <pc:docMk/>
          <pc:sldMk cId="1695567696" sldId="408"/>
        </pc:sldMkLst>
        <pc:spChg chg="mod">
          <ac:chgData name="Henrique Souza" userId="e16f5053fa474369" providerId="LiveId" clId="{B2BAD3FF-019C-4BA0-9ED9-2B6E623CF3FD}" dt="2024-11-25T14:05:07.171" v="1060" actId="1076"/>
          <ac:spMkLst>
            <pc:docMk/>
            <pc:sldMk cId="1695567696" sldId="408"/>
            <ac:spMk id="4" creationId="{40E6C218-2504-9C0E-B7CA-6E7155ABE44A}"/>
          </ac:spMkLst>
        </pc:spChg>
        <pc:spChg chg="mod">
          <ac:chgData name="Henrique Souza" userId="e16f5053fa474369" providerId="LiveId" clId="{B2BAD3FF-019C-4BA0-9ED9-2B6E623CF3FD}" dt="2024-11-25T14:04:43.796" v="1053" actId="27636"/>
          <ac:spMkLst>
            <pc:docMk/>
            <pc:sldMk cId="1695567696" sldId="408"/>
            <ac:spMk id="5" creationId="{F42069F5-F918-584D-251D-4BDB1FF62E81}"/>
          </ac:spMkLst>
        </pc:spChg>
        <pc:spChg chg="mod">
          <ac:chgData name="Henrique Souza" userId="e16f5053fa474369" providerId="LiveId" clId="{B2BAD3FF-019C-4BA0-9ED9-2B6E623CF3FD}" dt="2024-11-25T14:04:43.737" v="1052" actId="27636"/>
          <ac:spMkLst>
            <pc:docMk/>
            <pc:sldMk cId="1695567696" sldId="408"/>
            <ac:spMk id="6" creationId="{77319EF4-D187-888A-F097-A5489394BD1D}"/>
          </ac:spMkLst>
        </pc:spChg>
      </pc:sldChg>
      <pc:sldChg chg="modSp add mod">
        <pc:chgData name="Henrique Souza" userId="e16f5053fa474369" providerId="LiveId" clId="{B2BAD3FF-019C-4BA0-9ED9-2B6E623CF3FD}" dt="2024-11-25T14:05:16.499" v="1063" actId="14100"/>
        <pc:sldMkLst>
          <pc:docMk/>
          <pc:sldMk cId="3717688717" sldId="409"/>
        </pc:sldMkLst>
        <pc:spChg chg="mod">
          <ac:chgData name="Henrique Souza" userId="e16f5053fa474369" providerId="LiveId" clId="{B2BAD3FF-019C-4BA0-9ED9-2B6E623CF3FD}" dt="2024-11-25T14:05:16.499" v="1063" actId="14100"/>
          <ac:spMkLst>
            <pc:docMk/>
            <pc:sldMk cId="3717688717" sldId="409"/>
            <ac:spMk id="5" creationId="{48DD12D0-D2B4-FB85-EF27-3950F64E0649}"/>
          </ac:spMkLst>
        </pc:spChg>
        <pc:spChg chg="mod">
          <ac:chgData name="Henrique Souza" userId="e16f5053fa474369" providerId="LiveId" clId="{B2BAD3FF-019C-4BA0-9ED9-2B6E623CF3FD}" dt="2024-11-25T14:04:43.804" v="1054" actId="27636"/>
          <ac:spMkLst>
            <pc:docMk/>
            <pc:sldMk cId="3717688717" sldId="409"/>
            <ac:spMk id="6" creationId="{00B09250-3903-C1E7-D29E-C507C822DE4D}"/>
          </ac:spMkLst>
        </pc:spChg>
      </pc:sldChg>
      <pc:sldChg chg="modSp add mod">
        <pc:chgData name="Henrique Souza" userId="e16f5053fa474369" providerId="LiveId" clId="{B2BAD3FF-019C-4BA0-9ED9-2B6E623CF3FD}" dt="2024-11-25T14:05:24.436" v="1065" actId="14100"/>
        <pc:sldMkLst>
          <pc:docMk/>
          <pc:sldMk cId="1763575904" sldId="410"/>
        </pc:sldMkLst>
        <pc:spChg chg="mod">
          <ac:chgData name="Henrique Souza" userId="e16f5053fa474369" providerId="LiveId" clId="{B2BAD3FF-019C-4BA0-9ED9-2B6E623CF3FD}" dt="2024-11-25T14:05:24.436" v="1065" actId="14100"/>
          <ac:spMkLst>
            <pc:docMk/>
            <pc:sldMk cId="1763575904" sldId="410"/>
            <ac:spMk id="5" creationId="{48DD12D0-D2B4-FB85-EF27-3950F64E0649}"/>
          </ac:spMkLst>
        </pc:spChg>
      </pc:sldChg>
      <pc:sldChg chg="modSp add mod">
        <pc:chgData name="Henrique Souza" userId="e16f5053fa474369" providerId="LiveId" clId="{B2BAD3FF-019C-4BA0-9ED9-2B6E623CF3FD}" dt="2024-11-25T14:05:31.825" v="1066" actId="1076"/>
        <pc:sldMkLst>
          <pc:docMk/>
          <pc:sldMk cId="2089415658" sldId="411"/>
        </pc:sldMkLst>
        <pc:spChg chg="mod">
          <ac:chgData name="Henrique Souza" userId="e16f5053fa474369" providerId="LiveId" clId="{B2BAD3FF-019C-4BA0-9ED9-2B6E623CF3FD}" dt="2024-11-25T14:05:31.825" v="1066" actId="1076"/>
          <ac:spMkLst>
            <pc:docMk/>
            <pc:sldMk cId="2089415658" sldId="411"/>
            <ac:spMk id="2" creationId="{BE8158A0-01B7-F2F9-C1F7-D244935EEF61}"/>
          </ac:spMkLst>
        </pc:spChg>
        <pc:spChg chg="mod">
          <ac:chgData name="Henrique Souza" userId="e16f5053fa474369" providerId="LiveId" clId="{B2BAD3FF-019C-4BA0-9ED9-2B6E623CF3FD}" dt="2024-11-25T14:04:43.807" v="1055" actId="27636"/>
          <ac:spMkLst>
            <pc:docMk/>
            <pc:sldMk cId="2089415658" sldId="411"/>
            <ac:spMk id="3" creationId="{A1D27F94-49C8-5B03-80B6-494B225A83EF}"/>
          </ac:spMkLst>
        </pc:spChg>
      </pc:sldChg>
      <pc:sldChg chg="modSp add mod ord">
        <pc:chgData name="Henrique Souza" userId="e16f5053fa474369" providerId="LiveId" clId="{B2BAD3FF-019C-4BA0-9ED9-2B6E623CF3FD}" dt="2024-11-25T14:06:16.270" v="1074" actId="20577"/>
        <pc:sldMkLst>
          <pc:docMk/>
          <pc:sldMk cId="4121798080" sldId="412"/>
        </pc:sldMkLst>
        <pc:spChg chg="mod">
          <ac:chgData name="Henrique Souza" userId="e16f5053fa474369" providerId="LiveId" clId="{B2BAD3FF-019C-4BA0-9ED9-2B6E623CF3FD}" dt="2024-11-25T14:06:16.270" v="1074" actId="20577"/>
          <ac:spMkLst>
            <pc:docMk/>
            <pc:sldMk cId="4121798080" sldId="412"/>
            <ac:spMk id="194" creationId="{45F0384C-8F66-9938-E59B-A5845EEEDACE}"/>
          </ac:spMkLst>
        </pc:spChg>
        <pc:spChg chg="mod">
          <ac:chgData name="Henrique Souza" userId="e16f5053fa474369" providerId="LiveId" clId="{B2BAD3FF-019C-4BA0-9ED9-2B6E623CF3FD}" dt="2024-11-25T14:06:05.651" v="1071" actId="20577"/>
          <ac:spMkLst>
            <pc:docMk/>
            <pc:sldMk cId="4121798080" sldId="412"/>
            <ac:spMk id="196" creationId="{27166424-2FE9-4F97-5565-A61870B59754}"/>
          </ac:spMkLst>
        </pc:spChg>
      </pc:sldChg>
      <pc:sldChg chg="add del">
        <pc:chgData name="Henrique Souza" userId="e16f5053fa474369" providerId="LiveId" clId="{B2BAD3FF-019C-4BA0-9ED9-2B6E623CF3FD}" dt="2024-11-25T14:06:32.754" v="1079" actId="47"/>
        <pc:sldMkLst>
          <pc:docMk/>
          <pc:sldMk cId="2305612053" sldId="413"/>
        </pc:sldMkLst>
      </pc:sldChg>
      <pc:sldChg chg="modSp add mod">
        <pc:chgData name="Henrique Souza" userId="e16f5053fa474369" providerId="LiveId" clId="{B2BAD3FF-019C-4BA0-9ED9-2B6E623CF3FD}" dt="2024-11-25T14:07:11.120" v="1088" actId="1076"/>
        <pc:sldMkLst>
          <pc:docMk/>
          <pc:sldMk cId="2254282803" sldId="414"/>
        </pc:sldMkLst>
        <pc:spChg chg="mod">
          <ac:chgData name="Henrique Souza" userId="e16f5053fa474369" providerId="LiveId" clId="{B2BAD3FF-019C-4BA0-9ED9-2B6E623CF3FD}" dt="2024-11-25T14:07:11.120" v="1088" actId="1076"/>
          <ac:spMkLst>
            <pc:docMk/>
            <pc:sldMk cId="2254282803" sldId="414"/>
            <ac:spMk id="2" creationId="{4A314F87-EA53-0B76-07FD-B37A1469CF8B}"/>
          </ac:spMkLst>
        </pc:spChg>
      </pc:sldChg>
      <pc:sldChg chg="modSp add mod">
        <pc:chgData name="Henrique Souza" userId="e16f5053fa474369" providerId="LiveId" clId="{B2BAD3FF-019C-4BA0-9ED9-2B6E623CF3FD}" dt="2024-11-25T14:07:07.307" v="1087" actId="1076"/>
        <pc:sldMkLst>
          <pc:docMk/>
          <pc:sldMk cId="158240677" sldId="415"/>
        </pc:sldMkLst>
        <pc:spChg chg="mod">
          <ac:chgData name="Henrique Souza" userId="e16f5053fa474369" providerId="LiveId" clId="{B2BAD3FF-019C-4BA0-9ED9-2B6E623CF3FD}" dt="2024-11-25T14:07:07.307" v="1087" actId="1076"/>
          <ac:spMkLst>
            <pc:docMk/>
            <pc:sldMk cId="158240677" sldId="415"/>
            <ac:spMk id="2" creationId="{CCFD21BF-17E2-2804-8A4B-820197FF4F62}"/>
          </ac:spMkLst>
        </pc:spChg>
      </pc:sldChg>
      <pc:sldChg chg="modSp add mod">
        <pc:chgData name="Henrique Souza" userId="e16f5053fa474369" providerId="LiveId" clId="{B2BAD3FF-019C-4BA0-9ED9-2B6E623CF3FD}" dt="2024-11-25T14:07:03.816" v="1086" actId="1076"/>
        <pc:sldMkLst>
          <pc:docMk/>
          <pc:sldMk cId="3324504582" sldId="416"/>
        </pc:sldMkLst>
        <pc:spChg chg="mod">
          <ac:chgData name="Henrique Souza" userId="e16f5053fa474369" providerId="LiveId" clId="{B2BAD3FF-019C-4BA0-9ED9-2B6E623CF3FD}" dt="2024-11-25T14:07:03.816" v="1086" actId="1076"/>
          <ac:spMkLst>
            <pc:docMk/>
            <pc:sldMk cId="3324504582" sldId="416"/>
            <ac:spMk id="2" creationId="{406BD6B7-7348-5542-8544-019324511414}"/>
          </ac:spMkLst>
        </pc:spChg>
      </pc:sldChg>
      <pc:sldChg chg="modSp add mod">
        <pc:chgData name="Henrique Souza" userId="e16f5053fa474369" providerId="LiveId" clId="{B2BAD3FF-019C-4BA0-9ED9-2B6E623CF3FD}" dt="2024-11-25T14:07:00.289" v="1085" actId="1076"/>
        <pc:sldMkLst>
          <pc:docMk/>
          <pc:sldMk cId="1821757120" sldId="417"/>
        </pc:sldMkLst>
        <pc:spChg chg="mod">
          <ac:chgData name="Henrique Souza" userId="e16f5053fa474369" providerId="LiveId" clId="{B2BAD3FF-019C-4BA0-9ED9-2B6E623CF3FD}" dt="2024-11-25T14:07:00.289" v="1085" actId="1076"/>
          <ac:spMkLst>
            <pc:docMk/>
            <pc:sldMk cId="1821757120" sldId="417"/>
            <ac:spMk id="2" creationId="{FE32EF4A-4756-034D-B080-7D45DF0EBA62}"/>
          </ac:spMkLst>
        </pc:spChg>
      </pc:sldChg>
      <pc:sldChg chg="modSp add mod">
        <pc:chgData name="Henrique Souza" userId="e16f5053fa474369" providerId="LiveId" clId="{B2BAD3FF-019C-4BA0-9ED9-2B6E623CF3FD}" dt="2024-11-25T14:06:57.010" v="1084" actId="1076"/>
        <pc:sldMkLst>
          <pc:docMk/>
          <pc:sldMk cId="2043113838" sldId="418"/>
        </pc:sldMkLst>
        <pc:spChg chg="mod">
          <ac:chgData name="Henrique Souza" userId="e16f5053fa474369" providerId="LiveId" clId="{B2BAD3FF-019C-4BA0-9ED9-2B6E623CF3FD}" dt="2024-11-25T14:06:57.010" v="1084" actId="1076"/>
          <ac:spMkLst>
            <pc:docMk/>
            <pc:sldMk cId="2043113838" sldId="418"/>
            <ac:spMk id="2" creationId="{DD27E82A-B4F9-5E96-CDB1-2775A4C32361}"/>
          </ac:spMkLst>
        </pc:spChg>
      </pc:sldChg>
      <pc:sldChg chg="modSp add mod">
        <pc:chgData name="Henrique Souza" userId="e16f5053fa474369" providerId="LiveId" clId="{B2BAD3FF-019C-4BA0-9ED9-2B6E623CF3FD}" dt="2024-11-25T14:06:52.825" v="1083" actId="1076"/>
        <pc:sldMkLst>
          <pc:docMk/>
          <pc:sldMk cId="4205683764" sldId="419"/>
        </pc:sldMkLst>
        <pc:spChg chg="mod">
          <ac:chgData name="Henrique Souza" userId="e16f5053fa474369" providerId="LiveId" clId="{B2BAD3FF-019C-4BA0-9ED9-2B6E623CF3FD}" dt="2024-11-25T14:06:52.825" v="1083" actId="1076"/>
          <ac:spMkLst>
            <pc:docMk/>
            <pc:sldMk cId="4205683764" sldId="419"/>
            <ac:spMk id="4" creationId="{117D7A68-2704-1B68-E776-FA498718DA25}"/>
          </ac:spMkLst>
        </pc:spChg>
        <pc:spChg chg="mod">
          <ac:chgData name="Henrique Souza" userId="e16f5053fa474369" providerId="LiveId" clId="{B2BAD3FF-019C-4BA0-9ED9-2B6E623CF3FD}" dt="2024-11-25T14:06:30.580" v="1076" actId="27636"/>
          <ac:spMkLst>
            <pc:docMk/>
            <pc:sldMk cId="4205683764" sldId="419"/>
            <ac:spMk id="6" creationId="{F800D4D1-672B-30AF-F5E8-9353D5138FDB}"/>
          </ac:spMkLst>
        </pc:spChg>
      </pc:sldChg>
      <pc:sldChg chg="modSp add mod">
        <pc:chgData name="Henrique Souza" userId="e16f5053fa474369" providerId="LiveId" clId="{B2BAD3FF-019C-4BA0-9ED9-2B6E623CF3FD}" dt="2024-11-25T14:06:49.494" v="1082" actId="1076"/>
        <pc:sldMkLst>
          <pc:docMk/>
          <pc:sldMk cId="861031301" sldId="420"/>
        </pc:sldMkLst>
        <pc:spChg chg="mod">
          <ac:chgData name="Henrique Souza" userId="e16f5053fa474369" providerId="LiveId" clId="{B2BAD3FF-019C-4BA0-9ED9-2B6E623CF3FD}" dt="2024-11-25T14:06:49.494" v="1082" actId="1076"/>
          <ac:spMkLst>
            <pc:docMk/>
            <pc:sldMk cId="861031301" sldId="420"/>
            <ac:spMk id="2" creationId="{8586EFD3-413D-0EFE-A830-03362F170549}"/>
          </ac:spMkLst>
        </pc:spChg>
        <pc:spChg chg="mod">
          <ac:chgData name="Henrique Souza" userId="e16f5053fa474369" providerId="LiveId" clId="{B2BAD3FF-019C-4BA0-9ED9-2B6E623CF3FD}" dt="2024-11-25T14:06:30.582" v="1077" actId="27636"/>
          <ac:spMkLst>
            <pc:docMk/>
            <pc:sldMk cId="861031301" sldId="420"/>
            <ac:spMk id="3" creationId="{6BFBFD73-17DF-6B69-6D02-487E9073B13F}"/>
          </ac:spMkLst>
        </pc:spChg>
      </pc:sldChg>
      <pc:sldChg chg="modSp add mod">
        <pc:chgData name="Henrique Souza" userId="e16f5053fa474369" providerId="LiveId" clId="{B2BAD3FF-019C-4BA0-9ED9-2B6E623CF3FD}" dt="2024-11-25T14:06:45.976" v="1081" actId="1076"/>
        <pc:sldMkLst>
          <pc:docMk/>
          <pc:sldMk cId="3173398055" sldId="421"/>
        </pc:sldMkLst>
        <pc:spChg chg="mod">
          <ac:chgData name="Henrique Souza" userId="e16f5053fa474369" providerId="LiveId" clId="{B2BAD3FF-019C-4BA0-9ED9-2B6E623CF3FD}" dt="2024-11-25T14:06:45.976" v="1081" actId="1076"/>
          <ac:spMkLst>
            <pc:docMk/>
            <pc:sldMk cId="3173398055" sldId="421"/>
            <ac:spMk id="2" creationId="{FE32EF4A-4756-034D-B080-7D45DF0EBA62}"/>
          </ac:spMkLst>
        </pc:spChg>
        <pc:spChg chg="mod">
          <ac:chgData name="Henrique Souza" userId="e16f5053fa474369" providerId="LiveId" clId="{B2BAD3FF-019C-4BA0-9ED9-2B6E623CF3FD}" dt="2024-11-25T14:06:30.589" v="1078" actId="27636"/>
          <ac:spMkLst>
            <pc:docMk/>
            <pc:sldMk cId="3173398055" sldId="421"/>
            <ac:spMk id="3" creationId="{000F7423-F1CF-52E8-0018-B58441131325}"/>
          </ac:spMkLst>
        </pc:spChg>
      </pc:sldChg>
      <pc:sldChg chg="modSp add mod">
        <pc:chgData name="Henrique Souza" userId="e16f5053fa474369" providerId="LiveId" clId="{B2BAD3FF-019C-4BA0-9ED9-2B6E623CF3FD}" dt="2024-11-25T14:06:42.629" v="1080" actId="1076"/>
        <pc:sldMkLst>
          <pc:docMk/>
          <pc:sldMk cId="3750989443" sldId="422"/>
        </pc:sldMkLst>
        <pc:spChg chg="mod">
          <ac:chgData name="Henrique Souza" userId="e16f5053fa474369" providerId="LiveId" clId="{B2BAD3FF-019C-4BA0-9ED9-2B6E623CF3FD}" dt="2024-11-25T14:06:42.629" v="1080" actId="1076"/>
          <ac:spMkLst>
            <pc:docMk/>
            <pc:sldMk cId="3750989443" sldId="422"/>
            <ac:spMk id="3" creationId="{A633D8F5-40B3-3D41-1072-B1616B467345}"/>
          </ac:spMkLst>
        </pc:spChg>
      </pc:sldChg>
      <pc:sldChg chg="modSp add mod ord">
        <pc:chgData name="Henrique Souza" userId="e16f5053fa474369" providerId="LiveId" clId="{B2BAD3FF-019C-4BA0-9ED9-2B6E623CF3FD}" dt="2024-11-25T14:08:29.787" v="1119" actId="20577"/>
        <pc:sldMkLst>
          <pc:docMk/>
          <pc:sldMk cId="268159121" sldId="423"/>
        </pc:sldMkLst>
        <pc:spChg chg="mod">
          <ac:chgData name="Henrique Souza" userId="e16f5053fa474369" providerId="LiveId" clId="{B2BAD3FF-019C-4BA0-9ED9-2B6E623CF3FD}" dt="2024-11-25T14:08:29.787" v="1119" actId="20577"/>
          <ac:spMkLst>
            <pc:docMk/>
            <pc:sldMk cId="268159121" sldId="423"/>
            <ac:spMk id="194" creationId="{441F0BD9-9042-0CB6-C277-9A6B017B5D54}"/>
          </ac:spMkLst>
        </pc:spChg>
        <pc:spChg chg="mod">
          <ac:chgData name="Henrique Souza" userId="e16f5053fa474369" providerId="LiveId" clId="{B2BAD3FF-019C-4BA0-9ED9-2B6E623CF3FD}" dt="2024-11-25T14:08:14.242" v="1117" actId="20577"/>
          <ac:spMkLst>
            <pc:docMk/>
            <pc:sldMk cId="268159121" sldId="423"/>
            <ac:spMk id="196" creationId="{26C38A65-ED67-1E8C-5AA5-EDE501E27C79}"/>
          </ac:spMkLst>
        </pc:spChg>
      </pc:sldChg>
      <pc:sldMasterChg chg="addSldLayout delSldLayout">
        <pc:chgData name="Henrique Souza" userId="e16f5053fa474369" providerId="LiveId" clId="{B2BAD3FF-019C-4BA0-9ED9-2B6E623CF3FD}" dt="2024-11-25T14:06:32.754" v="1079" actId="47"/>
        <pc:sldMasterMkLst>
          <pc:docMk/>
          <pc:sldMasterMk cId="671348263" sldId="2147483661"/>
        </pc:sldMasterMkLst>
        <pc:sldLayoutChg chg="del">
          <pc:chgData name="Henrique Souza" userId="e16f5053fa474369" providerId="LiveId" clId="{B2BAD3FF-019C-4BA0-9ED9-2B6E623CF3FD}" dt="2024-11-25T14:04:46.206" v="1057" actId="47"/>
          <pc:sldLayoutMkLst>
            <pc:docMk/>
            <pc:sldMasterMk cId="671348263" sldId="2147483661"/>
            <pc:sldLayoutMk cId="1650451863" sldId="2147483679"/>
          </pc:sldLayoutMkLst>
        </pc:sldLayoutChg>
        <pc:sldLayoutChg chg="add del">
          <pc:chgData name="Henrique Souza" userId="e16f5053fa474369" providerId="LiveId" clId="{B2BAD3FF-019C-4BA0-9ED9-2B6E623CF3FD}" dt="2024-11-10T02:04:10.015" v="199" actId="47"/>
          <pc:sldLayoutMkLst>
            <pc:docMk/>
            <pc:sldMasterMk cId="671348263" sldId="2147483661"/>
            <pc:sldLayoutMk cId="1905187504" sldId="2147483679"/>
          </pc:sldLayoutMkLst>
        </pc:sldLayoutChg>
        <pc:sldLayoutChg chg="del">
          <pc:chgData name="Henrique Souza" userId="e16f5053fa474369" providerId="LiveId" clId="{B2BAD3FF-019C-4BA0-9ED9-2B6E623CF3FD}" dt="2024-11-25T14:06:32.754" v="1079" actId="47"/>
          <pc:sldLayoutMkLst>
            <pc:docMk/>
            <pc:sldMasterMk cId="671348263" sldId="2147483661"/>
            <pc:sldLayoutMk cId="2207681681" sldId="214748367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47409C7-1C92-A9C6-2C93-52FF63F64A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AEB7A2FE-D6CA-5CEC-A17F-767404FB6A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3ACD89-84F2-4FCD-B408-91D27EC0AD04}" type="datetimeFigureOut">
              <a:rPr lang="pt-BR" smtClean="0"/>
              <a:t>26/11/2024</a:t>
            </a:fld>
            <a:endParaRPr lang="pt-BR"/>
          </a:p>
        </p:txBody>
      </p:sp>
      <p:sp>
        <p:nvSpPr>
          <p:cNvPr id="4" name="Espaço Reservado para Rodapé 3">
            <a:extLst>
              <a:ext uri="{FF2B5EF4-FFF2-40B4-BE49-F238E27FC236}">
                <a16:creationId xmlns:a16="http://schemas.microsoft.com/office/drawing/2014/main" id="{50A5BE6D-7DDB-63B4-1EA1-1FDE3D4E84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981F6A54-3B34-EBA4-DF79-AA25143DF7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3F4931-27AD-432E-872C-AD1087166D22}" type="slidenum">
              <a:rPr lang="pt-BR" smtClean="0"/>
              <a:t>‹nº›</a:t>
            </a:fld>
            <a:endParaRPr lang="pt-BR"/>
          </a:p>
        </p:txBody>
      </p:sp>
    </p:spTree>
    <p:extLst>
      <p:ext uri="{BB962C8B-B14F-4D97-AF65-F5344CB8AC3E}">
        <p14:creationId xmlns:p14="http://schemas.microsoft.com/office/powerpoint/2010/main" val="278570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microsoftsearch/connectors-overview"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docs.microsoft.com/en-us/graph/overview#access-microsoft-graph-data-at-scale-using-microsoft-graph-data-connect"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graph/traverse-the-graph#microsoft-graph-api-metadata"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www.getpostman.com/" TargetMode="External"/><Relationship Id="rId5" Type="http://schemas.openxmlformats.org/officeDocument/2006/relationships/hyperlink" Target="https://developer.microsoft.com/graph/graph-explorer" TargetMode="External"/><Relationship Id="rId4" Type="http://schemas.openxmlformats.org/officeDocument/2006/relationships/hyperlink" Target="https://docs.microsoft.com/en-us/graph/api/resources/callrecords-callrecord"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aka.ms/az204lab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pt-BR" sz="1200" b="0" i="0" strike="noStrike" cap="none" spc="0" baseline="0">
                <a:solidFill>
                  <a:srgbClr val="D4D4D4"/>
                </a:solidFill>
                <a:effectLst/>
                <a:latin typeface="Consolas"/>
                <a:ea typeface="Consolas"/>
                <a:cs typeface="Consolas"/>
              </a:rPr>
              <a:t>Permissões delegadas são usadas por aplicativos que têm um usuário conectado presente. O aplicativo é delegado com a permissão para atuar como um usuário conectado quando faz chamadas para o recurso de destino.</a:t>
            </a:r>
          </a:p>
          <a:p>
            <a:pPr marL="228600" indent="-228600">
              <a:buAutoNum type="arabicPeriod"/>
            </a:pPr>
            <a:r>
              <a:rPr lang="pt-BR" sz="1200" b="0" i="0" strike="noStrike" cap="none" spc="0" baseline="0">
                <a:solidFill>
                  <a:srgbClr val="D4D4D4"/>
                </a:solidFill>
                <a:effectLst/>
                <a:latin typeface="Consolas"/>
                <a:ea typeface="Consolas"/>
                <a:cs typeface="Consolas"/>
              </a:rPr>
              <a:t>Os aplicativos que executam o fluxo on-behalf-of exigem código para lidar com os desafios do acesso condicional.</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78AEDA17-3975-56B4-CF33-D2A8D5048454}"/>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D432C737-E67A-0323-B167-E09F22F729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7C878789-3DE9-A835-B207-FCA37FB3F9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1920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13</a:t>
            </a:fld>
            <a:endParaRPr lang="en-US"/>
          </a:p>
        </p:txBody>
      </p:sp>
    </p:spTree>
    <p:extLst>
      <p:ext uri="{BB962C8B-B14F-4D97-AF65-F5344CB8AC3E}">
        <p14:creationId xmlns:p14="http://schemas.microsoft.com/office/powerpoint/2010/main" val="264859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0" i="0" strike="noStrike" cap="none" spc="0" baseline="0" dirty="0">
                <a:solidFill>
                  <a:srgbClr val="171717"/>
                </a:solidFill>
                <a:effectLst/>
                <a:latin typeface="Segoe UI"/>
                <a:ea typeface="Segoe UI"/>
                <a:cs typeface="Segoe UI"/>
              </a:rPr>
              <a:t>A MSAL oferece muitas maneiras de obter tokens, com uma API consistente para várias plataformas. O uso da MSAL oferece os seguintes benefícios:</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Não é necessário usar diretamente as bibliotecas OAuth ou o código no protocolo em seu aplicativo.</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Adquire tokens em nome de um usuário ou em nome de um aplicativo (quando aplicável à plataforma).</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Mantém um cache de token e atualiza tokens para você quando estão perto de expirarem. Você não precisa lidar com a expiração de token por conta própria.</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Ajuda a especificar em qual público você deseja que o aplicativo se conecte.</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Ajuda você a configurar seu aplicativo com base nos arquivos de configuração.</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Ajuda você a solucionar problemas do aplicativo expondo exceções, log e telemetria acionáveis.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2436569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0" i="0" strike="noStrike" cap="none" spc="0" baseline="0">
                <a:solidFill>
                  <a:srgbClr val="161616"/>
                </a:solidFill>
                <a:effectLst/>
                <a:latin typeface="Segoe UI VSS (Regular)"/>
                <a:ea typeface="Segoe UI VSS (Regular)"/>
                <a:cs typeface="Segoe UI VSS (Regular)"/>
              </a:rPr>
              <a:t>Vários desses fluxos dão suporte à aquisição de tokens interativa e não interativa.</a:t>
            </a:r>
          </a:p>
          <a:p>
            <a:pPr algn="l"/>
            <a:endParaRPr lang="en-US" b="0" i="0">
              <a:solidFill>
                <a:srgbClr val="161616"/>
              </a:solidFill>
              <a:effectLst/>
              <a:latin typeface="Segoe UI VSS (Regular)"/>
            </a:endParaRPr>
          </a:p>
          <a:p>
            <a:pPr algn="l">
              <a:buFont typeface="Arial" panose="020B0604020202020204" pitchFamily="34" charset="0"/>
              <a:buChar char="•"/>
            </a:pPr>
            <a:r>
              <a:rPr lang="pt-BR" sz="1200" b="1" i="0" strike="noStrike" cap="none" spc="0" baseline="0">
                <a:solidFill>
                  <a:srgbClr val="161616"/>
                </a:solidFill>
                <a:effectLst/>
                <a:latin typeface="Segoe UI VSS (Regular)"/>
                <a:ea typeface="Segoe UI VSS (Regular)"/>
                <a:cs typeface="Segoe UI VSS (Regular)"/>
              </a:rPr>
              <a:t>Interativo</a:t>
            </a:r>
            <a:r>
              <a:rPr lang="pt-BR" sz="1200" b="0" i="0" strike="noStrike" cap="none" spc="0" baseline="0">
                <a:solidFill>
                  <a:srgbClr val="161616"/>
                </a:solidFill>
                <a:effectLst/>
                <a:latin typeface="Segoe UI VSS (Regular)"/>
                <a:ea typeface="Segoe UI VSS (Regular)"/>
                <a:cs typeface="Segoe UI VSS (Regular)"/>
              </a:rPr>
              <a:t> – Pode ser solicitado pelo servidor de autorização que o usuário insira entradas. Por exemplo, execute a MFA (autenticação multifator) para entrar ou para dar consentimento a mais permissões de acesso a recursos.</a:t>
            </a:r>
          </a:p>
          <a:p>
            <a:pPr algn="l">
              <a:buFont typeface="Arial" panose="020B0604020202020204" pitchFamily="34" charset="0"/>
              <a:buChar char="•"/>
            </a:pPr>
            <a:r>
              <a:rPr lang="pt-BR" sz="1200" b="1" i="0" strike="noStrike" cap="none" spc="0" baseline="0">
                <a:solidFill>
                  <a:srgbClr val="161616"/>
                </a:solidFill>
                <a:effectLst/>
                <a:latin typeface="Segoe UI VSS (Regular)"/>
                <a:ea typeface="Segoe UI VSS (Regular)"/>
                <a:cs typeface="Segoe UI VSS (Regular)"/>
              </a:rPr>
              <a:t> Não interativo</a:t>
            </a:r>
            <a:r>
              <a:rPr lang="pt-BR" sz="1200" b="0" i="0" strike="noStrike" cap="none" spc="0" baseline="0">
                <a:solidFill>
                  <a:srgbClr val="161616"/>
                </a:solidFill>
                <a:effectLst/>
                <a:latin typeface="Segoe UI VSS (Regular)"/>
                <a:ea typeface="Segoe UI VSS (Regular)"/>
                <a:cs typeface="Segoe UI VSS (Regular)"/>
              </a:rPr>
              <a:t> – Talvez </a:t>
            </a:r>
            <a:r>
              <a:rPr lang="pt-BR" sz="1200" b="0" i="1" strike="noStrike" cap="none" spc="0" baseline="0">
                <a:solidFill>
                  <a:srgbClr val="161616"/>
                </a:solidFill>
                <a:effectLst/>
                <a:latin typeface="Segoe UI VSS (Regular)"/>
                <a:ea typeface="Segoe UI VSS (Regular)"/>
                <a:cs typeface="Segoe UI VSS (Regular)"/>
              </a:rPr>
              <a:t>não</a:t>
            </a:r>
            <a:r>
              <a:rPr lang="pt-BR" sz="1200" b="0" i="0" strike="noStrike" cap="none" spc="0" baseline="0">
                <a:solidFill>
                  <a:srgbClr val="161616"/>
                </a:solidFill>
                <a:effectLst/>
                <a:latin typeface="Segoe UI VSS (Regular)"/>
                <a:ea typeface="Segoe UI VSS (Regular)"/>
                <a:cs typeface="Segoe UI VSS (Regular)"/>
              </a:rPr>
              <a:t> seja solicitado que o usuário insira entradas. Também chamada de aquisição de token "silenciosa", o aplicativo tenta obter um token usando um método em que o servidor de autorização </a:t>
            </a:r>
            <a:r>
              <a:rPr lang="pt-BR" sz="1200" b="0" i="1" strike="noStrike" cap="none" spc="0" baseline="0">
                <a:solidFill>
                  <a:srgbClr val="161616"/>
                </a:solidFill>
                <a:effectLst/>
                <a:latin typeface="Segoe UI VSS (Regular)"/>
                <a:ea typeface="Segoe UI VSS (Regular)"/>
                <a:cs typeface="Segoe UI VSS (Regular)"/>
              </a:rPr>
              <a:t>pode não</a:t>
            </a:r>
            <a:r>
              <a:rPr lang="pt-BR" sz="1200" b="0" i="0" strike="noStrike" cap="none" spc="0" baseline="0">
                <a:solidFill>
                  <a:srgbClr val="161616"/>
                </a:solidFill>
                <a:effectLst/>
                <a:latin typeface="Segoe UI VSS (Regular)"/>
                <a:ea typeface="Segoe UI VSS (Regular)"/>
                <a:cs typeface="Segoe UI VSS (Regular)"/>
              </a:rPr>
              <a:t> solicitar a entrada do usuário.</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1007074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1200" b="1" i="0" strike="noStrike" cap="none" spc="0" baseline="0">
                <a:solidFill>
                  <a:srgbClr val="D4D4D4"/>
                </a:solidFill>
                <a:effectLst/>
                <a:latin typeface="Consolas"/>
                <a:ea typeface="Consolas"/>
                <a:cs typeface="Consolas"/>
              </a:rPr>
              <a:t>Exemplo superior: </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Instancia um aplicativo cliente público, conectando usuários na nuvem pública do Microsoft Azure, com suas contas corporativas e de estudante ou suas contas pessoais da Microsoft.</a:t>
            </a:r>
          </a:p>
          <a:p>
            <a:pPr marL="0" marR="0" lvl="0" indent="0" algn="l" defTabSz="914367" rtl="0" eaLnBrk="1" fontAlgn="auto" latinLnBrk="0" hangingPunct="1">
              <a:lnSpc>
                <a:spcPct val="90000"/>
              </a:lnSpc>
              <a:spcBef>
                <a:spcPct val="0"/>
              </a:spcBef>
              <a:spcAft>
                <a:spcPts val="333"/>
              </a:spcAft>
              <a:buClrTx/>
              <a:buSzTx/>
              <a:buFontTx/>
              <a:buNone/>
              <a:defRPr/>
            </a:pPr>
            <a:endParaRPr lang="en-US" b="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1200" b="1" i="0" strike="noStrike" cap="none" spc="0" baseline="0">
                <a:solidFill>
                  <a:srgbClr val="D4D4D4"/>
                </a:solidFill>
                <a:effectLst/>
                <a:latin typeface="Consolas"/>
                <a:ea typeface="Consolas"/>
                <a:cs typeface="Consolas"/>
              </a:rPr>
              <a:t>Exemplo inferior:</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Instancia um aplicativo confidencial (um aplicativo Web localizado em </a:t>
            </a:r>
            <a:r>
              <a:rPr lang="pt-BR" sz="1200" b="1" i="0" strike="noStrike" cap="none" spc="0" baseline="0">
                <a:solidFill>
                  <a:srgbClr val="CE9178"/>
                </a:solidFill>
                <a:effectLst/>
                <a:latin typeface="Consolas"/>
                <a:ea typeface="Consolas"/>
                <a:cs typeface="Consolas"/>
              </a:rPr>
              <a:t>https://myapp.azurewebsites.net</a:t>
            </a:r>
            <a:r>
              <a:rPr lang="pt-BR" sz="1200" b="0" i="0" strike="noStrike" cap="none" spc="0" baseline="0">
                <a:solidFill>
                  <a:srgbClr val="D4D4D4"/>
                </a:solidFill>
                <a:effectLst/>
                <a:latin typeface="Consolas"/>
                <a:ea typeface="Consolas"/>
                <a:cs typeface="Consolas"/>
              </a:rPr>
              <a:t>) processando tokens de usuários na nuvem pública do Microsoft Azure, com suas contas corporativas e de estudante ou suas contas pessoais da Microsoft. O aplicativo é identificado com o provedor de identidade compartilhando um segredo do cliente.</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Inclui os modificadores de construtor </a:t>
            </a:r>
            <a:r>
              <a:rPr lang="pt-BR" sz="1200" b="1" i="0" strike="noStrike" cap="none" spc="0" baseline="0">
                <a:solidFill>
                  <a:srgbClr val="D4D4D4"/>
                </a:solidFill>
                <a:effectLst/>
                <a:latin typeface="Consolas"/>
                <a:ea typeface="Consolas"/>
                <a:cs typeface="Consolas"/>
              </a:rPr>
              <a:t>WithClientSecret</a:t>
            </a:r>
            <a:r>
              <a:rPr lang="pt-BR" sz="1200" b="0" i="0" strike="noStrike" cap="none" spc="0" baseline="0">
                <a:solidFill>
                  <a:srgbClr val="D4D4D4"/>
                </a:solidFill>
                <a:effectLst/>
                <a:latin typeface="Consolas"/>
                <a:ea typeface="Consolas"/>
                <a:cs typeface="Consolas"/>
              </a:rPr>
              <a:t> e </a:t>
            </a:r>
            <a:r>
              <a:rPr lang="pt-BR" sz="1200" b="1" i="0" strike="noStrike" cap="none" spc="0" baseline="0">
                <a:solidFill>
                  <a:srgbClr val="D4D4D4"/>
                </a:solidFill>
                <a:effectLst/>
                <a:latin typeface="Consolas"/>
                <a:ea typeface="Consolas"/>
                <a:cs typeface="Consolas"/>
              </a:rPr>
              <a:t>WithRedirectUri</a:t>
            </a:r>
            <a:r>
              <a:rPr lang="pt-BR" sz="1200" b="0" i="0" strike="noStrike" cap="none" spc="0" baseline="0">
                <a:solidFill>
                  <a:srgbClr val="D4D4D4"/>
                </a:solidFill>
                <a:effectLst/>
                <a:latin typeface="Consolas"/>
                <a:ea typeface="Consolas"/>
                <a:cs typeface="Consolas"/>
              </a:rPr>
              <a:t>.</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endParaRPr lang="en-US" b="0">
              <a:solidFill>
                <a:srgbClr val="D4D4D4"/>
              </a:solidFill>
              <a:effectLst/>
              <a:latin typeface="Consolas" panose="020B0609020204030204" pitchFamily="49" charset="0"/>
            </a:endParaRPr>
          </a:p>
          <a:p>
            <a:pPr algn="l"/>
            <a:r>
              <a:rPr lang="pt-BR" sz="1200" b="1" i="0" strike="noStrike" cap="none" spc="0" baseline="0">
                <a:solidFill>
                  <a:srgbClr val="171717"/>
                </a:solidFill>
                <a:effectLst/>
                <a:latin typeface="Segoe UI"/>
                <a:ea typeface="Segoe UI"/>
                <a:cs typeface="Segoe UI"/>
              </a:rPr>
              <a:t>Aplicativos cliente público, cliente confidencial e de página única</a:t>
            </a:r>
          </a:p>
          <a:p>
            <a:pPr algn="l"/>
            <a:r>
              <a:rPr lang="pt-BR" sz="1200" b="0" i="0" strike="noStrike" cap="none" spc="0" baseline="0">
                <a:solidFill>
                  <a:srgbClr val="171717"/>
                </a:solidFill>
                <a:effectLst/>
                <a:latin typeface="Segoe UI"/>
                <a:ea typeface="Segoe UI"/>
                <a:cs typeface="Segoe UI"/>
              </a:rPr>
              <a:t>Os tokens de segurança podem ser adquiridos por meio de vários tipos de aplicativos. Esses aplicativos tendem a ser divididos nas três categorias a seguir. Cada uma é usada com diferentes bibliotecas e objetos.</a:t>
            </a:r>
          </a:p>
          <a:p>
            <a:pPr marL="171450" indent="-171450" algn="l">
              <a:buFont typeface="Arial" panose="020B0604020202020204" pitchFamily="34" charset="0"/>
              <a:buChar char="•"/>
            </a:pPr>
            <a:r>
              <a:rPr lang="pt-BR" sz="1200" b="1" i="0" strike="noStrike" cap="none" spc="0" baseline="0">
                <a:solidFill>
                  <a:srgbClr val="171717"/>
                </a:solidFill>
                <a:effectLst/>
                <a:latin typeface="Segoe UI"/>
                <a:ea typeface="Segoe UI"/>
                <a:cs typeface="Segoe UI"/>
              </a:rPr>
              <a:t>Aplicativos de página única</a:t>
            </a:r>
            <a:r>
              <a:rPr lang="pt-BR" sz="1200" b="0" i="0" strike="noStrike" cap="none" spc="0" baseline="0">
                <a:solidFill>
                  <a:srgbClr val="171717"/>
                </a:solidFill>
                <a:effectLst/>
                <a:latin typeface="Segoe UI"/>
                <a:ea typeface="Segoe UI"/>
                <a:cs typeface="Segoe UI"/>
              </a:rPr>
              <a:t>: também conhecidos como SPAs, são aplicativos Web em que os tokens são adquiridos por um aplicativo JavaScript ou TypeScript executado no navegador. O aplicativo geralmente usa uma estrutura como Angular, React ou Vue. MSAL.js é a única Biblioteca de Autenticação da Microsoft que dá suporte a aplicativos de página única.</a:t>
            </a:r>
          </a:p>
          <a:p>
            <a:pPr marL="171450" indent="-171450" algn="l">
              <a:buFont typeface="Arial" panose="020B0604020202020204" pitchFamily="34" charset="0"/>
              <a:buChar char="•"/>
            </a:pPr>
            <a:r>
              <a:rPr lang="pt-BR" sz="1200" b="1" i="0" strike="noStrike" cap="none" spc="0" baseline="0">
                <a:solidFill>
                  <a:srgbClr val="171717"/>
                </a:solidFill>
                <a:effectLst/>
                <a:latin typeface="Segoe UI"/>
                <a:ea typeface="Segoe UI"/>
                <a:cs typeface="Segoe UI"/>
              </a:rPr>
              <a:t>Aplicativos cliente públicos</a:t>
            </a:r>
            <a:r>
              <a:rPr lang="pt-BR" sz="1200" b="0" i="0" strike="noStrike" cap="none" spc="0" baseline="0">
                <a:solidFill>
                  <a:srgbClr val="171717"/>
                </a:solidFill>
                <a:effectLst/>
                <a:latin typeface="Segoe UI"/>
                <a:ea typeface="Segoe UI"/>
                <a:cs typeface="Segoe UI"/>
              </a:rPr>
              <a:t>: são aplicativos executados em dispositivos ou computadores desktop ou em um navegador da Web. Eles não são confiáveis para manter segredos do aplicativo com segurança e, portanto, acessam apenas APIs da Web em nome do usuário. (Eles só suportam fluxos de cliente públicos.) Os clientes públicos não podem manter segredos de tempo de configuração, portanto, eles não têm segredos do cliente.</a:t>
            </a:r>
          </a:p>
          <a:p>
            <a:pPr marL="171450" indent="-171450" algn="l">
              <a:buFont typeface="Arial" panose="020B0604020202020204" pitchFamily="34" charset="0"/>
              <a:buChar char="•"/>
            </a:pPr>
            <a:r>
              <a:rPr lang="pt-BR" sz="1200" b="1" i="0" strike="noStrike" cap="none" spc="0" baseline="0">
                <a:solidFill>
                  <a:srgbClr val="171717"/>
                </a:solidFill>
                <a:effectLst/>
                <a:latin typeface="Segoe UI"/>
                <a:ea typeface="Segoe UI"/>
                <a:cs typeface="Segoe UI"/>
              </a:rPr>
              <a:t>Aplicativos cliente confidenciais</a:t>
            </a:r>
            <a:r>
              <a:rPr lang="pt-BR" sz="1200" b="0" i="0" strike="noStrike" cap="none" spc="0" baseline="0">
                <a:solidFill>
                  <a:srgbClr val="171717"/>
                </a:solidFill>
                <a:effectLst/>
                <a:latin typeface="Segoe UI"/>
                <a:ea typeface="Segoe UI"/>
                <a:cs typeface="Segoe UI"/>
              </a:rPr>
              <a:t>: são aplicativos executados em servidores (aplicativos Web, aplicativos de API Web ou até mesmo aplicativos de serviço/daemon). Eles são considerados difíceis de acessar e, por esse motivo, capazes de manter um segredo do aplicativo. Os clientes confidenciais podem conter segredos de tempo de configuração. Cada instância do cliente tem uma configuração distinta (incluindo a ID e o segredo do cliente).</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32939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a:solidFill>
                  <a:srgbClr val="000000"/>
                </a:solidFill>
                <a:effectLst/>
                <a:latin typeface="Aptos"/>
                <a:ea typeface="Aptos"/>
                <a:cs typeface="Aptos"/>
              </a:rPr>
              <a:t>Modificadores comuns a aplicativos cliente público e confidencial</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3723660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dirty="0">
                <a:solidFill>
                  <a:srgbClr val="000000"/>
                </a:solidFill>
                <a:effectLst/>
                <a:latin typeface="Aptos"/>
                <a:ea typeface="Aptos"/>
                <a:cs typeface="Aptos"/>
              </a:rPr>
              <a:t>https://learn.microsoft.com/training/modules/implement-authentication-by-using-microsoft-authentication-library/4-interactive-authentication-msal</a:t>
            </a:r>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1160131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pt-BR" sz="1200" b="0" i="0" strike="noStrike" cap="none" spc="0" baseline="0">
                <a:solidFill>
                  <a:srgbClr val="D4D4D4"/>
                </a:solidFill>
                <a:effectLst/>
                <a:latin typeface="Consolas"/>
                <a:ea typeface="Consolas"/>
                <a:cs typeface="Consolas"/>
              </a:rPr>
              <a:t>O MSAL.js dá suporte a aplicativos de página única.</a:t>
            </a:r>
          </a:p>
          <a:p>
            <a:pPr marL="228600" marR="0" lvl="0" indent="-228600" algn="l" defTabSz="914400" rtl="0" eaLnBrk="1" fontAlgn="auto" latinLnBrk="0" hangingPunct="1">
              <a:lnSpc>
                <a:spcPct val="100000"/>
              </a:lnSpc>
              <a:spcBef>
                <a:spcPct val="0"/>
              </a:spcBef>
              <a:spcAft>
                <a:spcPct val="0"/>
              </a:spcAft>
              <a:buClrTx/>
              <a:buSzTx/>
              <a:buFontTx/>
              <a:buAutoNum type="arabicPeriod"/>
              <a:defRPr/>
            </a:pPr>
            <a:r>
              <a:rPr lang="pt-BR" sz="1200" b="0" i="0" strike="noStrike" cap="none" spc="0" baseline="0">
                <a:solidFill>
                  <a:srgbClr val="CE9178"/>
                </a:solidFill>
                <a:effectLst/>
                <a:latin typeface="Consolas"/>
                <a:ea typeface="Consolas"/>
                <a:cs typeface="Consolas"/>
              </a:rPr>
              <a:t>A classe </a:t>
            </a:r>
            <a:r>
              <a:rPr lang="pt-BR" sz="1200" b="0" i="1" strike="noStrike" cap="none" spc="0" baseline="0">
                <a:solidFill>
                  <a:srgbClr val="CE9178"/>
                </a:solidFill>
                <a:effectLst/>
                <a:latin typeface="Consolas"/>
                <a:ea typeface="Consolas"/>
                <a:cs typeface="Consolas"/>
              </a:rPr>
              <a:t>PublicClientApplicationBuilder</a:t>
            </a:r>
            <a:r>
              <a:rPr lang="pt-BR" sz="1200" b="0" i="0" strike="noStrike" cap="none" spc="0" baseline="0">
                <a:solidFill>
                  <a:srgbClr val="D4D4D4"/>
                </a:solidFill>
                <a:effectLst/>
                <a:latin typeface="Consolas"/>
                <a:ea typeface="Consolas"/>
                <a:cs typeface="Consolas"/>
              </a:rPr>
              <a:t> é usada para criar o contexto de autorização para autenticação interativa em um aplicativo de console.</a:t>
            </a:r>
          </a:p>
          <a:p>
            <a:pPr marL="228600" marR="0" lvl="0" indent="-228600" algn="l" defTabSz="914400" rtl="0" eaLnBrk="1" fontAlgn="auto" latinLnBrk="0" hangingPunct="1">
              <a:lnSpc>
                <a:spcPct val="100000"/>
              </a:lnSpc>
              <a:spcBef>
                <a:spcPct val="0"/>
              </a:spcBef>
              <a:spcAft>
                <a:spcPct val="0"/>
              </a:spcAft>
              <a:buClrTx/>
              <a:buSzTx/>
              <a:buFontTx/>
              <a:buAutoNum type="arabicPeriod"/>
              <a:defRPr/>
            </a:pPr>
            <a:endParaRPr lang="en-US" b="0">
              <a:solidFill>
                <a:srgbClr val="D4D4D4"/>
              </a:solidFill>
              <a:effectLst/>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19</a:t>
            </a:fld>
            <a:endParaRPr lang="en-US"/>
          </a:p>
        </p:txBody>
      </p:sp>
    </p:spTree>
    <p:extLst>
      <p:ext uri="{BB962C8B-B14F-4D97-AF65-F5344CB8AC3E}">
        <p14:creationId xmlns:p14="http://schemas.microsoft.com/office/powerpoint/2010/main" val="4256908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3EC7C33E-DDD7-B96D-624A-BE6FA9E18B73}"/>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8E59796A-77B8-A099-E637-B4B835C2A0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A0230E20-79C5-717F-4F47-2054A24AED5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2401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1562761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1" i="0" strike="noStrike" cap="none" spc="0" baseline="0">
                <a:solidFill>
                  <a:srgbClr val="569CD6"/>
                </a:solidFill>
                <a:effectLst/>
                <a:latin typeface="Consolas"/>
                <a:ea typeface="Consolas"/>
                <a:cs typeface="Consolas"/>
              </a:rPr>
              <a:t>Tipos de SAS</a:t>
            </a:r>
          </a:p>
          <a:p>
            <a:endParaRPr lang="en-US" b="1">
              <a:solidFill>
                <a:srgbClr val="569CD6"/>
              </a:solidFill>
              <a:effectLst/>
              <a:latin typeface="Consolas" panose="020B0609020204030204" pitchFamily="49" charset="0"/>
            </a:endParaRPr>
          </a:p>
          <a:p>
            <a:pPr marL="171450" indent="-171450">
              <a:buFont typeface="Arial" panose="020B0604020202020204" pitchFamily="34" charset="0"/>
              <a:buChar char="•"/>
            </a:pPr>
            <a:r>
              <a:rPr lang="pt-BR" sz="1200" b="1" i="0" strike="noStrike" cap="none" spc="0" baseline="0">
                <a:solidFill>
                  <a:srgbClr val="569CD6"/>
                </a:solidFill>
                <a:effectLst/>
                <a:latin typeface="Consolas"/>
                <a:ea typeface="Consolas"/>
                <a:cs typeface="Consolas"/>
              </a:rPr>
              <a:t>SAS de delegação de usuário</a:t>
            </a:r>
            <a:r>
              <a:rPr lang="pt-BR" sz="1200" b="0" i="0" strike="noStrike" cap="none" spc="0" baseline="0">
                <a:solidFill>
                  <a:srgbClr val="D4D4D4"/>
                </a:solidFill>
                <a:effectLst/>
                <a:latin typeface="Consolas"/>
                <a:ea typeface="Consolas"/>
                <a:cs typeface="Consolas"/>
              </a:rPr>
              <a:t>: uma SAS de delegação de usuário é protegida usando as credenciais do Azure Active Directory e também as permissões especificadas para a SAS. Uma SAS de delegação do usuário se aplica somente ao Armazenamento de Blobs.</a:t>
            </a:r>
          </a:p>
          <a:p>
            <a:pPr marL="171450" indent="-171450">
              <a:buFont typeface="Arial" panose="020B0604020202020204" pitchFamily="34" charset="0"/>
              <a:buChar char="•"/>
            </a:pPr>
            <a:r>
              <a:rPr lang="pt-BR" sz="1200" b="1" i="0" strike="noStrike" cap="none" spc="0" baseline="0">
                <a:solidFill>
                  <a:srgbClr val="569CD6"/>
                </a:solidFill>
                <a:effectLst/>
                <a:latin typeface="Consolas"/>
                <a:ea typeface="Consolas"/>
                <a:cs typeface="Consolas"/>
              </a:rPr>
              <a:t>SAS de serviço</a:t>
            </a:r>
            <a:r>
              <a:rPr lang="pt-BR" sz="1200" b="0" i="0" strike="noStrike" cap="none" spc="0" baseline="0">
                <a:solidFill>
                  <a:srgbClr val="D4D4D4"/>
                </a:solidFill>
                <a:effectLst/>
                <a:latin typeface="Consolas"/>
                <a:ea typeface="Consolas"/>
                <a:cs typeface="Consolas"/>
              </a:rPr>
              <a:t>: uma SAS de serviço é protegida usando uma chave de conta de armazenamento. Uma SAS de serviço delega acesso a um recurso nos seguintes serviços de Armazenamento do Azure: Armazenamento de Blobs, Armazenamento de Filas, Armazenamento de Tabelas ou Arquivos do Azure.</a:t>
            </a:r>
          </a:p>
          <a:p>
            <a:pPr marL="171450" indent="-171450">
              <a:buFont typeface="Arial" panose="020B0604020202020204" pitchFamily="34" charset="0"/>
              <a:buChar char="•"/>
            </a:pPr>
            <a:r>
              <a:rPr lang="pt-BR" sz="1200" b="1" i="0" strike="noStrike" cap="none" spc="0" baseline="0">
                <a:solidFill>
                  <a:srgbClr val="569CD6"/>
                </a:solidFill>
                <a:effectLst/>
                <a:latin typeface="Consolas"/>
                <a:ea typeface="Consolas"/>
                <a:cs typeface="Consolas"/>
              </a:rPr>
              <a:t>SAS de conta</a:t>
            </a:r>
            <a:r>
              <a:rPr lang="pt-BR" sz="1200" b="0" i="0" strike="noStrike" cap="none" spc="0" baseline="0">
                <a:solidFill>
                  <a:srgbClr val="D4D4D4"/>
                </a:solidFill>
                <a:effectLst/>
                <a:latin typeface="Consolas"/>
                <a:ea typeface="Consolas"/>
                <a:cs typeface="Consolas"/>
              </a:rPr>
              <a:t>: uma SAS de conta é protegida com a chave de conta de armazenamento. Uma SAS de conta delega acesso a recursos em um ou mais dos serviços de armazenamento. Todas as operações disponíveis através de uma SAS de serviço ou de delegação do usuário também estão disponíveis por meio de uma SAS de conta.</a:t>
            </a:r>
          </a:p>
          <a:p>
            <a:pPr algn="l"/>
            <a:endParaRPr lang="en-US" b="1" i="0">
              <a:solidFill>
                <a:srgbClr val="171717"/>
              </a:solidFill>
              <a:effectLst/>
              <a:latin typeface="Segoe UI" panose="020B0502040204020203" pitchFamily="34" charset="0"/>
            </a:endParaRPr>
          </a:p>
          <a:p>
            <a:pPr algn="l"/>
            <a:endParaRPr lang="en-US" b="1" i="0">
              <a:solidFill>
                <a:srgbClr val="171717"/>
              </a:solidFill>
              <a:effectLst/>
              <a:latin typeface="Segoe UI" panose="020B0502040204020203" pitchFamily="34" charset="0"/>
            </a:endParaRPr>
          </a:p>
          <a:p>
            <a:pPr algn="l"/>
            <a:r>
              <a:rPr lang="pt-BR" sz="1200" b="1" i="0" strike="noStrike" cap="none" spc="0" baseline="0">
                <a:solidFill>
                  <a:srgbClr val="171717"/>
                </a:solidFill>
                <a:effectLst/>
                <a:latin typeface="Segoe UI"/>
                <a:ea typeface="Segoe UI"/>
                <a:cs typeface="Segoe UI"/>
              </a:rPr>
              <a:t>Práticas recomendadas</a:t>
            </a:r>
          </a:p>
          <a:p>
            <a:pPr algn="l"/>
            <a:r>
              <a:rPr lang="pt-BR" sz="1200" b="0" i="0" strike="noStrike" cap="none" spc="0" baseline="0">
                <a:solidFill>
                  <a:srgbClr val="171717"/>
                </a:solidFill>
                <a:effectLst/>
                <a:latin typeface="Segoe UI"/>
                <a:ea typeface="Segoe UI"/>
                <a:cs typeface="Segoe UI"/>
              </a:rPr>
              <a:t>Para reduzir os riscos potenciais de usar uma SAS, a Microsoft fornece algumas diretrizes de melhores práticas:</a:t>
            </a:r>
          </a:p>
          <a:p>
            <a:pPr marL="171450" indent="-171450" algn="l">
              <a:buFont typeface="Arial" panose="020B0604020202020204" pitchFamily="34" charset="0"/>
              <a:buChar char="•"/>
            </a:pPr>
            <a:r>
              <a:rPr lang="pt-BR" sz="1200" b="0" i="0" strike="noStrike" cap="none" spc="0" baseline="0">
                <a:solidFill>
                  <a:srgbClr val="171717"/>
                </a:solidFill>
                <a:effectLst/>
                <a:latin typeface="Segoe UI"/>
                <a:ea typeface="Segoe UI"/>
                <a:cs typeface="Segoe UI"/>
              </a:rPr>
              <a:t>Para distribuir com segurança uma SAS e impedir ataques man-in-the-middle, sempre use HTTPS.</a:t>
            </a:r>
          </a:p>
          <a:p>
            <a:pPr marL="171450" indent="-171450" algn="l">
              <a:buFont typeface="Arial" panose="020B0604020202020204" pitchFamily="34" charset="0"/>
              <a:buChar char="•"/>
            </a:pPr>
            <a:r>
              <a:rPr lang="pt-BR" sz="1200" b="0" i="0" strike="noStrike" cap="none" spc="0" baseline="0">
                <a:solidFill>
                  <a:srgbClr val="171717"/>
                </a:solidFill>
                <a:effectLst/>
                <a:latin typeface="Segoe UI"/>
                <a:ea typeface="Segoe UI"/>
                <a:cs typeface="Segoe UI"/>
              </a:rPr>
              <a:t>A SAS mais segura é uma SAS de delegação de usuário. Use-a sempre que possível, pois ela elimina a necessidade de armazenar sua chave de conta de armazenamento no código. Use o Azure Active Directory para gerenciar credenciais. Essa opção pode não ser possível para sua solução.</a:t>
            </a:r>
          </a:p>
          <a:p>
            <a:pPr marL="171450" indent="-171450" algn="l">
              <a:buFont typeface="Arial" panose="020B0604020202020204" pitchFamily="34" charset="0"/>
              <a:buChar char="•"/>
            </a:pPr>
            <a:r>
              <a:rPr lang="pt-BR" sz="1200" b="0" i="0" strike="noStrike" cap="none" spc="0" baseline="0">
                <a:solidFill>
                  <a:srgbClr val="171717"/>
                </a:solidFill>
                <a:effectLst/>
                <a:latin typeface="Segoe UI"/>
                <a:ea typeface="Segoe UI"/>
                <a:cs typeface="Segoe UI"/>
              </a:rPr>
              <a:t>Tente definir o tempo de término para o menor valor útil. Se uma chave SAS for comprometida, ela só poderá ser explorada por um curto período.</a:t>
            </a:r>
          </a:p>
          <a:p>
            <a:pPr marL="171450" indent="-171450" algn="l">
              <a:buFont typeface="Arial" panose="020B0604020202020204" pitchFamily="34" charset="0"/>
              <a:buChar char="•"/>
            </a:pPr>
            <a:r>
              <a:rPr lang="pt-BR" sz="1200" b="0" i="0" strike="noStrike" cap="none" spc="0" baseline="0">
                <a:solidFill>
                  <a:srgbClr val="171717"/>
                </a:solidFill>
                <a:effectLst/>
                <a:latin typeface="Segoe UI"/>
                <a:ea typeface="Segoe UI"/>
                <a:cs typeface="Segoe UI"/>
              </a:rPr>
              <a:t>Aplique a regra de privilégios mínimos necessários. Permita somente o acesso necessário. Por exemplo, em seu aplicativo, o acesso somente leitura é suficiente.</a:t>
            </a:r>
          </a:p>
          <a:p>
            <a:pPr marL="171450" indent="-171450" algn="l">
              <a:buFont typeface="Arial" panose="020B0604020202020204" pitchFamily="34" charset="0"/>
              <a:buChar char="•"/>
            </a:pPr>
            <a:r>
              <a:rPr lang="pt-BR" sz="1200" b="0" i="0" strike="noStrike" cap="none" spc="0" baseline="0">
                <a:solidFill>
                  <a:srgbClr val="171717"/>
                </a:solidFill>
                <a:effectLst/>
                <a:latin typeface="Segoe UI"/>
                <a:ea typeface="Segoe UI"/>
                <a:cs typeface="Segoe UI"/>
              </a:rPr>
              <a:t>Há algumas situações em que uma SAS não é a solução correta. Quando houver um risco inaceitável de usar uma SAS, crie um serviço de nível intermediário para gerenciar os usuários e acesso deles ao armazenamento.</a:t>
            </a:r>
          </a:p>
          <a:p>
            <a:pPr algn="l"/>
            <a:r>
              <a:rPr lang="pt-BR" sz="1200" b="0" i="0" strike="noStrike" cap="none" spc="0" baseline="0">
                <a:solidFill>
                  <a:srgbClr val="171717"/>
                </a:solidFill>
                <a:effectLst/>
                <a:latin typeface="Segoe UI"/>
                <a:ea typeface="Segoe UI"/>
                <a:cs typeface="Segoe UI"/>
              </a:rPr>
              <a:t>A maneira mais flexível e segura de usar uma SAS de conta ou de serviço é associar os tokens SAS a uma política de acesso armazenada.</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22</a:t>
            </a:fld>
            <a:endParaRPr lang="en-US"/>
          </a:p>
        </p:txBody>
      </p:sp>
    </p:spTree>
    <p:extLst>
      <p:ext uri="{BB962C8B-B14F-4D97-AF65-F5344CB8AC3E}">
        <p14:creationId xmlns:p14="http://schemas.microsoft.com/office/powerpoint/2010/main" val="4251485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4D7BB-47DA-46D4-B152-A08B9EBCF1F1}" type="slidenum">
              <a:rPr lang="en-US" smtClean="0"/>
              <a:t>23</a:t>
            </a:fld>
            <a:endParaRPr lang="en-US"/>
          </a:p>
        </p:txBody>
      </p:sp>
    </p:spTree>
    <p:extLst>
      <p:ext uri="{BB962C8B-B14F-4D97-AF65-F5344CB8AC3E}">
        <p14:creationId xmlns:p14="http://schemas.microsoft.com/office/powerpoint/2010/main" val="3681989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0" i="0" strike="noStrike" cap="none" spc="0" baseline="0" dirty="0">
                <a:solidFill>
                  <a:srgbClr val="171717"/>
                </a:solidFill>
                <a:effectLst/>
                <a:latin typeface="Segoe UI"/>
                <a:ea typeface="Segoe UI"/>
                <a:cs typeface="Segoe UI"/>
              </a:rPr>
              <a:t>Além disso, será necessário usar uma SAS para autorizar acesso ao objeto de origem em uma operação de cópia em determinados cenários:</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Quando você copia um blob para outro que reside em uma conta de armazenamento diferente, deve usar uma SAS para autorizar acesso ao blob de origem. Outra opção é usar uma SAS para também autorizar acesso ao blob de destino.</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Quando você copia um arquivo para outro que reside em uma conta de armazenamento diferente, deve usar uma SAS para autorizar acesso ao arquivo de origem. Outra opção é usar uma SAS para também autorizar acesso ao arquivo de destino.</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Quando você estiver copiando um blob em um arquivo, ou um arquivo em um blob, use uma SAS para autorizar acesso ao objeto de origem, mesmo se os objetos de origem e destino residirem dentro da mesma conta de armazenamento.</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25</a:t>
            </a:fld>
            <a:endParaRPr lang="en-US"/>
          </a:p>
        </p:txBody>
      </p:sp>
    </p:spTree>
    <p:extLst>
      <p:ext uri="{BB962C8B-B14F-4D97-AF65-F5344CB8AC3E}">
        <p14:creationId xmlns:p14="http://schemas.microsoft.com/office/powerpoint/2010/main" val="2445006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D4D4D4"/>
                </a:solidFill>
                <a:effectLst/>
                <a:latin typeface="Consolas"/>
                <a:ea typeface="Consolas"/>
                <a:cs typeface="Consolas"/>
              </a:rPr>
              <a:t>Os seguintes recursos de armazenamento oferecem suporte às políticas de acesso armazenadas:</a:t>
            </a:r>
          </a:p>
          <a:p>
            <a:pPr marL="171450" indent="-171450">
              <a:buFont typeface="Arial" panose="020B0604020202020204" pitchFamily="34" charset="0"/>
              <a:buChar char="•"/>
            </a:pPr>
            <a:r>
              <a:rPr lang="pt-BR" sz="1200" b="0" i="0" strike="noStrike" cap="none" spc="0" baseline="0">
                <a:solidFill>
                  <a:srgbClr val="D4D4D4"/>
                </a:solidFill>
                <a:effectLst/>
                <a:latin typeface="Consolas"/>
                <a:ea typeface="Consolas"/>
                <a:cs typeface="Consolas"/>
              </a:rPr>
              <a:t>Contêineres de blobs</a:t>
            </a:r>
          </a:p>
          <a:p>
            <a:pPr marL="171450" indent="-171450">
              <a:buFont typeface="Arial" panose="020B0604020202020204" pitchFamily="34" charset="0"/>
              <a:buChar char="•"/>
            </a:pPr>
            <a:r>
              <a:rPr lang="pt-BR" sz="1200" b="0" i="0" strike="noStrike" cap="none" spc="0" baseline="0">
                <a:solidFill>
                  <a:srgbClr val="D4D4D4"/>
                </a:solidFill>
                <a:effectLst/>
                <a:latin typeface="Consolas"/>
                <a:ea typeface="Consolas"/>
                <a:cs typeface="Consolas"/>
              </a:rPr>
              <a:t>Compartilhamentos de arquivo</a:t>
            </a:r>
          </a:p>
          <a:p>
            <a:pPr marL="171450" indent="-171450">
              <a:buFont typeface="Arial" panose="020B0604020202020204" pitchFamily="34" charset="0"/>
              <a:buChar char="•"/>
            </a:pPr>
            <a:r>
              <a:rPr lang="pt-BR" sz="1200" b="0" i="0" strike="noStrike" cap="none" spc="0" baseline="0">
                <a:solidFill>
                  <a:srgbClr val="D4D4D4"/>
                </a:solidFill>
                <a:effectLst/>
                <a:latin typeface="Consolas"/>
                <a:ea typeface="Consolas"/>
                <a:cs typeface="Consolas"/>
              </a:rPr>
              <a:t>Filas</a:t>
            </a:r>
          </a:p>
          <a:p>
            <a:pPr marL="171450" indent="-171450">
              <a:buFont typeface="Arial" panose="020B0604020202020204" pitchFamily="34" charset="0"/>
              <a:buChar char="•"/>
            </a:pPr>
            <a:r>
              <a:rPr lang="pt-BR" sz="1200" b="0" i="0" strike="noStrike" cap="none" spc="0" baseline="0">
                <a:solidFill>
                  <a:srgbClr val="D4D4D4"/>
                </a:solidFill>
                <a:effectLst/>
                <a:latin typeface="Consolas"/>
                <a:ea typeface="Consolas"/>
                <a:cs typeface="Consolas"/>
              </a:rPr>
              <a:t>Tabelas</a:t>
            </a:r>
          </a:p>
          <a:p>
            <a:pPr algn="l"/>
            <a:endParaRPr lang="en-US" b="1" i="0">
              <a:solidFill>
                <a:srgbClr val="171717"/>
              </a:solidFill>
              <a:effectLst/>
              <a:latin typeface="Segoe UI" panose="020B0502040204020203" pitchFamily="34" charset="0"/>
            </a:endParaRPr>
          </a:p>
          <a:p>
            <a:pPr algn="l"/>
            <a:endParaRPr lang="en-US" b="1" i="0">
              <a:solidFill>
                <a:srgbClr val="171717"/>
              </a:solidFill>
              <a:effectLst/>
              <a:latin typeface="Segoe UI" panose="020B0502040204020203" pitchFamily="34" charset="0"/>
            </a:endParaRPr>
          </a:p>
          <a:p>
            <a:pPr algn="l"/>
            <a:r>
              <a:rPr lang="pt-BR" sz="1200" b="1" i="0" strike="noStrike" cap="none" spc="0" baseline="0">
                <a:solidFill>
                  <a:srgbClr val="171717"/>
                </a:solidFill>
                <a:effectLst/>
                <a:latin typeface="Segoe UI"/>
                <a:ea typeface="Segoe UI"/>
                <a:cs typeface="Segoe UI"/>
              </a:rPr>
              <a:t>Modificar ou revogar uma política de acesso armazenada</a:t>
            </a:r>
          </a:p>
          <a:p>
            <a:pPr marL="171450" indent="-171450" algn="l">
              <a:buFont typeface="Arial" panose="020B0604020202020204" pitchFamily="34" charset="0"/>
              <a:buChar char="•"/>
            </a:pPr>
            <a:r>
              <a:rPr lang="pt-BR" sz="1200" b="0" i="0" strike="noStrike" cap="none" spc="0" baseline="0">
                <a:solidFill>
                  <a:srgbClr val="171717"/>
                </a:solidFill>
                <a:effectLst/>
                <a:latin typeface="Segoe UI"/>
                <a:ea typeface="Segoe UI"/>
                <a:cs typeface="Segoe UI"/>
              </a:rPr>
              <a:t>Para modificar os parâmetros da política de acesso armazenada, você pode chamar a operação de lista de controle de acesso do tipo de recurso para substituir a política existente. Por exemplo, se a política existente conceder permissões de leitura e gravação a um recurso, será possível modificá-la para conceder permissões somente de leitura em todas as solicitações futuras.</a:t>
            </a:r>
          </a:p>
          <a:p>
            <a:pPr marL="171450" indent="-171450" algn="l">
              <a:buFont typeface="Arial" panose="020B0604020202020204" pitchFamily="34" charset="0"/>
              <a:buChar char="•"/>
            </a:pPr>
            <a:endParaRPr lang="en-US" b="0" i="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pt-BR" sz="1200" b="0" i="0" strike="noStrike" cap="none" spc="0" baseline="0">
                <a:solidFill>
                  <a:srgbClr val="171717"/>
                </a:solidFill>
                <a:effectLst/>
                <a:latin typeface="Segoe UI"/>
                <a:ea typeface="Segoe UI"/>
                <a:cs typeface="Segoe UI"/>
              </a:rPr>
              <a:t>Para revogar uma política de acesso armazenada, você pode excluí-la, renomeá-la alterando o identificador assinado ou alterar a hora de expiração para um valor no passado. A alteração do identificador assinado interrompe as associações entre todas as assinaturas existentes e a política de acesso armazenada. A alteração da hora de expiração para um valor no passado faz com que todas as assinaturas associadas expirem. Excluir ou modificar a política de acesso armazenada afeta imediatamente todas as SAS associadas a ela.</a:t>
            </a:r>
          </a:p>
          <a:p>
            <a:pPr marL="171450" indent="-171450" algn="l">
              <a:buFont typeface="Arial" panose="020B0604020202020204" pitchFamily="34" charset="0"/>
              <a:buChar char="•"/>
            </a:pPr>
            <a:endParaRPr lang="en-US" b="0" i="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pt-BR" sz="1200" b="0" i="0" strike="noStrike" cap="none" spc="0" baseline="0">
                <a:solidFill>
                  <a:srgbClr val="171717"/>
                </a:solidFill>
                <a:effectLst/>
                <a:latin typeface="Segoe UI"/>
                <a:ea typeface="Segoe UI"/>
                <a:cs typeface="Segoe UI"/>
              </a:rPr>
              <a:t>Para remover uma única política de acesso, chame a operação Definir a ACL do recurso, passando o conjunto de identificadores assinados que você deseja manter no contêiner.</a:t>
            </a:r>
          </a:p>
          <a:p>
            <a:pPr marL="171450" indent="-171450" algn="l">
              <a:buFont typeface="Arial" panose="020B0604020202020204" pitchFamily="34" charset="0"/>
              <a:buChar char="•"/>
            </a:pPr>
            <a:r>
              <a:rPr lang="pt-BR" sz="1200" b="0" i="0" strike="noStrike" cap="none" spc="0" baseline="0">
                <a:solidFill>
                  <a:srgbClr val="171717"/>
                </a:solidFill>
                <a:effectLst/>
                <a:latin typeface="Segoe UI"/>
                <a:ea typeface="Segoe UI"/>
                <a:cs typeface="Segoe UI"/>
              </a:rPr>
              <a:t>Para remover todas as políticas de acesso dos recursos, chame a operação Definir a ACL com um corpo de solicitação vazio.</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26</a:t>
            </a:fld>
            <a:endParaRPr lang="en-US"/>
          </a:p>
        </p:txBody>
      </p:sp>
    </p:spTree>
    <p:extLst>
      <p:ext uri="{BB962C8B-B14F-4D97-AF65-F5344CB8AC3E}">
        <p14:creationId xmlns:p14="http://schemas.microsoft.com/office/powerpoint/2010/main" val="461547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pt-BR" sz="1200" b="0" i="0" strike="noStrike" cap="none" spc="0" baseline="0">
                <a:solidFill>
                  <a:srgbClr val="D4D4D4"/>
                </a:solidFill>
                <a:effectLst/>
                <a:latin typeface="Consolas"/>
                <a:ea typeface="Consolas"/>
                <a:cs typeface="Consolas"/>
              </a:rPr>
              <a:t>Uma SAS de delegação de usuário é protegida com as credenciais do Microsoft Entra e também pelas permissões especificadas para a SAS. Uma SAS de delegação do usuário se aplica somente ao armazenamento de blobs.</a:t>
            </a:r>
          </a:p>
          <a:p>
            <a:pPr marL="228600" marR="0" lvl="0" indent="-228600" algn="l" defTabSz="914400" rtl="0" eaLnBrk="1" fontAlgn="auto" latinLnBrk="0" hangingPunct="1">
              <a:lnSpc>
                <a:spcPct val="100000"/>
              </a:lnSpc>
              <a:spcBef>
                <a:spcPct val="0"/>
              </a:spcBef>
              <a:spcAft>
                <a:spcPct val="0"/>
              </a:spcAft>
              <a:buClrTx/>
              <a:buSzTx/>
              <a:buFont typeface="+mj-lt"/>
              <a:buAutoNum type="arabicPeriod"/>
              <a:defRPr/>
            </a:pPr>
            <a:r>
              <a:rPr lang="pt-BR" sz="1200" b="0" i="0" strike="noStrike" cap="none" spc="0" baseline="0">
                <a:solidFill>
                  <a:srgbClr val="D4D4D4"/>
                </a:solidFill>
                <a:effectLst/>
                <a:latin typeface="Consolas"/>
                <a:ea typeface="Consolas"/>
                <a:cs typeface="Consolas"/>
              </a:rPr>
              <a:t>A maneira mais flexível e segura de usar uma SAS de conta ou de serviço é associar os tokens SAS a uma política de acesso armazenada.</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27</a:t>
            </a:fld>
            <a:endParaRPr lang="en-US"/>
          </a:p>
        </p:txBody>
      </p:sp>
    </p:spTree>
    <p:extLst>
      <p:ext uri="{BB962C8B-B14F-4D97-AF65-F5344CB8AC3E}">
        <p14:creationId xmlns:p14="http://schemas.microsoft.com/office/powerpoint/2010/main" val="1211099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D1C94D6F-D2BF-AB65-FBB2-3C51F5CBB04A}"/>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5DA9B0AA-9720-E20B-A68A-A5842E2F80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5CD4FC99-EE6C-5B80-7EFF-3B892CA228E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77393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0" i="0" strike="noStrike" cap="none" spc="0" baseline="0" dirty="0">
                <a:solidFill>
                  <a:srgbClr val="171717"/>
                </a:solidFill>
                <a:effectLst/>
                <a:latin typeface="Segoe UI"/>
                <a:ea typeface="Segoe UI"/>
                <a:cs typeface="Segoe UI"/>
              </a:rPr>
              <a:t>Na plataforma Microsoft 365, três componentes principais facilitam o acesso e o fluxo de dados:</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A API do Microsoft Graph oferece um único ponto de extremidade, https://graph.microsoft.com. Você pode usar APIs REST ou SDKs para acessar o ponto de extremidade. O Microsoft Graph também inclui um poderoso conjunto de serviços que gerenciam a identidade do usuário e do dispositivo, acesso, conformidade, segurança e ajudam a proteger as organizações contra vazamento ou perda de dados.</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Os </a:t>
            </a:r>
            <a:r>
              <a:rPr lang="pt-BR" sz="1200" b="0" i="0" strike="noStrike" cap="none" spc="0" baseline="0" dirty="0">
                <a:solidFill>
                  <a:srgbClr val="171717"/>
                </a:solidFill>
                <a:effectLst/>
                <a:latin typeface="Segoe UI"/>
                <a:ea typeface="Segoe UI"/>
                <a:cs typeface="Segoe UI"/>
                <a:hlinkClick r:id="rId3" history="0"/>
              </a:rPr>
              <a:t>conectores do Microsoft Graph</a:t>
            </a:r>
            <a:r>
              <a:rPr lang="pt-BR" sz="1200" b="0" i="0" strike="noStrike" cap="none" spc="0" baseline="0" dirty="0">
                <a:solidFill>
                  <a:srgbClr val="171717"/>
                </a:solidFill>
                <a:effectLst/>
                <a:latin typeface="Segoe UI"/>
                <a:ea typeface="Segoe UI"/>
                <a:cs typeface="Segoe UI"/>
              </a:rPr>
              <a:t> funcionam na direção de entrada, </a:t>
            </a:r>
            <a:r>
              <a:rPr lang="pt-BR" sz="1200" b="1" i="0" strike="noStrike" cap="none" spc="0" baseline="0" dirty="0">
                <a:solidFill>
                  <a:srgbClr val="171717"/>
                </a:solidFill>
                <a:effectLst/>
                <a:latin typeface="Segoe UI"/>
                <a:ea typeface="Segoe UI"/>
                <a:cs typeface="Segoe UI"/>
              </a:rPr>
              <a:t>entregando dados fora da Microsoft Cloud para os serviços e aplicativos do Microsoft Graph</a:t>
            </a:r>
            <a:r>
              <a:rPr lang="pt-BR" sz="1200" b="0" i="0" strike="noStrike" cap="none" spc="0" baseline="0" dirty="0">
                <a:solidFill>
                  <a:srgbClr val="171717"/>
                </a:solidFill>
                <a:effectLst/>
                <a:latin typeface="Segoe UI"/>
                <a:ea typeface="Segoe UI"/>
                <a:cs typeface="Segoe UI"/>
              </a:rPr>
              <a:t>, para aprimorar as experiências do Microsoft 365, como o Microsoft Search. Existem conectores para muitas fontes de dados comumente usadas, como Box, Google Drive, Jira e Salesforce.</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A </a:t>
            </a:r>
            <a:r>
              <a:rPr lang="pt-BR" sz="1200" b="0" i="0" strike="noStrike" cap="none" spc="0" baseline="0" dirty="0">
                <a:solidFill>
                  <a:srgbClr val="171717"/>
                </a:solidFill>
                <a:effectLst/>
                <a:latin typeface="Segoe UI"/>
                <a:ea typeface="Segoe UI"/>
                <a:cs typeface="Segoe UI"/>
                <a:hlinkClick r:id="rId4" history="0"/>
              </a:rPr>
              <a:t>Conexão de dados do Microsoft Graph</a:t>
            </a:r>
            <a:r>
              <a:rPr lang="pt-BR" sz="1200" b="0" i="0" strike="noStrike" cap="none" spc="0" baseline="0" dirty="0">
                <a:solidFill>
                  <a:srgbClr val="171717"/>
                </a:solidFill>
                <a:effectLst/>
                <a:latin typeface="Segoe UI"/>
                <a:ea typeface="Segoe UI"/>
                <a:cs typeface="Segoe UI"/>
              </a:rPr>
              <a:t> fornece um conjunto de ferramentas para otimizar a </a:t>
            </a:r>
            <a:r>
              <a:rPr lang="pt-BR" sz="1200" b="1" i="0" strike="noStrike" cap="none" spc="0" baseline="0" dirty="0">
                <a:solidFill>
                  <a:srgbClr val="171717"/>
                </a:solidFill>
                <a:effectLst/>
                <a:latin typeface="Segoe UI"/>
                <a:ea typeface="Segoe UI"/>
                <a:cs typeface="Segoe UI"/>
              </a:rPr>
              <a:t>entrega segura e escalonável de dados do Microsoft Graph para armazenamentos de dados populares do Azure</a:t>
            </a:r>
            <a:r>
              <a:rPr lang="pt-BR" sz="1200" b="0" i="0" strike="noStrike" cap="none" spc="0" baseline="0" dirty="0">
                <a:solidFill>
                  <a:srgbClr val="171717"/>
                </a:solidFill>
                <a:effectLst/>
                <a:latin typeface="Segoe UI"/>
                <a:ea typeface="Segoe UI"/>
                <a:cs typeface="Segoe UI"/>
              </a:rPr>
              <a:t>. Os dados armazenados em cache servem como fontes de dados para ferramentas de desenvolvimento do Azure que você pode usar para criar aplicativos inteligentes.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30</a:t>
            </a:fld>
            <a:endParaRPr lang="en-US"/>
          </a:p>
        </p:txBody>
      </p:sp>
    </p:spTree>
    <p:extLst>
      <p:ext uri="{BB962C8B-B14F-4D97-AF65-F5344CB8AC3E}">
        <p14:creationId xmlns:p14="http://schemas.microsoft.com/office/powerpoint/2010/main" val="341825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0" i="0" strike="noStrike" cap="none" spc="0" baseline="0" dirty="0">
                <a:solidFill>
                  <a:srgbClr val="171717"/>
                </a:solidFill>
                <a:effectLst/>
                <a:latin typeface="Segoe UI"/>
                <a:ea typeface="Segoe UI"/>
                <a:cs typeface="Segoe UI"/>
              </a:rPr>
              <a:t>O Microsoft Graph é uma API Web RESTful que permite acessar recursos de serviço do Microsoft Cloud. Depois de registrar seu aplicativo e obter tokens de autenticação para um usuário ou serviço, você pode fazer solicitações para a API do Microsoft Graph.</a:t>
            </a:r>
          </a:p>
          <a:p>
            <a:pPr algn="l"/>
            <a:endParaRPr lang="en-US" b="0" i="0" dirty="0">
              <a:solidFill>
                <a:srgbClr val="171717"/>
              </a:solidFill>
              <a:effectLst/>
              <a:latin typeface="Segoe UI" panose="020B0502040204020203" pitchFamily="34" charset="0"/>
            </a:endParaRPr>
          </a:p>
          <a:p>
            <a:pPr algn="l"/>
            <a:r>
              <a:rPr lang="pt-BR" sz="1200" b="0" i="0" strike="noStrike" cap="none" spc="0" baseline="0" dirty="0">
                <a:solidFill>
                  <a:srgbClr val="171717"/>
                </a:solidFill>
                <a:effectLst/>
                <a:latin typeface="Segoe UI"/>
                <a:ea typeface="Segoe UI"/>
                <a:cs typeface="Segoe UI"/>
              </a:rPr>
              <a:t>A API do Microsoft Graph define a maioria de seus recursos, métodos e enumerações no namespace OData, microsoft.graph, nos </a:t>
            </a:r>
            <a:r>
              <a:rPr lang="pt-BR" sz="1200" b="0" i="0" strike="noStrike" cap="none" spc="0" baseline="0" dirty="0">
                <a:solidFill>
                  <a:srgbClr val="171717"/>
                </a:solidFill>
                <a:effectLst/>
                <a:latin typeface="Segoe UI"/>
                <a:ea typeface="Segoe UI"/>
                <a:cs typeface="Segoe UI"/>
                <a:hlinkClick r:id="rId3" history="0"/>
              </a:rPr>
              <a:t>metadados do Microsoft Graph</a:t>
            </a:r>
            <a:r>
              <a:rPr lang="pt-BR" sz="1200" b="0" i="0" strike="noStrike" cap="none" spc="0" baseline="0" dirty="0">
                <a:solidFill>
                  <a:srgbClr val="171717"/>
                </a:solidFill>
                <a:effectLst/>
                <a:latin typeface="Segoe UI"/>
                <a:ea typeface="Segoe UI"/>
                <a:cs typeface="Segoe UI"/>
              </a:rPr>
              <a:t>. Um pequeno número de conjuntos de APIs são definidos em seus sub-namespaces, como a API de registros de chamadas, que define recursos como </a:t>
            </a:r>
            <a:r>
              <a:rPr lang="pt-BR" sz="1200" b="0" i="0" strike="noStrike" cap="none" spc="0" baseline="0" dirty="0">
                <a:solidFill>
                  <a:srgbClr val="171717"/>
                </a:solidFill>
                <a:effectLst/>
                <a:latin typeface="Segoe UI"/>
                <a:ea typeface="Segoe UI"/>
                <a:cs typeface="Segoe UI"/>
                <a:hlinkClick r:id="rId4" history="0"/>
              </a:rPr>
              <a:t>callRecord</a:t>
            </a:r>
            <a:r>
              <a:rPr lang="pt-BR" sz="1200" b="0" i="0" strike="noStrike" cap="none" spc="0" baseline="0" dirty="0">
                <a:solidFill>
                  <a:srgbClr val="171717"/>
                </a:solidFill>
                <a:effectLst/>
                <a:latin typeface="Segoe UI"/>
                <a:ea typeface="Segoe UI"/>
                <a:cs typeface="Segoe UI"/>
              </a:rPr>
              <a:t> em microsoft.graph.callRecords.</a:t>
            </a:r>
          </a:p>
          <a:p>
            <a:pPr algn="l"/>
            <a:endParaRPr lang="en-US" b="0" i="0" dirty="0">
              <a:solidFill>
                <a:srgbClr val="171717"/>
              </a:solidFill>
              <a:effectLst/>
              <a:latin typeface="Segoe UI" panose="020B0502040204020203" pitchFamily="34" charset="0"/>
            </a:endParaRPr>
          </a:p>
          <a:p>
            <a:pPr algn="l"/>
            <a:r>
              <a:rPr lang="pt-BR" sz="1200" b="0" i="0" strike="noStrike" cap="none" spc="0" baseline="0" dirty="0">
                <a:solidFill>
                  <a:srgbClr val="171717"/>
                </a:solidFill>
                <a:effectLst/>
                <a:latin typeface="Segoe UI"/>
                <a:ea typeface="Segoe UI"/>
                <a:cs typeface="Segoe UI"/>
              </a:rPr>
              <a:t>A menos que especificado explicitamente no tópico correspondente, presuma que tipos, métodos e enumerações fazem parte do namespace microsoft.graph.</a:t>
            </a:r>
          </a:p>
          <a:p>
            <a:endParaRPr lang="en-US" dirty="0"/>
          </a:p>
          <a:p>
            <a:pPr algn="l"/>
            <a:r>
              <a:rPr lang="pt-BR" sz="1200" b="1" i="0" strike="noStrike" cap="none" spc="0" baseline="0" dirty="0">
                <a:solidFill>
                  <a:srgbClr val="171717"/>
                </a:solidFill>
                <a:effectLst/>
                <a:latin typeface="Segoe UI"/>
                <a:ea typeface="Segoe UI"/>
                <a:cs typeface="Segoe UI"/>
              </a:rPr>
              <a:t>Recursos adicionais</a:t>
            </a:r>
          </a:p>
          <a:p>
            <a:pPr algn="l"/>
            <a:r>
              <a:rPr lang="pt-BR" sz="1200" b="0" i="0" strike="noStrike" cap="none" spc="0" baseline="0" dirty="0">
                <a:solidFill>
                  <a:srgbClr val="171717"/>
                </a:solidFill>
                <a:effectLst/>
                <a:latin typeface="Segoe UI"/>
                <a:ea typeface="Segoe UI"/>
                <a:cs typeface="Segoe UI"/>
              </a:rPr>
              <a:t>Abaixo estão links para algumas ferramentas que você pode usar para criar e testar solicitações usando APIs do Microsoft Graph.</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hlinkClick r:id="rId5" history="0"/>
              </a:rPr>
              <a:t>Explorador do Graph</a:t>
            </a:r>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hlinkClick r:id="rId6" history="0"/>
              </a:rPr>
              <a:t>Postman</a:t>
            </a:r>
            <a:endParaRPr lang="en-US" b="0" i="0" dirty="0">
              <a:solidFill>
                <a:srgbClr val="171717"/>
              </a:solidFill>
              <a:effectLst/>
              <a:latin typeface="Segoe UI" panose="020B0502040204020203"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31</a:t>
            </a:fld>
            <a:endParaRPr lang="en-US"/>
          </a:p>
        </p:txBody>
      </p:sp>
    </p:spTree>
    <p:extLst>
      <p:ext uri="{BB962C8B-B14F-4D97-AF65-F5344CB8AC3E}">
        <p14:creationId xmlns:p14="http://schemas.microsoft.com/office/powerpoint/2010/main" val="3110805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pt-BR" sz="1200" b="0" i="0" strike="noStrike" cap="none" spc="0" baseline="0">
                <a:solidFill>
                  <a:srgbClr val="000000"/>
                </a:solidFill>
                <a:effectLst/>
                <a:latin typeface="Aptos"/>
                <a:ea typeface="Aptos"/>
                <a:cs typeface="Aptos"/>
              </a:rPr>
              <a:t>Autenticação: </a:t>
            </a:r>
            <a:r>
              <a:rPr lang="pt-BR" sz="1200" b="0" i="0" strike="noStrike" cap="none" spc="0" baseline="0">
                <a:solidFill>
                  <a:srgbClr val="D4D4D4"/>
                </a:solidFill>
                <a:effectLst/>
                <a:latin typeface="Consolas"/>
                <a:ea typeface="Consolas"/>
                <a:cs typeface="Consolas"/>
              </a:rPr>
              <a:t>para obter detalhes sobre qual provedor e opções são apropriados por cenário, consulte </a:t>
            </a:r>
            <a:r>
              <a:rPr lang="pt-BR" sz="1200" b="0" i="0" strike="noStrike" cap="none" spc="0" baseline="0">
                <a:solidFill>
                  <a:srgbClr val="CE9178"/>
                </a:solidFill>
                <a:effectLst/>
                <a:latin typeface="Consolas"/>
                <a:ea typeface="Consolas"/>
                <a:cs typeface="Consolas"/>
              </a:rPr>
              <a:t>Escolher um provedor de autenticação (</a:t>
            </a:r>
            <a:r>
              <a:rPr lang="pt-BR" sz="1200" b="0" i="0" strike="noStrike" cap="none" spc="0" baseline="0">
                <a:solidFill>
                  <a:srgbClr val="D4D4D4"/>
                </a:solidFill>
                <a:effectLst/>
                <a:latin typeface="Consolas"/>
                <a:ea typeface="Consolas"/>
                <a:cs typeface="Consolas"/>
              </a:rPr>
              <a:t>https://docs.microsoft.com/graph/sdks/choose-authentication-providers</a:t>
            </a:r>
            <a:r>
              <a:rPr lang="pt-BR" sz="1200" b="0" i="0" u="sng" strike="noStrike" cap="none" spc="0" baseline="0">
                <a:solidFill>
                  <a:srgbClr val="D4D4D4"/>
                </a:solidFill>
                <a:effectLst/>
                <a:uFill>
                  <a:solidFill>
                    <a:srgbClr val="D4D4D4"/>
                  </a:solidFill>
                </a:uFill>
                <a:latin typeface="Consolas"/>
                <a:ea typeface="Consolas"/>
                <a:cs typeface="Consolas"/>
              </a:rPr>
              <a:t>)</a:t>
            </a:r>
            <a:endParaRPr lang="en-US" b="0">
              <a:solidFill>
                <a:srgbClr val="D4D4D4"/>
              </a:solidFill>
              <a:effectLst/>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32</a:t>
            </a:fld>
            <a:endParaRPr lang="en-US"/>
          </a:p>
        </p:txBody>
      </p:sp>
    </p:spTree>
    <p:extLst>
      <p:ext uri="{BB962C8B-B14F-4D97-AF65-F5344CB8AC3E}">
        <p14:creationId xmlns:p14="http://schemas.microsoft.com/office/powerpoint/2010/main" val="388522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Sumarize aqui os conteúdos/assuntos que serão abordados durante o curso. Caso o seu curso tenha poucas </a:t>
            </a:r>
            <a:r>
              <a:rPr lang="pt-BR" err="1"/>
              <a:t>vídeoaulas</a:t>
            </a:r>
            <a:r>
              <a:rPr lang="pt-BR"/>
              <a:t>, no máximo 06, pode listá-las e então comente tecnicamente o conteúdo que será abordado. Caso o seu curso possua mais de 6 </a:t>
            </a:r>
            <a:r>
              <a:rPr lang="pt-BR" err="1"/>
              <a:t>vídeoaulas</a:t>
            </a:r>
            <a:r>
              <a:rPr lang="pt-BR"/>
              <a:t>, sugerimos agrupá-las em assuntos maiores para comentar especialmente neste slide.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000000"/>
                </a:solidFill>
                <a:effectLst/>
                <a:latin typeface="Segoe UI Light"/>
                <a:ea typeface="Segoe UI Light"/>
                <a:cs typeface="Segoe UI Light"/>
              </a:rPr>
              <a:t>Os SDKs do Microsoft Graph foram projetados para simplificar a criação de aplicativos de alta qualidade, eficientes e resilientes que acessem o Microsoft Graph. Os SDKs incluem dois componentes: uma biblioteca de serviço e uma biblioteca principal.</a:t>
            </a:r>
          </a:p>
          <a:p>
            <a:endParaRPr lang="en-US" sz="1200" b="0" i="0" kern="1200">
              <a:solidFill>
                <a:schemeClr val="tx1"/>
              </a:solidFill>
              <a:effectLst/>
              <a:latin typeface="Segoe UI Light" pitchFamily="34" charset="0"/>
              <a:ea typeface="+mn-ea"/>
              <a:cs typeface="+mn-cs"/>
            </a:endParaRPr>
          </a:p>
          <a:p>
            <a:r>
              <a:rPr lang="pt-BR" sz="1200" b="0" i="0" strike="noStrike" cap="none" spc="0" baseline="0">
                <a:solidFill>
                  <a:srgbClr val="000000"/>
                </a:solidFill>
                <a:effectLst/>
                <a:latin typeface="Segoe UI Light"/>
                <a:ea typeface="Segoe UI Light"/>
                <a:cs typeface="Segoe UI Light"/>
              </a:rPr>
              <a:t>A biblioteca de serviço contém modelos e construtores de solicitação que são gerados a partir de metadados do Microsoft Graph para fornecer uma experiência rica, fortemente tipada e detectável ao trabalhar com os vários conjuntos de dados disponíveis no Microsoft Graph.</a:t>
            </a:r>
          </a:p>
          <a:p>
            <a:endParaRPr lang="en-US" sz="1200" b="0" i="0" kern="1200">
              <a:solidFill>
                <a:schemeClr val="tx1"/>
              </a:solidFill>
              <a:effectLst/>
              <a:latin typeface="Segoe UI Light" pitchFamily="34" charset="0"/>
              <a:ea typeface="+mn-ea"/>
              <a:cs typeface="+mn-cs"/>
            </a:endParaRPr>
          </a:p>
          <a:p>
            <a:r>
              <a:rPr lang="pt-BR" sz="1200" b="0" i="0" strike="noStrike" cap="none" spc="0" baseline="0">
                <a:solidFill>
                  <a:srgbClr val="000000"/>
                </a:solidFill>
                <a:effectLst/>
                <a:latin typeface="Segoe UI Light"/>
                <a:ea typeface="Segoe UI Light"/>
                <a:cs typeface="Segoe UI Light"/>
              </a:rPr>
              <a:t>A biblioteca principal fornece um conjunto de recursos que aprimoram o trabalho com todos os Serviços do Microsoft Graph. Os recursos incluem suporte incorporado para manipulação de novas tentativas, redirecionamentos seguros, autenticação transparente e compactação de conteúdo que melhoram a qualidade das interações de seu aplicativo com o Microsoft Graph. Esses recursos não adicionam complexidade e oferecem controle aprimorado do aplicativo. A biblioteca principal também dá suporte a tarefas comuns, como paginação por meio de coleções e criação de solicitações em lote.</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33</a:t>
            </a:fld>
            <a:endParaRPr lang="en-US"/>
          </a:p>
        </p:txBody>
      </p:sp>
    </p:spTree>
    <p:extLst>
      <p:ext uri="{BB962C8B-B14F-4D97-AF65-F5344CB8AC3E}">
        <p14:creationId xmlns:p14="http://schemas.microsoft.com/office/powerpoint/2010/main" val="600712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a:solidFill>
                  <a:srgbClr val="D4D4D4"/>
                </a:solidFill>
                <a:effectLst/>
                <a:latin typeface="Consolas"/>
                <a:ea typeface="Consolas"/>
                <a:cs typeface="Consolas"/>
              </a:rPr>
              <a:t>Você pode usar uma única instância do cliente para o tempo de vida do aplicativo. </a:t>
            </a:r>
          </a:p>
          <a:p>
            <a:pPr marL="0" marR="0" lvl="0" indent="0" algn="l" defTabSz="914367" rtl="0" eaLnBrk="1" fontAlgn="auto" latinLnBrk="0" hangingPunct="1">
              <a:lnSpc>
                <a:spcPct val="90000"/>
              </a:lnSpc>
              <a:spcBef>
                <a:spcPct val="0"/>
              </a:spcBef>
              <a:spcAft>
                <a:spcPts val="333"/>
              </a:spcAft>
              <a:buClrTx/>
              <a:buSzTx/>
              <a:buFontTx/>
              <a:buNone/>
              <a:defRPr/>
            </a:pPr>
            <a:endParaRPr lang="en-US" b="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a:solidFill>
                  <a:srgbClr val="D4D4D4"/>
                </a:solidFill>
                <a:effectLst/>
                <a:latin typeface="Consolas"/>
                <a:ea typeface="Consolas"/>
                <a:cs typeface="Consolas"/>
              </a:rPr>
              <a:t>Os exemplos de código mostram como criar uma instância de um cliente do Microsoft Graph. </a:t>
            </a:r>
          </a:p>
          <a:p>
            <a:pPr marL="0" marR="0" lvl="0" indent="0" algn="l" defTabSz="914367" rtl="0" eaLnBrk="1" fontAlgn="auto" latinLnBrk="0" hangingPunct="1">
              <a:lnSpc>
                <a:spcPct val="90000"/>
              </a:lnSpc>
              <a:spcBef>
                <a:spcPct val="0"/>
              </a:spcBef>
              <a:spcAft>
                <a:spcPts val="333"/>
              </a:spcAft>
              <a:buClrTx/>
              <a:buSzTx/>
              <a:buFontTx/>
              <a:buNone/>
              <a:defRPr/>
            </a:pPr>
            <a:endParaRPr lang="en-US" b="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a:solidFill>
                  <a:srgbClr val="D4D4D4"/>
                </a:solidFill>
                <a:effectLst/>
                <a:latin typeface="Consolas"/>
                <a:ea typeface="Consolas"/>
                <a:cs typeface="Consolas"/>
              </a:rPr>
              <a:t>O provedor de autenticação lidará da aquisição de tokens de acesso para o aplicativo. Os diferentes provedores de aplicativos oferecem suporte a diferentes cenários de cliente.</a:t>
            </a:r>
          </a:p>
          <a:p>
            <a:endParaRPr lang="en-US"/>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34</a:t>
            </a:fld>
            <a:endParaRPr lang="en-US"/>
          </a:p>
        </p:txBody>
      </p:sp>
    </p:spTree>
    <p:extLst>
      <p:ext uri="{BB962C8B-B14F-4D97-AF65-F5344CB8AC3E}">
        <p14:creationId xmlns:p14="http://schemas.microsoft.com/office/powerpoint/2010/main" val="3983605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D4D4D4"/>
                </a:solidFill>
                <a:effectLst/>
                <a:latin typeface="Consolas"/>
                <a:ea typeface="Consolas"/>
                <a:cs typeface="Consolas"/>
              </a:rPr>
              <a:t>O parâmetro de consulta </a:t>
            </a:r>
            <a:r>
              <a:rPr lang="pt-BR" sz="1200" b="1" i="0" strike="noStrike" cap="none" spc="0" baseline="0">
                <a:solidFill>
                  <a:srgbClr val="CE9178"/>
                </a:solidFill>
                <a:effectLst/>
                <a:latin typeface="Consolas"/>
                <a:ea typeface="Consolas"/>
                <a:cs typeface="Consolas"/>
              </a:rPr>
              <a:t>$filter</a:t>
            </a:r>
            <a:r>
              <a:rPr lang="pt-BR" sz="1200" b="0" i="0" strike="noStrike" cap="none" spc="0" baseline="0">
                <a:solidFill>
                  <a:srgbClr val="D4D4D4"/>
                </a:solidFill>
                <a:effectLst/>
                <a:latin typeface="Consolas"/>
                <a:ea typeface="Consolas"/>
                <a:cs typeface="Consolas"/>
              </a:rPr>
              <a:t> pode ser usado para reduzir o conjunto de resultados para apenas as linhas que correspondem à condição fornecida.  </a:t>
            </a:r>
          </a:p>
          <a:p>
            <a:endParaRPr lang="en-US" b="0">
              <a:solidFill>
                <a:srgbClr val="D4D4D4"/>
              </a:solidFill>
              <a:effectLst/>
              <a:latin typeface="Consolas" panose="020B0609020204030204" pitchFamily="49" charset="0"/>
            </a:endParaRPr>
          </a:p>
          <a:p>
            <a:r>
              <a:rPr lang="pt-BR" sz="1200" b="0" i="0" strike="noStrike" cap="none" spc="0" baseline="0">
                <a:solidFill>
                  <a:srgbClr val="D4D4D4"/>
                </a:solidFill>
                <a:effectLst/>
                <a:latin typeface="Consolas"/>
                <a:ea typeface="Consolas"/>
                <a:cs typeface="Consolas"/>
              </a:rPr>
              <a:t>O parâmetro de consulta </a:t>
            </a:r>
            <a:r>
              <a:rPr lang="pt-BR" sz="1200" b="1" i="0" strike="noStrike" cap="none" spc="0" baseline="0">
                <a:solidFill>
                  <a:srgbClr val="CE9178"/>
                </a:solidFill>
                <a:effectLst/>
                <a:latin typeface="Consolas"/>
                <a:ea typeface="Consolas"/>
                <a:cs typeface="Consolas"/>
              </a:rPr>
              <a:t>$orderBy</a:t>
            </a:r>
            <a:r>
              <a:rPr lang="pt-BR" sz="1200" b="0" i="0" strike="noStrike" cap="none" spc="0" baseline="0">
                <a:solidFill>
                  <a:srgbClr val="D4D4D4"/>
                </a:solidFill>
                <a:effectLst/>
                <a:latin typeface="Consolas"/>
                <a:ea typeface="Consolas"/>
                <a:cs typeface="Consolas"/>
              </a:rPr>
              <a:t> solicitará que o servidor forneça a lista de entidades classificadas pelas propriedades especificadas.</a:t>
            </a:r>
          </a:p>
          <a:p>
            <a:endParaRPr lang="en-US" b="0">
              <a:solidFill>
                <a:srgbClr val="D4D4D4"/>
              </a:solidFill>
              <a:effectLst/>
              <a:latin typeface="Consolas" panose="020B0609020204030204" pitchFamily="49" charset="0"/>
            </a:endParaRPr>
          </a:p>
          <a:p>
            <a:r>
              <a:rPr lang="pt-BR" sz="1200" b="0" i="0" strike="noStrike" cap="none" spc="0" baseline="0">
                <a:solidFill>
                  <a:srgbClr val="D4D4D4"/>
                </a:solidFill>
                <a:effectLst/>
                <a:latin typeface="Consolas"/>
                <a:ea typeface="Consolas"/>
                <a:cs typeface="Consolas"/>
              </a:rPr>
              <a:t>Há mais exemplos no manual do aluno e no manual do treinador.</a:t>
            </a:r>
          </a:p>
          <a:p>
            <a:endParaRPr lang="en-US"/>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35</a:t>
            </a:fld>
            <a:endParaRPr lang="en-US"/>
          </a:p>
        </p:txBody>
      </p:sp>
    </p:spTree>
    <p:extLst>
      <p:ext uri="{BB962C8B-B14F-4D97-AF65-F5344CB8AC3E}">
        <p14:creationId xmlns:p14="http://schemas.microsoft.com/office/powerpoint/2010/main" val="79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36</a:t>
            </a:fld>
            <a:endParaRPr lang="en-US"/>
          </a:p>
        </p:txBody>
      </p:sp>
    </p:spTree>
    <p:extLst>
      <p:ext uri="{BB962C8B-B14F-4D97-AF65-F5344CB8AC3E}">
        <p14:creationId xmlns:p14="http://schemas.microsoft.com/office/powerpoint/2010/main" val="270338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pt-BR" sz="1200" b="0" i="0" strike="noStrike" cap="none" spc="0" baseline="0">
                <a:solidFill>
                  <a:srgbClr val="D4D4D4"/>
                </a:solidFill>
                <a:effectLst/>
                <a:latin typeface="Consolas"/>
                <a:ea typeface="Consolas"/>
                <a:cs typeface="Consolas"/>
              </a:rPr>
              <a:t>O método PATCH atualiza um recurso com um novo valor.</a:t>
            </a:r>
          </a:p>
          <a:p>
            <a:pPr marL="228600" marR="0" lvl="0" indent="-228600" algn="l" defTabSz="914400" rtl="0" eaLnBrk="1" fontAlgn="auto" latinLnBrk="0" hangingPunct="1">
              <a:lnSpc>
                <a:spcPct val="100000"/>
              </a:lnSpc>
              <a:spcBef>
                <a:spcPct val="0"/>
              </a:spcBef>
              <a:spcAft>
                <a:spcPct val="0"/>
              </a:spcAft>
              <a:buClrTx/>
              <a:buSzTx/>
              <a:buFont typeface="+mj-lt"/>
              <a:buAutoNum type="arabicPeriod"/>
              <a:defRPr/>
            </a:pPr>
            <a:r>
              <a:rPr lang="pt-BR" sz="1200" b="0" i="0" strike="noStrike" cap="none" spc="0" baseline="0">
                <a:solidFill>
                  <a:srgbClr val="D4D4D4"/>
                </a:solidFill>
                <a:effectLst/>
                <a:latin typeface="Consolas"/>
                <a:ea typeface="Consolas"/>
                <a:cs typeface="Consolas"/>
              </a:rPr>
              <a:t>Os conectores do Microsoft Graph funcionam na direção de entrada. Existem conectores para muitas fontes de dados comumente usadas, como Box, Google Drive, Jira e Salesforce.</a:t>
            </a:r>
          </a:p>
          <a:p>
            <a:pPr marL="228600" indent="-228600">
              <a:buFont typeface="+mj-lt"/>
              <a:buAutoNum type="arabicPeriod"/>
            </a:pPr>
            <a:endParaRPr lang="en-US" b="0">
              <a:solidFill>
                <a:srgbClr val="D4D4D4"/>
              </a:solidFill>
              <a:effectLst/>
              <a:latin typeface="Consolas" panose="020B0609020204030204" pitchFamily="49" charset="0"/>
            </a:endParaRPr>
          </a:p>
          <a:p>
            <a:pPr marL="228600" indent="-228600">
              <a:buFont typeface="+mj-lt"/>
              <a:buAutoNum type="arabicPeriod"/>
            </a:pPr>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37</a:t>
            </a:fld>
            <a:endParaRPr lang="en-US"/>
          </a:p>
        </p:txBody>
      </p:sp>
    </p:spTree>
    <p:extLst>
      <p:ext uri="{BB962C8B-B14F-4D97-AF65-F5344CB8AC3E}">
        <p14:creationId xmlns:p14="http://schemas.microsoft.com/office/powerpoint/2010/main" val="1693678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3861C60F-B689-A67D-071C-BFC2EA70167D}"/>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E6A106BC-D594-3F60-EF9E-754EC9D150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E7654899-CC6D-05DB-D2E4-D49FEA079F0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7221132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pt-BR" sz="1100" dirty="0">
                <a:solidFill>
                  <a:srgbClr val="000000"/>
                </a:solidFill>
                <a:latin typeface="Segoe UI"/>
                <a:ea typeface="Segoe UI"/>
                <a:cs typeface="Segoe UI"/>
                <a:hlinkClick r:id="rId3" history="0"/>
              </a:rPr>
              <a:t>http://aka.ms/az204labs</a:t>
            </a:r>
            <a:endParaRPr lang="en-US" sz="1100" dirty="0"/>
          </a:p>
          <a:p>
            <a:endParaRPr lang="pt-BR" dirty="0"/>
          </a:p>
        </p:txBody>
      </p:sp>
    </p:spTree>
    <p:extLst>
      <p:ext uri="{BB962C8B-B14F-4D97-AF65-F5344CB8AC3E}">
        <p14:creationId xmlns:p14="http://schemas.microsoft.com/office/powerpoint/2010/main" val="4254710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dirty="0">
                <a:solidFill>
                  <a:srgbClr val="D4D4D4"/>
                </a:solidFill>
                <a:effectLst/>
                <a:latin typeface="Consolas"/>
                <a:ea typeface="Consolas"/>
                <a:cs typeface="Consolas"/>
              </a:rPr>
              <a:t>Há vários componentes que compõem a plataforma de identidade da Microsoft:</a:t>
            </a:r>
          </a:p>
          <a:p>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pt-BR" sz="1200" b="1" i="0" strike="noStrike" cap="none" spc="0" baseline="0" dirty="0">
                <a:solidFill>
                  <a:srgbClr val="569CD6"/>
                </a:solidFill>
                <a:effectLst/>
                <a:latin typeface="Consolas"/>
                <a:ea typeface="Consolas"/>
                <a:cs typeface="Consolas"/>
              </a:rPr>
              <a:t>Serviço de autenticação em conformidade com o padrão do OAuth 2.0 e do OpenID Connect</a:t>
            </a:r>
            <a:r>
              <a:rPr lang="pt-BR" sz="1200" b="0" i="0" strike="noStrike" cap="none" spc="0" baseline="0" dirty="0">
                <a:solidFill>
                  <a:srgbClr val="D4D4D4"/>
                </a:solidFill>
                <a:effectLst/>
                <a:latin typeface="Consolas"/>
                <a:ea typeface="Consolas"/>
                <a:cs typeface="Consolas"/>
              </a:rPr>
              <a:t>, que permite aos desenvolvedores autenticar vários tipos de identidade, incluindo:</a:t>
            </a:r>
          </a:p>
          <a:p>
            <a:pPr marL="628650" lvl="1" indent="-171450">
              <a:buFont typeface="Arial" panose="020B0604020202020204" pitchFamily="34" charset="0"/>
              <a:buChar char="•"/>
            </a:pPr>
            <a:r>
              <a:rPr lang="pt-BR" sz="1200" b="0" i="0" strike="noStrike" cap="none" spc="0" baseline="0" dirty="0">
                <a:solidFill>
                  <a:srgbClr val="D4D4D4"/>
                </a:solidFill>
                <a:effectLst/>
                <a:latin typeface="Consolas"/>
                <a:ea typeface="Consolas"/>
                <a:cs typeface="Consolas"/>
              </a:rPr>
              <a:t>Contas corporativas ou de estudante, provisionadas por meio do Microsoft Entra ID</a:t>
            </a:r>
          </a:p>
          <a:p>
            <a:pPr marL="628650" lvl="1" indent="-171450">
              <a:buFont typeface="Arial" panose="020B0604020202020204" pitchFamily="34" charset="0"/>
              <a:buChar char="•"/>
            </a:pPr>
            <a:r>
              <a:rPr lang="pt-BR" sz="1200" b="0" i="0" strike="noStrike" cap="none" spc="0" baseline="0" dirty="0">
                <a:solidFill>
                  <a:srgbClr val="D4D4D4"/>
                </a:solidFill>
                <a:effectLst/>
                <a:latin typeface="Consolas"/>
                <a:ea typeface="Consolas"/>
                <a:cs typeface="Consolas"/>
              </a:rPr>
              <a:t>Conta Microsoft pessoal, como Skype, Xbox e Outlook.com</a:t>
            </a:r>
          </a:p>
          <a:p>
            <a:pPr marL="628650" lvl="1" indent="-171450">
              <a:buFont typeface="Arial" panose="020B0604020202020204" pitchFamily="34" charset="0"/>
              <a:buChar char="•"/>
            </a:pPr>
            <a:r>
              <a:rPr lang="pt-BR" sz="1200" b="0" i="0" strike="noStrike" cap="none" spc="0" baseline="0" dirty="0">
                <a:solidFill>
                  <a:srgbClr val="D4D4D4"/>
                </a:solidFill>
                <a:effectLst/>
                <a:latin typeface="Consolas"/>
                <a:ea typeface="Consolas"/>
                <a:cs typeface="Consolas"/>
              </a:rPr>
              <a:t>Contas sociais ou locais usando o Azure Active Directory B2C</a:t>
            </a:r>
          </a:p>
          <a:p>
            <a:pPr marL="628650" lvl="1" indent="-171450">
              <a:buFont typeface="Arial" panose="020B0604020202020204" pitchFamily="34" charset="0"/>
              <a:buChar char="•"/>
            </a:pPr>
            <a:r>
              <a:rPr lang="pt-BR" sz="1200" b="0" i="0" strike="noStrike" cap="none" spc="0" baseline="0" dirty="0">
                <a:solidFill>
                  <a:srgbClr val="D4D4D4"/>
                </a:solidFill>
                <a:effectLst/>
                <a:latin typeface="Consolas"/>
                <a:ea typeface="Consolas"/>
                <a:cs typeface="Consolas"/>
              </a:rPr>
              <a:t>Contas de clientes sociais ou locais usando a ID Externa do Microsoft Entra</a:t>
            </a:r>
          </a:p>
          <a:p>
            <a:pPr marL="171450" indent="-171450">
              <a:buFont typeface="Arial" panose="020B0604020202020204" pitchFamily="34" charset="0"/>
              <a:buChar char="•"/>
            </a:pPr>
            <a:r>
              <a:rPr lang="pt-BR" sz="1200" b="1" i="0" strike="noStrike" cap="none" spc="0" baseline="0" dirty="0">
                <a:solidFill>
                  <a:srgbClr val="569CD6"/>
                </a:solidFill>
                <a:effectLst/>
                <a:latin typeface="Consolas"/>
                <a:ea typeface="Consolas"/>
                <a:cs typeface="Consolas"/>
              </a:rPr>
              <a:t>Bibliotecas de código aberto</a:t>
            </a:r>
            <a:r>
              <a:rPr lang="pt-BR" sz="1200" b="0" i="0" strike="noStrike" cap="none" spc="0" baseline="0" dirty="0">
                <a:solidFill>
                  <a:srgbClr val="D4D4D4"/>
                </a:solidFill>
                <a:effectLst/>
                <a:latin typeface="Consolas"/>
                <a:ea typeface="Consolas"/>
                <a:cs typeface="Consolas"/>
              </a:rPr>
              <a:t>: MSAL (Bibliotecas de Autenticação da Microsoft) e suporte a outras bibliotecas em conformidade com o padrão</a:t>
            </a:r>
          </a:p>
          <a:p>
            <a:pPr marL="171450" indent="-171450">
              <a:buFont typeface="Arial" panose="020B0604020202020204" pitchFamily="34" charset="0"/>
              <a:buChar char="•"/>
            </a:pPr>
            <a:r>
              <a:rPr lang="pt-BR" sz="1200" b="1" i="0" strike="noStrike" cap="none" spc="0" baseline="0" dirty="0">
                <a:solidFill>
                  <a:srgbClr val="569CD6"/>
                </a:solidFill>
                <a:effectLst/>
                <a:latin typeface="Consolas"/>
                <a:ea typeface="Consolas"/>
                <a:cs typeface="Consolas"/>
              </a:rPr>
              <a:t>Ponto de extremidade da plataforma de Identidade da Microsoft</a:t>
            </a:r>
            <a:r>
              <a:rPr lang="pt-BR" sz="1200" b="0" i="0" strike="noStrike" cap="none" spc="0" baseline="0" dirty="0">
                <a:solidFill>
                  <a:srgbClr val="D4D4D4"/>
                </a:solidFill>
                <a:effectLst/>
                <a:latin typeface="Consolas"/>
                <a:ea typeface="Consolas"/>
                <a:cs typeface="Consolas"/>
              </a:rPr>
              <a:t>: Funciona com as Bibliotecas de Autenticação da Microsoft (MSAL) ou qualquer outra biblioteca compatível com padrões. Ele implementa escopos legíveis por humanos, de acordo com os padrões do setor.</a:t>
            </a:r>
          </a:p>
          <a:p>
            <a:pPr marL="171450" indent="-171450">
              <a:buFont typeface="Arial" panose="020B0604020202020204" pitchFamily="34" charset="0"/>
              <a:buChar char="•"/>
            </a:pPr>
            <a:r>
              <a:rPr lang="pt-BR" sz="1200" b="1" i="0" strike="noStrike" cap="none" spc="0" baseline="0" dirty="0">
                <a:solidFill>
                  <a:srgbClr val="569CD6"/>
                </a:solidFill>
                <a:effectLst/>
                <a:latin typeface="Consolas"/>
                <a:ea typeface="Consolas"/>
                <a:cs typeface="Consolas"/>
              </a:rPr>
              <a:t>Portal de gerenciamento de aplicativos</a:t>
            </a:r>
            <a:r>
              <a:rPr lang="pt-BR" sz="1200" b="0" i="0" strike="noStrike" cap="none" spc="0" baseline="0" dirty="0">
                <a:solidFill>
                  <a:srgbClr val="D4D4D4"/>
                </a:solidFill>
                <a:effectLst/>
                <a:latin typeface="Consolas"/>
                <a:ea typeface="Consolas"/>
                <a:cs typeface="Consolas"/>
              </a:rPr>
              <a:t>: uma experiência de registro e configuração no portal do Azure, juntamente com as outras funcionalidades de gerenciamento do Azure.</a:t>
            </a:r>
          </a:p>
          <a:p>
            <a:pPr marL="171450" indent="-171450">
              <a:buFont typeface="Arial" panose="020B0604020202020204" pitchFamily="34" charset="0"/>
              <a:buChar char="•"/>
            </a:pPr>
            <a:r>
              <a:rPr lang="pt-BR" sz="1200" b="1" i="0" strike="noStrike" cap="none" spc="0" baseline="0" dirty="0">
                <a:solidFill>
                  <a:srgbClr val="569CD6"/>
                </a:solidFill>
                <a:effectLst/>
                <a:latin typeface="Consolas"/>
                <a:ea typeface="Consolas"/>
                <a:cs typeface="Consolas"/>
              </a:rPr>
              <a:t>API de configuração de aplicativo e PowerShell</a:t>
            </a:r>
            <a:r>
              <a:rPr lang="pt-BR" sz="1200" b="0" i="0" strike="noStrike" cap="none" spc="0" baseline="0" dirty="0">
                <a:solidFill>
                  <a:srgbClr val="D4D4D4"/>
                </a:solidFill>
                <a:effectLst/>
                <a:latin typeface="Consolas"/>
                <a:ea typeface="Consolas"/>
                <a:cs typeface="Consolas"/>
              </a:rPr>
              <a:t>: configuração programática dos seus aplicativos por meio da API do Microsoft Graph e PowerShell, de modo que você possa automatizar suas tarefas de DevOps.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6</a:t>
            </a:fld>
            <a:endParaRPr lang="en-US"/>
          </a:p>
        </p:txBody>
      </p:sp>
    </p:spTree>
    <p:extLst>
      <p:ext uri="{BB962C8B-B14F-4D97-AF65-F5344CB8AC3E}">
        <p14:creationId xmlns:p14="http://schemas.microsoft.com/office/powerpoint/2010/main" val="150271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a:solidFill>
                  <a:srgbClr val="D4D4D4"/>
                </a:solidFill>
                <a:effectLst/>
                <a:latin typeface="Consolas"/>
                <a:ea typeface="Consolas"/>
                <a:cs typeface="Consolas"/>
              </a:rPr>
              <a:t>Para delegar funções de Gerenciamento de Identidade e Acesso ao Microsoft Entra ID, um aplicativo deve ser registrado com um locatário do Microsoft Entra.</a:t>
            </a:r>
          </a:p>
          <a:p>
            <a:endParaRPr lang="en-US"/>
          </a:p>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a:solidFill>
                  <a:srgbClr val="D4D4D4"/>
                </a:solidFill>
                <a:effectLst/>
                <a:latin typeface="Consolas"/>
                <a:ea typeface="Consolas"/>
                <a:cs typeface="Consolas"/>
              </a:rPr>
              <a:t>Se você registrar um aplicativo no portal, um objeto de aplicativo (a instância globalmente exclusiva do aplicativo), bem como um objeto de entidade de serviço, serão criados automaticamente em seu locatário inicial.</a:t>
            </a:r>
          </a:p>
          <a:p>
            <a:endParaRPr lang="en-US"/>
          </a:p>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a:solidFill>
                  <a:srgbClr val="D4D4D4"/>
                </a:solidFill>
                <a:effectLst/>
                <a:latin typeface="Consolas"/>
                <a:ea typeface="Consolas"/>
                <a:cs typeface="Consolas"/>
              </a:rPr>
              <a:t>Um objeto de aplicativo é usado como um modelo ou blueprint para criar um ou mais objetos de entidade de serviço.</a:t>
            </a:r>
          </a:p>
          <a:p>
            <a:endParaRPr lang="en-US"/>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1389745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pt-BR" sz="1200" b="1" i="0" strike="noStrike" cap="none" spc="0" baseline="0">
                <a:solidFill>
                  <a:srgbClr val="000000"/>
                </a:solidFill>
                <a:effectLst/>
                <a:latin typeface="Aptos"/>
                <a:ea typeface="Aptos"/>
                <a:cs typeface="Aptos"/>
              </a:rPr>
              <a:t>Consentimento do usuário estático: </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No cenário de consentimento do usuário estático, você deve especificar todas as permissões necessárias na configuração do aplicativo no portal do Azure.</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Se o usuário (ou um administrador, conforme apropriado) não concedeu permissão para este aplicativo, a plataforma de identidade da Microsoft solicitará ao usuário o consentimento neste momento.</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As permissões estáticas também permitem que os administradores deem o consentimento em nome de todos os usuários da organização.</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endParaRPr lang="en-US" b="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ct val="0"/>
              </a:spcBef>
              <a:spcAft>
                <a:spcPts val="333"/>
              </a:spcAft>
              <a:buClrTx/>
              <a:buSzTx/>
              <a:buFont typeface="Arial" panose="020B0604020202020204" pitchFamily="34" charset="0"/>
              <a:buNone/>
              <a:defRPr/>
            </a:pPr>
            <a:r>
              <a:rPr lang="pt-BR" sz="1200" b="1" i="0" strike="noStrike" cap="none" spc="0" baseline="0">
                <a:solidFill>
                  <a:srgbClr val="D4D4D4"/>
                </a:solidFill>
                <a:effectLst/>
                <a:latin typeface="Consolas"/>
                <a:ea typeface="Consolas"/>
                <a:cs typeface="Consolas"/>
              </a:rPr>
              <a:t>Consentimento incremental e dinâmico do usuário:</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Você pode solicitar um conjunto mínimo de permissões antecipadamente e depois solicitar mais conforme o cliente for usando outros recursos do aplicativo. </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Você pode especificar os escopos que seu aplicativo precisa, através da inclusão dos novos escopos no parâmetro </a:t>
            </a:r>
            <a:r>
              <a:rPr lang="pt-BR" sz="1200" b="0" i="0" strike="noStrike" cap="none" spc="0" baseline="0">
                <a:solidFill>
                  <a:srgbClr val="CE9178"/>
                </a:solidFill>
                <a:effectLst/>
                <a:latin typeface="Consolas"/>
                <a:ea typeface="Consolas"/>
                <a:cs typeface="Consolas"/>
              </a:rPr>
              <a:t>"scope"</a:t>
            </a:r>
            <a:r>
              <a:rPr lang="pt-BR" sz="1200" b="0" i="0" strike="noStrike" cap="none" spc="0" baseline="0">
                <a:solidFill>
                  <a:srgbClr val="D4D4D4"/>
                </a:solidFill>
                <a:effectLst/>
                <a:latin typeface="Consolas"/>
                <a:ea typeface="Consolas"/>
                <a:cs typeface="Consolas"/>
              </a:rPr>
              <a:t> ao solicitar um token de acesso, sem a necessidade de predefini-los nas informações de registro do aplicativo.</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O consentimento incremental ou dinâmico só se aplica a permissões delegadas, e não a permissões de aplicativo.</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O consentimento dinâmico pode ser conveniente, mas apresenta um grande desafio para permissões que exigem o consentimento do administrador, uma vez que a experiência de consentimento do administrador não sabe sobre essas permissões no momento do consentimento.</a:t>
            </a:r>
          </a:p>
          <a:p>
            <a:pPr marL="0" marR="0" lvl="0" indent="0" algn="l" defTabSz="914367" rtl="0" eaLnBrk="1" fontAlgn="auto" latinLnBrk="0" hangingPunct="1">
              <a:lnSpc>
                <a:spcPct val="90000"/>
              </a:lnSpc>
              <a:spcBef>
                <a:spcPct val="0"/>
              </a:spcBef>
              <a:spcAft>
                <a:spcPts val="333"/>
              </a:spcAft>
              <a:buClrTx/>
              <a:buSzTx/>
              <a:buFont typeface="Arial" panose="020B0604020202020204" pitchFamily="34" charset="0"/>
              <a:buNone/>
              <a:defRPr/>
            </a:pPr>
            <a:endParaRPr lang="en-US" b="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ct val="0"/>
              </a:spcBef>
              <a:spcAft>
                <a:spcPts val="333"/>
              </a:spcAft>
              <a:buClrTx/>
              <a:buSzTx/>
              <a:buFont typeface="Arial" panose="020B0604020202020204" pitchFamily="34" charset="0"/>
              <a:buNone/>
              <a:defRPr/>
            </a:pPr>
            <a:r>
              <a:rPr lang="pt-BR" sz="1200" b="1" i="0" strike="noStrike" cap="none" spc="0" baseline="0">
                <a:solidFill>
                  <a:srgbClr val="D4D4D4"/>
                </a:solidFill>
                <a:effectLst/>
                <a:latin typeface="Consolas"/>
                <a:ea typeface="Consolas"/>
                <a:cs typeface="Consolas"/>
              </a:rPr>
              <a:t>Consentimento do administrador:</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O consentimento do administrador é necessário quando seu aplicativo precisa ter acesso a determinadas permissões com alto privilégio.</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O consentimento do administrador feito em nome de uma organização ainda exige as permissões estáticas registradas para o aplicativo.</a:t>
            </a:r>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594289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dirty="0">
                <a:solidFill>
                  <a:srgbClr val="D4D4D4"/>
                </a:solidFill>
                <a:effectLst/>
                <a:latin typeface="Consolas"/>
                <a:ea typeface="Consolas"/>
                <a:cs typeface="Consolas"/>
              </a:rPr>
              <a:t>O parâmetro de </a:t>
            </a:r>
            <a:r>
              <a:rPr lang="pt-BR" sz="1200" b="1" i="0" strike="noStrike" cap="none" spc="0" baseline="0" dirty="0">
                <a:solidFill>
                  <a:srgbClr val="CE9178"/>
                </a:solidFill>
                <a:effectLst/>
                <a:latin typeface="Consolas"/>
                <a:ea typeface="Consolas"/>
                <a:cs typeface="Consolas"/>
              </a:rPr>
              <a:t>escopo</a:t>
            </a:r>
            <a:r>
              <a:rPr lang="pt-BR" sz="1200" b="0" i="0" strike="noStrike" cap="none" spc="0" baseline="0" dirty="0">
                <a:solidFill>
                  <a:srgbClr val="D4D4D4"/>
                </a:solidFill>
                <a:effectLst/>
                <a:latin typeface="Consolas"/>
                <a:ea typeface="Consolas"/>
                <a:cs typeface="Consolas"/>
              </a:rPr>
              <a:t> é uma lista separados por espaços de permissões delegadas que o aplicativo está solicitando. Cada permissão é indicada acrescentando o valor da permissão ao identificador do recurso (URI da ID de aplicativo). No exemplo de solicitação, o aplicativo precisa de permissão para ler o calendário e enviar emails como o usuário.</a:t>
            </a:r>
          </a:p>
          <a:p>
            <a:pPr marL="0" marR="0" lvl="0" indent="0" algn="l" defTabSz="914367" rtl="0" eaLnBrk="1" fontAlgn="auto" latinLnBrk="0" hangingPunct="1">
              <a:lnSpc>
                <a:spcPct val="90000"/>
              </a:lnSpc>
              <a:spcBef>
                <a:spcPct val="0"/>
              </a:spcBef>
              <a:spcAft>
                <a:spcPts val="333"/>
              </a:spcAft>
              <a:buClrTx/>
              <a:buSzTx/>
              <a:buFontTx/>
              <a:buNone/>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dirty="0">
                <a:solidFill>
                  <a:srgbClr val="D4D4D4"/>
                </a:solidFill>
                <a:effectLst/>
                <a:latin typeface="Consolas"/>
                <a:ea typeface="Consolas"/>
                <a:cs typeface="Consolas"/>
              </a:rPr>
              <a:t>Depois que o usuário inserir suas credenciais, a plataforma de identidade da Microsoft verificará se há um registro correspondente de </a:t>
            </a:r>
            <a:r>
              <a:rPr lang="pt-BR" sz="1200" b="0" i="1" strike="noStrike" cap="none" spc="0" baseline="0" dirty="0">
                <a:solidFill>
                  <a:srgbClr val="D4D4D4"/>
                </a:solidFill>
                <a:effectLst/>
                <a:latin typeface="Consolas"/>
                <a:ea typeface="Consolas"/>
                <a:cs typeface="Consolas"/>
              </a:rPr>
              <a:t>*consentimento do usuário*</a:t>
            </a:r>
            <a:r>
              <a:rPr lang="pt-BR" sz="1200" b="0" i="0" strike="noStrike" cap="none" spc="0" baseline="0" dirty="0">
                <a:solidFill>
                  <a:srgbClr val="D4D4D4"/>
                </a:solidFill>
                <a:effectLst/>
                <a:latin typeface="Consolas"/>
                <a:ea typeface="Consolas"/>
                <a:cs typeface="Consolas"/>
              </a:rPr>
              <a:t>. Se o usuário não consentiu as permissões solicitadas no passado e se o administrador não consentiu essas permissões em nome da organização, a plataforma de identidade da Microsoft solicita que o usuário conceda as permissões solicitadas.</a:t>
            </a:r>
          </a:p>
          <a:p>
            <a:pPr marL="0" marR="0" lvl="0" indent="0" algn="l" defTabSz="914367" rtl="0" eaLnBrk="1" fontAlgn="auto" latinLnBrk="0" hangingPunct="1">
              <a:lnSpc>
                <a:spcPct val="90000"/>
              </a:lnSpc>
              <a:spcBef>
                <a:spcPct val="0"/>
              </a:spcBef>
              <a:spcAft>
                <a:spcPts val="333"/>
              </a:spcAft>
              <a:buClrTx/>
              <a:buSzTx/>
              <a:buFontTx/>
              <a:buNone/>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2700893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0" i="0" strike="noStrike" cap="none" spc="0" baseline="0" dirty="0">
                <a:solidFill>
                  <a:srgbClr val="171717"/>
                </a:solidFill>
                <a:effectLst/>
                <a:latin typeface="Segoe UI"/>
                <a:ea typeface="Segoe UI"/>
                <a:cs typeface="Segoe UI"/>
              </a:rPr>
              <a:t>Alguns cenários exigem alterações de código para tratar do Acesso Condicional, enquanto outros funcionam como estão. Veja alguns cenários de uso do acesso condicional para fazer a autenticação multifator, que mostram algumas informações sobre a diferença.</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Você está criando um aplicativo iOS de único locatário e aplica uma política de acesso condicional. O aplicativo conecta um usuário e não solicita acesso a uma API. Quando o usuário entra, a política é invocada automaticamente e ele precisa executar a autenticação multifator.</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Você está criando um aplicativo nativo que usa um serviço de camada intermediária para acessar a API downstream. Um cliente empresarial na empresa usando esse aplicativo aplica uma política à API downstream. Quando um usuário final se conecta, o aplicativo nativo solicita acesso à camada intermediária e envia o token. A camada intermediária executa o fluxo “em nome de” para solicitar acesso à API downstream. Nesse momento, um "desafio" claims é apresentado à camada intermediária. A camada intermediária envia o desafio de volta ao aplicativo nativo, que precisa estar em conformidade com a política de acesso condicional.</a:t>
            </a:r>
          </a:p>
          <a:p>
            <a:br>
              <a:rPr lang="en-US" b="0" i="0" dirty="0">
                <a:solidFill>
                  <a:srgbClr val="171717"/>
                </a:solidFill>
                <a:effectLst/>
                <a:latin typeface="Segoe UI" panose="020B0502040204020203" pitchFamily="34" charset="0"/>
              </a:rPr>
            </a:b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231236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342900" y="926307"/>
            <a:ext cx="8416529" cy="36123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91183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296391"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526795"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4852450"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1286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4397605"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319958"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259868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342900" y="1129564"/>
            <a:ext cx="8416529" cy="3393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342900" y="748903"/>
            <a:ext cx="8416529" cy="319088"/>
          </a:xfrm>
        </p:spPr>
        <p:txBody>
          <a:bodyPr/>
          <a:lstStyle>
            <a:lvl1pPr marL="0" indent="0">
              <a:buNone/>
              <a:defRPr lang="en-US" sz="1683" kern="1200" spc="0" baseline="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a:t>Click to edit Master text styles</a:t>
            </a:r>
          </a:p>
        </p:txBody>
      </p:sp>
    </p:spTree>
    <p:extLst>
      <p:ext uri="{BB962C8B-B14F-4D97-AF65-F5344CB8AC3E}">
        <p14:creationId xmlns:p14="http://schemas.microsoft.com/office/powerpoint/2010/main" val="19222058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11/26/2024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pic>
        <p:nvPicPr>
          <p:cNvPr id="7" name="Imagem 3">
            <a:extLst>
              <a:ext uri="{FF2B5EF4-FFF2-40B4-BE49-F238E27FC236}">
                <a16:creationId xmlns:a16="http://schemas.microsoft.com/office/drawing/2014/main" id="{BDB8B0A1-A571-32CE-6715-3BA4DEA7B3A5}"/>
              </a:ext>
            </a:extLst>
          </p:cNvPr>
          <p:cNvPicPr>
            <a:picLocks noChangeAspect="1"/>
          </p:cNvPicPr>
          <p:nvPr userDrawn="1"/>
        </p:nvPicPr>
        <p:blipFill>
          <a:blip r:embed="rId18"/>
          <a:stretch>
            <a:fillRect/>
          </a:stretch>
        </p:blipFill>
        <p:spPr>
          <a:xfrm>
            <a:off x="8427350" y="150783"/>
            <a:ext cx="597049" cy="251208"/>
          </a:xfrm>
          <a:prstGeom prst="rect">
            <a:avLst/>
          </a:prstGeom>
        </p:spPr>
      </p:pic>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8"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167"/>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dirty="0">
                <a:solidFill>
                  <a:srgbClr val="EA4E60"/>
                </a:solidFill>
              </a:rPr>
              <a:t>1</a:t>
            </a:fld>
            <a:r>
              <a:rPr lang="en-US"/>
              <a:t>]</a:t>
            </a:r>
            <a:endParaRPr lang="pt-BR"/>
          </a:p>
        </p:txBody>
      </p:sp>
      <p:pic>
        <p:nvPicPr>
          <p:cNvPr id="5" name="Imagem 3">
            <a:extLst>
              <a:ext uri="{FF2B5EF4-FFF2-40B4-BE49-F238E27FC236}">
                <a16:creationId xmlns:a16="http://schemas.microsoft.com/office/drawing/2014/main" id="{1616D4EB-5ECE-2334-2742-4085804B1413}"/>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CaixaDeTexto 3">
            <a:extLst>
              <a:ext uri="{FF2B5EF4-FFF2-40B4-BE49-F238E27FC236}">
                <a16:creationId xmlns:a16="http://schemas.microsoft.com/office/drawing/2014/main" id="{6EAF5CA8-C3EC-9EF7-55A4-20EBF5904904}"/>
              </a:ext>
            </a:extLst>
          </p:cNvPr>
          <p:cNvSpPr txBox="1"/>
          <p:nvPr/>
        </p:nvSpPr>
        <p:spPr>
          <a:xfrm>
            <a:off x="5143451" y="401991"/>
            <a:ext cx="3880947" cy="4031873"/>
          </a:xfrm>
          <a:prstGeom prst="rect">
            <a:avLst/>
          </a:prstGeom>
          <a:noFill/>
        </p:spPr>
        <p:txBody>
          <a:bodyPr wrap="square">
            <a:spAutoFit/>
          </a:bodyPr>
          <a:lstStyle/>
          <a:p>
            <a:r>
              <a:rPr lang="pt-BR" sz="1600" dirty="0"/>
              <a:t>Atualmente Gerente Especialista de Arquitetura e IA na Vivo.</a:t>
            </a:r>
          </a:p>
          <a:p>
            <a:endParaRPr lang="pt-BR" sz="1600" dirty="0"/>
          </a:p>
          <a:p>
            <a:r>
              <a:rPr lang="pt-BR" sz="1600" dirty="0"/>
              <a:t>Professor na Universidade Anhanguera e Impacta, Co Autor do Livro Jornada API na Prática.</a:t>
            </a:r>
          </a:p>
          <a:p>
            <a:endParaRPr lang="pt-BR" sz="1600" dirty="0"/>
          </a:p>
          <a:p>
            <a:r>
              <a:rPr lang="pt-BR" sz="1600" dirty="0"/>
              <a:t>Palestrante Internacional, consultor, transformador de pessoas, carreiras e organizações.</a:t>
            </a:r>
          </a:p>
          <a:p>
            <a:endParaRPr lang="pt-BR" sz="1600" dirty="0"/>
          </a:p>
          <a:p>
            <a:r>
              <a:rPr lang="pt-BR" sz="1600" dirty="0"/>
              <a:t>Reconhecido como Microsoft MVP desde 2022, atuante como profissional de tecnologia há 24 anos sempre motivado pela paixão de contribuir para um mundo mais igual.</a:t>
            </a:r>
          </a:p>
        </p:txBody>
      </p:sp>
      <p:pic>
        <p:nvPicPr>
          <p:cNvPr id="6" name="Imagem 5">
            <a:extLst>
              <a:ext uri="{FF2B5EF4-FFF2-40B4-BE49-F238E27FC236}">
                <a16:creationId xmlns:a16="http://schemas.microsoft.com/office/drawing/2014/main" id="{A19CB9C6-DF94-38D1-046F-EAE4684B2B80}"/>
              </a:ext>
            </a:extLst>
          </p:cNvPr>
          <p:cNvPicPr>
            <a:picLocks noChangeAspect="1"/>
          </p:cNvPicPr>
          <p:nvPr/>
        </p:nvPicPr>
        <p:blipFill>
          <a:blip r:embed="rId4"/>
          <a:stretch>
            <a:fillRect/>
          </a:stretch>
        </p:blipFill>
        <p:spPr>
          <a:xfrm>
            <a:off x="0" y="0"/>
            <a:ext cx="4928217" cy="5143451"/>
          </a:xfrm>
          <a:prstGeom prst="rect">
            <a:avLst/>
          </a:prstGeom>
          <a:ln>
            <a:noFill/>
          </a:ln>
          <a:effectLst>
            <a:outerShdw blurRad="292100" dist="139700" dir="2700000" algn="tl" rotWithShape="0">
              <a:srgbClr val="333333">
                <a:alpha val="65000"/>
              </a:srgbClr>
            </a:outerShdw>
          </a:effectLst>
        </p:spPr>
      </p:pic>
      <p:pic>
        <p:nvPicPr>
          <p:cNvPr id="7" name="Imagem 6">
            <a:extLst>
              <a:ext uri="{FF2B5EF4-FFF2-40B4-BE49-F238E27FC236}">
                <a16:creationId xmlns:a16="http://schemas.microsoft.com/office/drawing/2014/main" id="{A0C29ACD-C649-4971-8636-0D17EC4B39BF}"/>
              </a:ext>
            </a:extLst>
          </p:cNvPr>
          <p:cNvPicPr>
            <a:picLocks noChangeAspect="1"/>
          </p:cNvPicPr>
          <p:nvPr/>
        </p:nvPicPr>
        <p:blipFill>
          <a:blip r:embed="rId5"/>
          <a:stretch>
            <a:fillRect/>
          </a:stretch>
        </p:blipFill>
        <p:spPr>
          <a:xfrm>
            <a:off x="7213224" y="4433864"/>
            <a:ext cx="1397365" cy="709587"/>
          </a:xfrm>
          <a:prstGeom prst="rect">
            <a:avLst/>
          </a:prstGeom>
        </p:spPr>
      </p:pic>
      <p:pic>
        <p:nvPicPr>
          <p:cNvPr id="8" name="Imagem 7">
            <a:extLst>
              <a:ext uri="{FF2B5EF4-FFF2-40B4-BE49-F238E27FC236}">
                <a16:creationId xmlns:a16="http://schemas.microsoft.com/office/drawing/2014/main" id="{CDB5AAD2-F454-C96A-2D41-62E036659131}"/>
              </a:ext>
            </a:extLst>
          </p:cNvPr>
          <p:cNvPicPr>
            <a:picLocks noChangeAspect="1"/>
          </p:cNvPicPr>
          <p:nvPr/>
        </p:nvPicPr>
        <p:blipFill>
          <a:blip r:embed="rId6"/>
          <a:stretch>
            <a:fillRect/>
          </a:stretch>
        </p:blipFill>
        <p:spPr>
          <a:xfrm>
            <a:off x="5143451" y="4397803"/>
            <a:ext cx="1854539" cy="758209"/>
          </a:xfrm>
          <a:prstGeom prst="rect">
            <a:avLst/>
          </a:prstGeom>
        </p:spPr>
      </p:pic>
      <p:pic>
        <p:nvPicPr>
          <p:cNvPr id="9" name="Imagem 8">
            <a:extLst>
              <a:ext uri="{FF2B5EF4-FFF2-40B4-BE49-F238E27FC236}">
                <a16:creationId xmlns:a16="http://schemas.microsoft.com/office/drawing/2014/main" id="{2B1B9D7A-9332-EE47-20B4-7C9C13961778}"/>
              </a:ext>
            </a:extLst>
          </p:cNvPr>
          <p:cNvPicPr>
            <a:picLocks noChangeAspect="1"/>
          </p:cNvPicPr>
          <p:nvPr/>
        </p:nvPicPr>
        <p:blipFill>
          <a:blip r:embed="rId7"/>
          <a:stretch>
            <a:fillRect/>
          </a:stretch>
        </p:blipFill>
        <p:spPr>
          <a:xfrm>
            <a:off x="2596624" y="4339958"/>
            <a:ext cx="818781" cy="8034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0104-B057-1232-72F9-0997BDC4E767}"/>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Descobrir o acesso condicional</a:t>
            </a:r>
          </a:p>
        </p:txBody>
      </p:sp>
      <p:sp>
        <p:nvSpPr>
          <p:cNvPr id="3" name="Content Placeholder 2">
            <a:extLst>
              <a:ext uri="{FF2B5EF4-FFF2-40B4-BE49-F238E27FC236}">
                <a16:creationId xmlns:a16="http://schemas.microsoft.com/office/drawing/2014/main" id="{81F67E0B-B7FC-1F58-934E-FCEDF7B7E19F}"/>
              </a:ext>
            </a:extLst>
          </p:cNvPr>
          <p:cNvSpPr>
            <a:spLocks noGrp="1"/>
          </p:cNvSpPr>
          <p:nvPr>
            <p:ph sz="quarter" idx="10"/>
          </p:nvPr>
        </p:nvSpPr>
        <p:spPr>
          <a:xfrm>
            <a:off x="342901" y="926307"/>
            <a:ext cx="3988925" cy="3612356"/>
          </a:xfrm>
        </p:spPr>
        <p:txBody>
          <a:bodyPr/>
          <a:lstStyle/>
          <a:p>
            <a:pPr marL="0" indent="0">
              <a:spcAft>
                <a:spcPts val="900"/>
              </a:spcAft>
              <a:buNone/>
            </a:pPr>
            <a:r>
              <a:rPr lang="pt-BR" sz="1800" dirty="0">
                <a:solidFill>
                  <a:srgbClr val="000000"/>
                </a:solidFill>
                <a:latin typeface="Segoe UI Semibold"/>
                <a:ea typeface="Segoe UI Semibold"/>
                <a:cs typeface="Segoe UI Semibold" charset="0"/>
              </a:rPr>
              <a:t>O acesso condicional permite que os desenvolvedores protejam os serviços de diversas maneiras, incluindo</a:t>
            </a:r>
          </a:p>
          <a:p>
            <a:pPr>
              <a:spcAft>
                <a:spcPts val="450"/>
              </a:spcAft>
            </a:pPr>
            <a:r>
              <a:rPr lang="pt-BR" sz="1500" dirty="0">
                <a:solidFill>
                  <a:srgbClr val="000000"/>
                </a:solidFill>
                <a:latin typeface="Segoe UI"/>
                <a:ea typeface="Segoe UI"/>
                <a:cs typeface="Segoe UI"/>
              </a:rPr>
              <a:t>Autenticação multifator</a:t>
            </a:r>
          </a:p>
          <a:p>
            <a:pPr>
              <a:spcAft>
                <a:spcPts val="450"/>
              </a:spcAft>
            </a:pPr>
            <a:r>
              <a:rPr lang="pt-BR" sz="1500" dirty="0">
                <a:solidFill>
                  <a:srgbClr val="000000"/>
                </a:solidFill>
                <a:latin typeface="Segoe UI"/>
                <a:ea typeface="Segoe UI"/>
                <a:cs typeface="Segoe UI"/>
              </a:rPr>
              <a:t>Permissão para que somente dispositivos inscritos no Intune acessem serviços específicos</a:t>
            </a:r>
          </a:p>
          <a:p>
            <a:pPr>
              <a:spcAft>
                <a:spcPts val="450"/>
              </a:spcAft>
            </a:pPr>
            <a:r>
              <a:rPr lang="pt-BR" sz="1500" dirty="0">
                <a:solidFill>
                  <a:srgbClr val="000000"/>
                </a:solidFill>
                <a:latin typeface="Segoe UI"/>
                <a:ea typeface="Segoe UI"/>
                <a:cs typeface="Segoe UI"/>
              </a:rPr>
              <a:t>Restrição de locais de usuário e intervalos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 IP</a:t>
            </a:r>
          </a:p>
          <a:p>
            <a:endParaRPr lang="en-US" dirty="0"/>
          </a:p>
        </p:txBody>
      </p:sp>
      <p:sp>
        <p:nvSpPr>
          <p:cNvPr id="4" name="Content Placeholder 2">
            <a:extLst>
              <a:ext uri="{FF2B5EF4-FFF2-40B4-BE49-F238E27FC236}">
                <a16:creationId xmlns:a16="http://schemas.microsoft.com/office/drawing/2014/main" id="{F1ED1227-F3F8-0EC1-D73F-506E8B47AE2F}"/>
              </a:ext>
            </a:extLst>
          </p:cNvPr>
          <p:cNvSpPr txBox="1"/>
          <p:nvPr/>
        </p:nvSpPr>
        <p:spPr>
          <a:xfrm>
            <a:off x="4551379" y="926307"/>
            <a:ext cx="3988925"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900"/>
              </a:spcAft>
              <a:buNone/>
            </a:pPr>
            <a:r>
              <a:rPr lang="pt-BR" sz="1800" dirty="0">
                <a:solidFill>
                  <a:srgbClr val="000000"/>
                </a:solidFill>
                <a:latin typeface="Segoe UI Semibold"/>
                <a:ea typeface="Segoe UI Semibold"/>
                <a:cs typeface="Segoe UI Semibold" charset="0"/>
              </a:rPr>
              <a:t>O impacto do acesso condicional em um aplicativo</a:t>
            </a:r>
          </a:p>
          <a:p>
            <a:pPr marL="0" indent="0">
              <a:spcAft>
                <a:spcPts val="450"/>
              </a:spcAft>
              <a:buNone/>
            </a:pPr>
            <a:r>
              <a:rPr lang="pt-BR" sz="1500" dirty="0">
                <a:solidFill>
                  <a:srgbClr val="000000"/>
                </a:solidFill>
                <a:latin typeface="Segoe UI"/>
                <a:ea typeface="Segoe UI"/>
                <a:cs typeface="Segoe UI"/>
              </a:rPr>
              <a:t>Os seguintes cenários exigem obter o código de modo específico para lidar com os desafios do Acesso Condicional:</a:t>
            </a:r>
          </a:p>
          <a:p>
            <a:pPr>
              <a:spcAft>
                <a:spcPts val="450"/>
              </a:spcAft>
            </a:pPr>
            <a:r>
              <a:rPr lang="pt-BR" sz="1500" dirty="0">
                <a:solidFill>
                  <a:srgbClr val="000000"/>
                </a:solidFill>
                <a:latin typeface="Segoe UI"/>
                <a:ea typeface="Segoe UI"/>
                <a:cs typeface="Segoe UI"/>
              </a:rPr>
              <a:t>Aplicativos executando o fluxo em nome de</a:t>
            </a:r>
          </a:p>
          <a:p>
            <a:pPr>
              <a:spcAft>
                <a:spcPts val="450"/>
              </a:spcAft>
            </a:pPr>
            <a:r>
              <a:rPr lang="pt-BR" sz="1500" dirty="0">
                <a:solidFill>
                  <a:srgbClr val="000000"/>
                </a:solidFill>
                <a:latin typeface="Segoe UI"/>
                <a:ea typeface="Segoe UI"/>
                <a:cs typeface="Segoe UI"/>
              </a:rPr>
              <a:t>Aplicativos acessando vários serviços/recursos</a:t>
            </a:r>
          </a:p>
          <a:p>
            <a:pPr>
              <a:spcAft>
                <a:spcPts val="450"/>
              </a:spcAft>
            </a:pPr>
            <a:r>
              <a:rPr lang="pt-BR" sz="1500" dirty="0">
                <a:solidFill>
                  <a:srgbClr val="000000"/>
                </a:solidFill>
                <a:latin typeface="Segoe UI"/>
                <a:ea typeface="Segoe UI"/>
                <a:cs typeface="Segoe UI"/>
              </a:rPr>
              <a:t>Aplicativos de página única que usam MSAL.js</a:t>
            </a:r>
          </a:p>
          <a:p>
            <a:pPr>
              <a:spcAft>
                <a:spcPts val="450"/>
              </a:spcAft>
            </a:pPr>
            <a:r>
              <a:rPr lang="pt-BR" sz="1500" dirty="0">
                <a:solidFill>
                  <a:srgbClr val="000000"/>
                </a:solidFill>
                <a:latin typeface="Segoe UI"/>
                <a:ea typeface="Segoe UI"/>
                <a:cs typeface="Segoe UI"/>
              </a:rPr>
              <a:t>Aplicativos Web que chamam um recurso</a:t>
            </a:r>
          </a:p>
          <a:p>
            <a:endParaRPr lang="en-US" sz="1800" dirty="0"/>
          </a:p>
        </p:txBody>
      </p:sp>
    </p:spTree>
    <p:extLst>
      <p:ext uri="{BB962C8B-B14F-4D97-AF65-F5344CB8AC3E}">
        <p14:creationId xmlns:p14="http://schemas.microsoft.com/office/powerpoint/2010/main" val="34979355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a:xfrm>
            <a:off x="0" y="13096"/>
            <a:ext cx="7886700" cy="994172"/>
          </a:xfrm>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342900" y="1314451"/>
            <a:ext cx="3764830" cy="2821781"/>
          </a:xfrm>
        </p:spPr>
        <p:txBody>
          <a:bodyPr>
            <a:noAutofit/>
          </a:bodyPr>
          <a:lstStyle/>
          <a:p>
            <a:pPr marL="0" indent="0">
              <a:spcAft>
                <a:spcPts val="900"/>
              </a:spcAft>
              <a:buNone/>
            </a:pPr>
            <a:r>
              <a:rPr lang="pt-BR" sz="1800" dirty="0">
                <a:solidFill>
                  <a:srgbClr val="000000"/>
                </a:solidFill>
                <a:latin typeface="Segoe UI"/>
                <a:ea typeface="Segoe UI"/>
                <a:cs typeface="Segoe UI"/>
              </a:rPr>
              <a:t>Neste módulo, você aprendeu a:</a:t>
            </a:r>
          </a:p>
          <a:p>
            <a:pPr>
              <a:spcAft>
                <a:spcPts val="450"/>
              </a:spcAft>
            </a:pPr>
            <a:r>
              <a:rPr lang="pt-BR" sz="1500" dirty="0">
                <a:solidFill>
                  <a:srgbClr val="000000"/>
                </a:solidFill>
                <a:latin typeface="Segoe UI"/>
                <a:ea typeface="Segoe UI"/>
                <a:cs typeface="Segoe UI"/>
              </a:rPr>
              <a:t>Identificar os componentes da plataforma de identidade da Microsoft</a:t>
            </a:r>
          </a:p>
          <a:p>
            <a:pPr>
              <a:spcAft>
                <a:spcPts val="450"/>
              </a:spcAft>
            </a:pPr>
            <a:r>
              <a:rPr lang="pt-BR" sz="1500" dirty="0">
                <a:solidFill>
                  <a:srgbClr val="000000"/>
                </a:solidFill>
                <a:latin typeface="Segoe UI"/>
                <a:ea typeface="Segoe UI"/>
                <a:cs typeface="Segoe UI"/>
              </a:rPr>
              <a:t>Descrever os três tipos de entidades de serviço e como elas se relacionam aos objetos de aplicativo</a:t>
            </a:r>
          </a:p>
          <a:p>
            <a:pPr>
              <a:spcAft>
                <a:spcPts val="450"/>
              </a:spcAft>
            </a:pPr>
            <a:r>
              <a:rPr lang="pt-BR" sz="1500" dirty="0">
                <a:solidFill>
                  <a:srgbClr val="000000"/>
                </a:solidFill>
                <a:latin typeface="Segoe UI"/>
                <a:ea typeface="Segoe UI"/>
                <a:cs typeface="Segoe UI"/>
              </a:rPr>
              <a:t>Explicar como as permissões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e o consentimento do usuário operam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e como o acesso condicional afeta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o aplicativo</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p:nvPr/>
        </p:nvSpPr>
        <p:spPr>
          <a:xfrm>
            <a:off x="5036273" y="1557463"/>
            <a:ext cx="3504330" cy="934163"/>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Qual dos tipos de permissões compatíveis com a plataforma de identidade da Microsoft é usado por aplicativos que têm um usuário conectado presente?</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4580878" y="2555901"/>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p:nvPr/>
        </p:nvSpPr>
        <p:spPr>
          <a:xfrm>
            <a:off x="5036273" y="2555901"/>
            <a:ext cx="3432560" cy="785860"/>
          </a:xfrm>
          <a:prstGeom prst="rect">
            <a:avLst/>
          </a:prstGeom>
        </p:spPr>
        <p:txBody>
          <a:bodyPr vert="horz" lIns="0" tIns="0" rIns="0" bIns="0" rtlCol="0">
            <a:noAutofit/>
          </a:bodyPr>
          <a:lstStyle>
            <a:defPPr>
              <a:defRPr lang="en-US"/>
            </a:defPPr>
            <a:lvl1pPr indent="0">
              <a:lnSpc>
                <a:spcPct val="100000"/>
              </a:lnSpc>
              <a:spcBef>
                <a:spcPct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ct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ct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pt-BR" sz="1350" dirty="0">
                <a:latin typeface="Segoe UI"/>
                <a:ea typeface="Segoe UI"/>
                <a:cs typeface="Segoe UI"/>
              </a:rPr>
              <a:t>Quais cenários de aplicativo exigem código para lidar com os desafios do acesso condicional?</a:t>
            </a:r>
          </a:p>
        </p:txBody>
      </p:sp>
    </p:spTree>
    <p:extLst>
      <p:ext uri="{BB962C8B-B14F-4D97-AF65-F5344CB8AC3E}">
        <p14:creationId xmlns:p14="http://schemas.microsoft.com/office/powerpoint/2010/main" val="240345731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DAD38E12-33BE-145B-D53C-7116579E2F44}"/>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75C03B17-F1E3-F164-B6D5-606D07ECC6D1}"/>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Implementar a autenticação usando a Biblioteca de Autenticação da Microsoft</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79FE3D90-9C05-E2C1-B806-DB1D4BF60DF1}"/>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dirty="0">
                <a:solidFill>
                  <a:srgbClr val="EA4E60"/>
                </a:solidFill>
                <a:latin typeface="Century Gothic"/>
              </a:rPr>
              <a:t>Aula 02</a:t>
            </a:r>
            <a:endParaRPr sz="4000" b="1" dirty="0">
              <a:solidFill>
                <a:srgbClr val="EA4E60"/>
              </a:solidFill>
              <a:latin typeface="Century Gothic"/>
              <a:sym typeface="Century Gothic"/>
            </a:endParaRPr>
          </a:p>
        </p:txBody>
      </p:sp>
      <p:sp>
        <p:nvSpPr>
          <p:cNvPr id="3" name="Espaço Reservado para Número de Slide 2">
            <a:extLst>
              <a:ext uri="{FF2B5EF4-FFF2-40B4-BE49-F238E27FC236}">
                <a16:creationId xmlns:a16="http://schemas.microsoft.com/office/drawing/2014/main" id="{20B6A25E-D669-C1C2-C788-C9B25111BC72}"/>
              </a:ext>
            </a:extLst>
          </p:cNvPr>
          <p:cNvSpPr>
            <a:spLocks noGrp="1"/>
          </p:cNvSpPr>
          <p:nvPr>
            <p:ph type="sldNum" idx="12"/>
          </p:nvPr>
        </p:nvSpPr>
        <p:spPr/>
        <p:txBody>
          <a:bodyPr/>
          <a:lstStyle/>
          <a:p>
            <a:r>
              <a:rPr lang="en-US"/>
              <a:t>[</a:t>
            </a:r>
            <a:fld id="{00000000-1234-1234-1234-123412341234}" type="slidenum">
              <a:rPr lang="en-US">
                <a:solidFill>
                  <a:srgbClr val="EA4E60"/>
                </a:solidFill>
              </a:rPr>
              <a:t>12</a:t>
            </a:fld>
            <a:r>
              <a:rPr lang="en-US"/>
              <a:t>]</a:t>
            </a:r>
            <a:endParaRPr lang="pt-BR"/>
          </a:p>
        </p:txBody>
      </p:sp>
      <p:pic>
        <p:nvPicPr>
          <p:cNvPr id="4" name="Imagem 3">
            <a:extLst>
              <a:ext uri="{FF2B5EF4-FFF2-40B4-BE49-F238E27FC236}">
                <a16:creationId xmlns:a16="http://schemas.microsoft.com/office/drawing/2014/main" id="{E165F8D6-229A-8672-9264-FB8D83693D78}"/>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315959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563611-B3B9-745D-36EA-A064B2224AEB}"/>
              </a:ext>
            </a:extLst>
          </p:cNvPr>
          <p:cNvSpPr>
            <a:spLocks noGrp="1"/>
          </p:cNvSpPr>
          <p:nvPr>
            <p:ph type="title"/>
          </p:nvPr>
        </p:nvSpPr>
        <p:spPr/>
        <p:txBody>
          <a:bodyPr/>
          <a:lstStyle/>
          <a:p>
            <a:r>
              <a:rPr lang="pt-BR" sz="2400" dirty="0">
                <a:solidFill>
                  <a:srgbClr val="000000"/>
                </a:solidFill>
                <a:latin typeface="Segoe UI Semibold"/>
                <a:ea typeface="Segoe UI Semibold"/>
                <a:cs typeface="Segoe UI Semibold" charset="0"/>
              </a:rPr>
              <a:t>Introdução</a:t>
            </a:r>
          </a:p>
        </p:txBody>
      </p:sp>
      <p:sp>
        <p:nvSpPr>
          <p:cNvPr id="4" name="Content Placeholder 3">
            <a:extLst>
              <a:ext uri="{FF2B5EF4-FFF2-40B4-BE49-F238E27FC236}">
                <a16:creationId xmlns:a16="http://schemas.microsoft.com/office/drawing/2014/main" id="{D77986DA-3FE8-0D69-340A-7BE34BA80DA2}"/>
              </a:ext>
            </a:extLst>
          </p:cNvPr>
          <p:cNvSpPr>
            <a:spLocks noGrp="1"/>
          </p:cNvSpPr>
          <p:nvPr>
            <p:ph sz="quarter" idx="10"/>
          </p:nvPr>
        </p:nvSpPr>
        <p:spPr/>
        <p:txBody>
          <a:bodyPr>
            <a:normAutofit/>
          </a:bodyPr>
          <a:lstStyle/>
          <a:p>
            <a:pPr marL="257175" indent="-257175">
              <a:spcAft>
                <a:spcPts val="900"/>
              </a:spcAft>
            </a:pPr>
            <a:r>
              <a:rPr lang="pt-BR" sz="1800" dirty="0">
                <a:solidFill>
                  <a:srgbClr val="000000"/>
                </a:solidFill>
                <a:latin typeface="Segoe UI"/>
                <a:ea typeface="Segoe UI"/>
                <a:cs typeface="Segoe UI"/>
              </a:rPr>
              <a:t>A MSAL (Biblioteca de Autenticação da Microsoft) permite que os desenvolvedores adquiram tokens a partir da plataforma de identidade da Microsoft para autenticar usuários e acessar APIs Web seguras.</a:t>
            </a:r>
          </a:p>
        </p:txBody>
      </p:sp>
    </p:spTree>
    <p:extLst>
      <p:ext uri="{BB962C8B-B14F-4D97-AF65-F5344CB8AC3E}">
        <p14:creationId xmlns:p14="http://schemas.microsoft.com/office/powerpoint/2010/main" val="158586768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C41D-CC16-F45E-2686-DDF0E4D2847B}"/>
              </a:ext>
            </a:extLst>
          </p:cNvPr>
          <p:cNvSpPr>
            <a:spLocks noGrp="1"/>
          </p:cNvSpPr>
          <p:nvPr>
            <p:ph type="title"/>
          </p:nvPr>
        </p:nvSpPr>
        <p:spPr>
          <a:xfrm>
            <a:off x="0" y="0"/>
            <a:ext cx="8416528" cy="994172"/>
          </a:xfrm>
        </p:spPr>
        <p:txBody>
          <a:bodyPr/>
          <a:lstStyle/>
          <a:p>
            <a:r>
              <a:rPr lang="pt-BR" sz="2400" dirty="0">
                <a:solidFill>
                  <a:srgbClr val="000000"/>
                </a:solidFill>
                <a:latin typeface="Segoe UI Semibold"/>
                <a:ea typeface="Segoe UI Semibold"/>
                <a:cs typeface="Segoe UI Semibold" charset="0"/>
              </a:rPr>
              <a:t>Explorar a Biblioteca de Autenticação da Microsoft (1 de 2)</a:t>
            </a:r>
          </a:p>
        </p:txBody>
      </p:sp>
      <p:sp>
        <p:nvSpPr>
          <p:cNvPr id="3" name="Content Placeholder 2">
            <a:extLst>
              <a:ext uri="{FF2B5EF4-FFF2-40B4-BE49-F238E27FC236}">
                <a16:creationId xmlns:a16="http://schemas.microsoft.com/office/drawing/2014/main" id="{78B66AD6-87F3-CFE8-07E3-9579C01D1298}"/>
              </a:ext>
            </a:extLst>
          </p:cNvPr>
          <p:cNvSpPr>
            <a:spLocks noGrp="1"/>
          </p:cNvSpPr>
          <p:nvPr>
            <p:ph sz="quarter" idx="10"/>
          </p:nvPr>
        </p:nvSpPr>
        <p:spPr/>
        <p:txBody>
          <a:bodyPr/>
          <a:lstStyle/>
          <a:p>
            <a:pPr>
              <a:spcAft>
                <a:spcPts val="450"/>
              </a:spcAft>
            </a:pPr>
            <a:r>
              <a:rPr lang="pt-BR" sz="1800" dirty="0">
                <a:solidFill>
                  <a:srgbClr val="000000"/>
                </a:solidFill>
                <a:latin typeface="Segoe UI"/>
                <a:ea typeface="Segoe UI"/>
                <a:cs typeface="Segoe UI"/>
              </a:rPr>
              <a:t>A MSAL (Biblioteca de Autenticação da Microsoft) pode ser usada para fornecer acesso seguro ao Microsoft Graph, outras APIs da Microsoft, APIs Web de terceiros ou sua própria API Web. </a:t>
            </a:r>
          </a:p>
          <a:p>
            <a:pPr>
              <a:spcAft>
                <a:spcPts val="450"/>
              </a:spcAft>
            </a:pPr>
            <a:r>
              <a:rPr lang="pt-BR" sz="1800" dirty="0">
                <a:solidFill>
                  <a:srgbClr val="000000"/>
                </a:solidFill>
                <a:latin typeface="Segoe UI"/>
                <a:ea typeface="Segoe UI"/>
                <a:cs typeface="Segoe UI"/>
              </a:rPr>
              <a:t>O MSAL dá suporte a várias arquiteturas e plataformas de aplicativos diferentes, incluindo .NET, JavaScript, Java, Python, Android e iOS.</a:t>
            </a:r>
          </a:p>
          <a:p>
            <a:pPr>
              <a:spcAft>
                <a:spcPts val="450"/>
              </a:spcAft>
            </a:pPr>
            <a:r>
              <a:rPr lang="pt-BR" sz="1800" dirty="0">
                <a:solidFill>
                  <a:srgbClr val="000000"/>
                </a:solidFill>
                <a:latin typeface="Segoe UI"/>
                <a:ea typeface="Segoe UI"/>
                <a:cs typeface="Segoe UI"/>
              </a:rPr>
              <a:t>Tipos e cenários de aplicativos:</a:t>
            </a:r>
          </a:p>
          <a:p>
            <a:pPr lvl="1"/>
            <a:r>
              <a:rPr lang="pt-BR" sz="1500" dirty="0">
                <a:solidFill>
                  <a:srgbClr val="000000"/>
                </a:solidFill>
                <a:latin typeface="Segoe UI"/>
                <a:ea typeface="Segoe UI"/>
                <a:cs typeface="Segoe UI"/>
              </a:rPr>
              <a:t>aplicativos Web</a:t>
            </a:r>
          </a:p>
          <a:p>
            <a:pPr lvl="1"/>
            <a:r>
              <a:rPr lang="pt-BR" sz="1500" dirty="0">
                <a:solidFill>
                  <a:srgbClr val="000000"/>
                </a:solidFill>
                <a:latin typeface="Segoe UI"/>
                <a:ea typeface="Segoe UI"/>
                <a:cs typeface="Segoe UI"/>
              </a:rPr>
              <a:t>APIs da Web</a:t>
            </a:r>
          </a:p>
          <a:p>
            <a:pPr lvl="1"/>
            <a:r>
              <a:rPr lang="pt-BR" sz="1500" dirty="0">
                <a:solidFill>
                  <a:srgbClr val="000000"/>
                </a:solidFill>
                <a:latin typeface="Segoe UI"/>
                <a:ea typeface="Segoe UI"/>
                <a:cs typeface="Segoe UI"/>
              </a:rPr>
              <a:t>aplicativos de página única (JavaScript)</a:t>
            </a:r>
          </a:p>
          <a:p>
            <a:pPr lvl="1"/>
            <a:r>
              <a:rPr lang="pt-BR" sz="1500" dirty="0">
                <a:solidFill>
                  <a:srgbClr val="000000"/>
                </a:solidFill>
                <a:latin typeface="Segoe UI"/>
                <a:ea typeface="Segoe UI"/>
                <a:cs typeface="Segoe UI"/>
              </a:rPr>
              <a:t>aplicativos nativos e móveis</a:t>
            </a:r>
          </a:p>
          <a:p>
            <a:pPr lvl="1"/>
            <a:r>
              <a:rPr lang="pt-BR" sz="1500" dirty="0">
                <a:solidFill>
                  <a:srgbClr val="000000"/>
                </a:solidFill>
                <a:latin typeface="Segoe UI"/>
                <a:ea typeface="Segoe UI"/>
                <a:cs typeface="Segoe UI"/>
              </a:rPr>
              <a:t>daemons e aplicativos do lado do servidor</a:t>
            </a:r>
          </a:p>
          <a:p>
            <a:endParaRPr lang="en-US" dirty="0"/>
          </a:p>
        </p:txBody>
      </p:sp>
    </p:spTree>
    <p:extLst>
      <p:ext uri="{BB962C8B-B14F-4D97-AF65-F5344CB8AC3E}">
        <p14:creationId xmlns:p14="http://schemas.microsoft.com/office/powerpoint/2010/main" val="147264852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542F60-9A2A-6646-A050-8E11B4F5DE2A}"/>
              </a:ext>
            </a:extLst>
          </p:cNvPr>
          <p:cNvSpPr>
            <a:spLocks noGrp="1"/>
          </p:cNvSpPr>
          <p:nvPr>
            <p:ph type="title"/>
          </p:nvPr>
        </p:nvSpPr>
        <p:spPr>
          <a:xfrm>
            <a:off x="0" y="0"/>
            <a:ext cx="8416529" cy="994172"/>
          </a:xfrm>
        </p:spPr>
        <p:txBody>
          <a:bodyPr/>
          <a:lstStyle/>
          <a:p>
            <a:r>
              <a:rPr lang="pt-BR" sz="2400" dirty="0">
                <a:solidFill>
                  <a:srgbClr val="000000"/>
                </a:solidFill>
                <a:latin typeface="Segoe UI Semibold"/>
                <a:ea typeface="Segoe UI Semibold"/>
                <a:cs typeface="Segoe UI Semibold" charset="0"/>
              </a:rPr>
              <a:t>Explorar a Biblioteca de Autenticação da Microsoft (2 de 2)</a:t>
            </a:r>
          </a:p>
        </p:txBody>
      </p:sp>
      <p:sp>
        <p:nvSpPr>
          <p:cNvPr id="6" name="Text Placeholder 5">
            <a:extLst>
              <a:ext uri="{FF2B5EF4-FFF2-40B4-BE49-F238E27FC236}">
                <a16:creationId xmlns:a16="http://schemas.microsoft.com/office/drawing/2014/main" id="{47CD09C8-43CC-8663-EAC7-A11BFA3BFF4F}"/>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charset="0"/>
              </a:rPr>
              <a:t>Fluxos de autenticação</a:t>
            </a:r>
          </a:p>
        </p:txBody>
      </p:sp>
      <p:graphicFrame>
        <p:nvGraphicFramePr>
          <p:cNvPr id="7" name="Table 12">
            <a:extLst>
              <a:ext uri="{FF2B5EF4-FFF2-40B4-BE49-F238E27FC236}">
                <a16:creationId xmlns:a16="http://schemas.microsoft.com/office/drawing/2014/main" id="{F486559E-1F1C-9ADB-6377-BF3EF91FF6B1}"/>
              </a:ext>
            </a:extLst>
          </p:cNvPr>
          <p:cNvGraphicFramePr>
            <a:graphicFrameLocks noGrp="1"/>
          </p:cNvGraphicFramePr>
          <p:nvPr/>
        </p:nvGraphicFramePr>
        <p:xfrm>
          <a:off x="313982" y="1243195"/>
          <a:ext cx="8206848" cy="3100108"/>
        </p:xfrm>
        <a:graphic>
          <a:graphicData uri="http://schemas.openxmlformats.org/drawingml/2006/table">
            <a:tbl>
              <a:tblPr firstRow="1" bandRow="1">
                <a:tableStyleId>{5C22544A-7EE6-4342-B048-85BDC9FD1C3A}</a:tableStyleId>
              </a:tblPr>
              <a:tblGrid>
                <a:gridCol w="1724629">
                  <a:extLst>
                    <a:ext uri="{9D8B030D-6E8A-4147-A177-3AD203B41FA5}">
                      <a16:colId xmlns:a16="http://schemas.microsoft.com/office/drawing/2014/main" val="2356772570"/>
                    </a:ext>
                  </a:extLst>
                </a:gridCol>
                <a:gridCol w="6482219">
                  <a:extLst>
                    <a:ext uri="{9D8B030D-6E8A-4147-A177-3AD203B41FA5}">
                      <a16:colId xmlns:a16="http://schemas.microsoft.com/office/drawing/2014/main" val="2248324712"/>
                    </a:ext>
                  </a:extLst>
                </a:gridCol>
              </a:tblGrid>
              <a:tr h="373692">
                <a:tc>
                  <a:txBody>
                    <a:bodyPr/>
                    <a:lstStyle/>
                    <a:p>
                      <a:pPr marL="0" marR="0" lvl="0" indent="0" algn="l" defTabSz="932742" rtl="0" eaLnBrk="1" fontAlgn="auto" latinLnBrk="0" hangingPunct="1">
                        <a:lnSpc>
                          <a:spcPct val="100000"/>
                        </a:lnSpc>
                        <a:spcBef>
                          <a:spcPct val="0"/>
                        </a:spcBef>
                        <a:spcAft>
                          <a:spcPct val="0"/>
                        </a:spcAft>
                        <a:buClrTx/>
                        <a:buSzTx/>
                        <a:buFontTx/>
                        <a:buNone/>
                        <a:defRPr/>
                      </a:pPr>
                      <a:r>
                        <a:rPr lang="pt-BR" sz="1400" b="1" i="0" strike="noStrike" cap="none" spc="0" baseline="0" dirty="0">
                          <a:solidFill>
                            <a:srgbClr val="FFFFFF"/>
                          </a:solidFill>
                          <a:effectLst/>
                          <a:latin typeface="Segoe UI Semibold"/>
                          <a:ea typeface="Segoe UI Semibold"/>
                          <a:cs typeface="Segoe UI Semibold" charset="0"/>
                        </a:rPr>
                        <a:t>Fluxo</a:t>
                      </a:r>
                    </a:p>
                  </a:txBody>
                  <a:tcPr marL="67232" marR="67232" marT="67232" marB="6723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ct val="0"/>
                        </a:spcBef>
                        <a:spcAft>
                          <a:spcPct val="0"/>
                        </a:spcAft>
                        <a:buClrTx/>
                        <a:buSzTx/>
                        <a:buFontTx/>
                        <a:buNone/>
                        <a:defRPr/>
                      </a:pPr>
                      <a:r>
                        <a:rPr lang="pt-BR" sz="1400" b="1" i="0" strike="noStrike" cap="none" spc="0" baseline="0" dirty="0">
                          <a:solidFill>
                            <a:srgbClr val="FFFFFF"/>
                          </a:solidFill>
                          <a:effectLst/>
                          <a:latin typeface="Segoe UI Semibold"/>
                          <a:ea typeface="Segoe UI Semibold"/>
                          <a:cs typeface="Segoe UI Semibold" charset="0"/>
                        </a:rPr>
                        <a:t>Descrição</a:t>
                      </a:r>
                    </a:p>
                  </a:txBody>
                  <a:tcPr marL="67232" marR="67232" marT="67232" marB="6723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341964">
                <a:tc>
                  <a:txBody>
                    <a:bodyPr/>
                    <a:lstStyle/>
                    <a:p>
                      <a:r>
                        <a:rPr lang="pt-BR" sz="1200" b="0" i="0" strike="noStrike" cap="none" spc="0" baseline="0">
                          <a:solidFill>
                            <a:srgbClr val="000000"/>
                          </a:solidFill>
                          <a:effectLst/>
                          <a:latin typeface="Segoe UI"/>
                          <a:ea typeface="Segoe UI"/>
                          <a:cs typeface="Segoe UI"/>
                        </a:rPr>
                        <a:t>Código de Autorização</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200" b="0" i="0" strike="noStrike" cap="none" spc="0" baseline="0">
                          <a:solidFill>
                            <a:srgbClr val="000000"/>
                          </a:solidFill>
                          <a:effectLst/>
                          <a:latin typeface="Segoe UI"/>
                          <a:ea typeface="Segoe UI"/>
                          <a:cs typeface="Segoe UI"/>
                        </a:rPr>
                        <a:t>Aplicativos Web e nativos obtêm tokens com segurança no nome do usuário</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346001">
                <a:tc>
                  <a:txBody>
                    <a:bodyPr/>
                    <a:lstStyle/>
                    <a:p>
                      <a:r>
                        <a:rPr lang="pt-BR" sz="1200" b="0" i="0" strike="noStrike" cap="none" spc="0" baseline="0">
                          <a:solidFill>
                            <a:srgbClr val="000000"/>
                          </a:solidFill>
                          <a:effectLst/>
                          <a:latin typeface="Segoe UI"/>
                          <a:ea typeface="Segoe UI"/>
                          <a:cs typeface="Segoe UI"/>
                        </a:rPr>
                        <a:t>Credenciais do cliente</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200" b="0" i="0" strike="noStrike" cap="none" spc="0" baseline="0">
                          <a:solidFill>
                            <a:srgbClr val="000000"/>
                          </a:solidFill>
                          <a:effectLst/>
                          <a:latin typeface="Segoe UI"/>
                          <a:ea typeface="Segoe UI"/>
                          <a:cs typeface="Segoe UI"/>
                        </a:rPr>
                        <a:t>Aplicativos de serviço executados sem interação do usuário</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346001">
                <a:tc>
                  <a:txBody>
                    <a:bodyPr/>
                    <a:lstStyle/>
                    <a:p>
                      <a:r>
                        <a:rPr lang="pt-BR" sz="1200" b="0" i="0" strike="noStrike" cap="none" spc="0" baseline="0">
                          <a:solidFill>
                            <a:srgbClr val="000000"/>
                          </a:solidFill>
                          <a:effectLst/>
                          <a:latin typeface="Segoe UI"/>
                          <a:ea typeface="Segoe UI"/>
                          <a:cs typeface="Segoe UI"/>
                        </a:rPr>
                        <a:t>On-behalf-of</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200" b="0" i="0" strike="noStrike" cap="none" spc="0" baseline="0">
                          <a:solidFill>
                            <a:srgbClr val="000000"/>
                          </a:solidFill>
                          <a:effectLst/>
                          <a:latin typeface="Segoe UI"/>
                          <a:ea typeface="Segoe UI"/>
                          <a:cs typeface="Segoe UI"/>
                        </a:rPr>
                        <a:t>O aplicativo chama uma API de serviço/Web, que, por sua vez, chama o Microsoft Graph</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346001">
                <a:tc>
                  <a:txBody>
                    <a:bodyPr/>
                    <a:lstStyle/>
                    <a:p>
                      <a:r>
                        <a:rPr lang="pt-BR" sz="1200" b="0" i="0" strike="noStrike" cap="none" spc="0" baseline="0">
                          <a:solidFill>
                            <a:srgbClr val="000000"/>
                          </a:solidFill>
                          <a:effectLst/>
                          <a:latin typeface="Segoe UI"/>
                          <a:ea typeface="Segoe UI"/>
                          <a:cs typeface="Segoe UI"/>
                        </a:rPr>
                        <a:t>Implícita</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200" b="0" i="0" strike="noStrike" cap="none" spc="0" baseline="0">
                          <a:solidFill>
                            <a:srgbClr val="000000"/>
                          </a:solidFill>
                          <a:effectLst/>
                          <a:latin typeface="Segoe UI"/>
                          <a:ea typeface="Segoe UI"/>
                          <a:cs typeface="Segoe UI"/>
                        </a:rPr>
                        <a:t>Usado em aplicativos baseados em navegador</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346001">
                <a:tc>
                  <a:txBody>
                    <a:bodyPr/>
                    <a:lstStyle/>
                    <a:p>
                      <a:r>
                        <a:rPr lang="pt-BR" sz="1200" b="0" i="0" strike="noStrike" cap="none" spc="0" baseline="0" dirty="0">
                          <a:solidFill>
                            <a:srgbClr val="000000"/>
                          </a:solidFill>
                          <a:effectLst/>
                          <a:latin typeface="Segoe UI"/>
                          <a:ea typeface="Segoe UI"/>
                          <a:cs typeface="Segoe UI"/>
                        </a:rPr>
                        <a:t>Código do dispositivo</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200" b="0" i="0" strike="noStrike" cap="none" spc="0" baseline="0">
                          <a:solidFill>
                            <a:srgbClr val="000000"/>
                          </a:solidFill>
                          <a:effectLst/>
                          <a:latin typeface="Segoe UI"/>
                          <a:ea typeface="Segoe UI"/>
                          <a:cs typeface="Segoe UI"/>
                        </a:rPr>
                        <a:t>Habilita a entrada em um dispositivo usando outro dispositivo que tem um navegador</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97827087"/>
                  </a:ext>
                </a:extLst>
              </a:tr>
              <a:tr h="500223">
                <a:tc>
                  <a:txBody>
                    <a:bodyPr/>
                    <a:lstStyle/>
                    <a:p>
                      <a:r>
                        <a:rPr lang="pt-BR" sz="1200" b="0" i="0" strike="noStrike" cap="none" spc="0" baseline="0" dirty="0">
                          <a:solidFill>
                            <a:srgbClr val="000000"/>
                          </a:solidFill>
                          <a:effectLst/>
                          <a:latin typeface="Segoe UI"/>
                          <a:ea typeface="Segoe UI"/>
                          <a:cs typeface="Segoe UI"/>
                        </a:rPr>
                        <a:t>Windows integrado</a:t>
                      </a:r>
                    </a:p>
                  </a:txBody>
                  <a:tcPr marL="67232" marR="67232" marT="67232" marB="672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200" b="0" i="0" strike="noStrike" cap="none" spc="0" baseline="0">
                          <a:solidFill>
                            <a:srgbClr val="000000"/>
                          </a:solidFill>
                          <a:effectLst/>
                          <a:latin typeface="Segoe UI"/>
                          <a:ea typeface="Segoe UI"/>
                          <a:cs typeface="Segoe UI"/>
                        </a:rPr>
                        <a:t>Computadores Windows adquirem silenciosamente um token de acesso quando estão ingressados no domínio</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36780321"/>
                  </a:ext>
                </a:extLst>
              </a:tr>
              <a:tr h="500223">
                <a:tc>
                  <a:txBody>
                    <a:bodyPr/>
                    <a:lstStyle/>
                    <a:p>
                      <a:r>
                        <a:rPr lang="pt-BR" sz="1200" b="0" i="0" strike="noStrike" cap="none" spc="0" baseline="0">
                          <a:solidFill>
                            <a:srgbClr val="000000"/>
                          </a:solidFill>
                          <a:effectLst/>
                          <a:latin typeface="Segoe UI"/>
                          <a:ea typeface="Segoe UI"/>
                          <a:cs typeface="Segoe UI"/>
                        </a:rPr>
                        <a:t>Nome de usuário/senha</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200" b="0" i="0" strike="noStrike" cap="none" spc="0" baseline="0" dirty="0">
                          <a:solidFill>
                            <a:srgbClr val="000000"/>
                          </a:solidFill>
                          <a:effectLst/>
                          <a:latin typeface="Segoe UI"/>
                          <a:ea typeface="Segoe UI"/>
                          <a:cs typeface="Segoe UI"/>
                        </a:rPr>
                        <a:t>O aplicativo conecta um usuário usando seu nome de usuário e senha</a:t>
                      </a:r>
                    </a:p>
                  </a:txBody>
                  <a:tcPr marL="67232" marR="67232" marT="67232" marB="672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87883094"/>
                  </a:ext>
                </a:extLst>
              </a:tr>
            </a:tbl>
          </a:graphicData>
        </a:graphic>
      </p:graphicFrame>
    </p:spTree>
    <p:extLst>
      <p:ext uri="{BB962C8B-B14F-4D97-AF65-F5344CB8AC3E}">
        <p14:creationId xmlns:p14="http://schemas.microsoft.com/office/powerpoint/2010/main" val="117979299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5179BD-1711-EEA1-D69D-1C3C90E5D257}"/>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Inicializar aplicativos cliente (1 de 2)</a:t>
            </a:r>
          </a:p>
        </p:txBody>
      </p:sp>
      <p:sp>
        <p:nvSpPr>
          <p:cNvPr id="6" name="Content Placeholder 5">
            <a:extLst>
              <a:ext uri="{FF2B5EF4-FFF2-40B4-BE49-F238E27FC236}">
                <a16:creationId xmlns:a16="http://schemas.microsoft.com/office/drawing/2014/main" id="{F9DB6797-7DF7-91A6-BCD7-F4D33C3F6816}"/>
              </a:ext>
            </a:extLst>
          </p:cNvPr>
          <p:cNvSpPr>
            <a:spLocks noGrp="1"/>
          </p:cNvSpPr>
          <p:nvPr>
            <p:ph sz="quarter" idx="10"/>
          </p:nvPr>
        </p:nvSpPr>
        <p:spPr>
          <a:xfrm>
            <a:off x="342900" y="926307"/>
            <a:ext cx="8416529" cy="927497"/>
          </a:xfrm>
        </p:spPr>
        <p:txBody>
          <a:bodyPr/>
          <a:lstStyle/>
          <a:p>
            <a:pPr marL="0" indent="0">
              <a:buNone/>
            </a:pPr>
            <a:r>
              <a:rPr lang="pt-BR" sz="1800" dirty="0">
                <a:solidFill>
                  <a:srgbClr val="000000"/>
                </a:solidFill>
                <a:latin typeface="Segoe UI"/>
                <a:ea typeface="Segoe UI"/>
                <a:cs typeface="Segoe UI"/>
              </a:rPr>
              <a:t>Com o MSAL.NET 3.x, a maneira recomendada de instanciar um aplicativo é usando os construtores de aplicativo </a:t>
            </a:r>
            <a:r>
              <a:rPr lang="pt-BR" sz="1800" dirty="0">
                <a:solidFill>
                  <a:srgbClr val="000000"/>
                </a:solidFill>
                <a:latin typeface="Consolas"/>
                <a:ea typeface="Consolas"/>
                <a:cs typeface="Consolas"/>
              </a:rPr>
              <a:t>PublicClientApplicationBuilder</a:t>
            </a:r>
            <a:r>
              <a:rPr lang="pt-BR" sz="1800" dirty="0">
                <a:solidFill>
                  <a:srgbClr val="000000"/>
                </a:solidFill>
                <a:latin typeface="Segoe UI"/>
                <a:ea typeface="Segoe UI"/>
                <a:cs typeface="Segoe UI"/>
              </a:rPr>
              <a:t> e </a:t>
            </a:r>
            <a:r>
              <a:rPr lang="pt-BR" sz="1800" dirty="0">
                <a:solidFill>
                  <a:srgbClr val="000000"/>
                </a:solidFill>
                <a:latin typeface="Consolas"/>
                <a:ea typeface="Consolas"/>
                <a:cs typeface="Consolas"/>
              </a:rPr>
              <a:t>ConfidentialClientApplicationBuilder</a:t>
            </a:r>
            <a:r>
              <a:rPr lang="pt-BR" sz="1800" dirty="0">
                <a:solidFill>
                  <a:srgbClr val="000000"/>
                </a:solidFill>
                <a:latin typeface="Segoe UI"/>
                <a:ea typeface="Segoe UI"/>
                <a:cs typeface="Segoe UI"/>
              </a:rPr>
              <a:t>.</a:t>
            </a:r>
          </a:p>
          <a:p>
            <a:endParaRPr lang="en-US" dirty="0"/>
          </a:p>
        </p:txBody>
      </p:sp>
      <p:sp>
        <p:nvSpPr>
          <p:cNvPr id="7" name="TextBox 6">
            <a:extLst>
              <a:ext uri="{FF2B5EF4-FFF2-40B4-BE49-F238E27FC236}">
                <a16:creationId xmlns:a16="http://schemas.microsoft.com/office/drawing/2014/main" id="{C6CA1FD3-A935-90E6-6A50-34CB70EC0888}"/>
              </a:ext>
            </a:extLst>
          </p:cNvPr>
          <p:cNvSpPr txBox="1"/>
          <p:nvPr/>
        </p:nvSpPr>
        <p:spPr>
          <a:xfrm>
            <a:off x="342900" y="1950962"/>
            <a:ext cx="8082643" cy="2354491"/>
          </a:xfrm>
          <a:prstGeom prst="rect">
            <a:avLst/>
          </a:prstGeom>
          <a:noFill/>
          <a:ln w="25400">
            <a:solidFill>
              <a:srgbClr val="0078D4"/>
            </a:solidFill>
          </a:ln>
        </p:spPr>
        <p:txBody>
          <a:bodyPr wrap="square" lIns="68580" tIns="68580" rIns="68580" bIns="68580" rtlCol="0">
            <a:spAutoFit/>
          </a:bodyPr>
          <a:lstStyle/>
          <a:p>
            <a:r>
              <a:rPr lang="en-US" sz="1200" dirty="0">
                <a:solidFill>
                  <a:srgbClr val="008000"/>
                </a:solidFill>
                <a:latin typeface="Consolas" panose="020B0609020204030204" pitchFamily="49" charset="0"/>
              </a:rPr>
              <a:t>//Public client initialization</a:t>
            </a:r>
            <a:endParaRPr lang="en-US" sz="1200" dirty="0">
              <a:latin typeface="Consolas" panose="020B0609020204030204" pitchFamily="49" charset="0"/>
            </a:endParaRPr>
          </a:p>
          <a:p>
            <a:br>
              <a:rPr lang="en-US" sz="1200" dirty="0">
                <a:latin typeface="Consolas" panose="020B0609020204030204" pitchFamily="49" charset="0"/>
              </a:rPr>
            </a:br>
            <a:r>
              <a:rPr lang="en-US" sz="1200" dirty="0" err="1">
                <a:solidFill>
                  <a:srgbClr val="267F99"/>
                </a:solidFill>
                <a:latin typeface="Consolas" panose="020B0609020204030204" pitchFamily="49" charset="0"/>
              </a:rPr>
              <a:t>IPublicClientApplication</a:t>
            </a:r>
            <a:r>
              <a:rPr lang="en-US" sz="1200" dirty="0">
                <a:latin typeface="Consolas" panose="020B0609020204030204" pitchFamily="49" charset="0"/>
              </a:rPr>
              <a:t> </a:t>
            </a:r>
            <a:r>
              <a:rPr lang="en-US" sz="1200" dirty="0">
                <a:solidFill>
                  <a:srgbClr val="001080"/>
                </a:solidFill>
                <a:latin typeface="Consolas" panose="020B0609020204030204" pitchFamily="49" charset="0"/>
              </a:rPr>
              <a:t>app</a:t>
            </a:r>
            <a:r>
              <a:rPr lang="en-US" sz="1200" dirty="0">
                <a:latin typeface="Consolas" panose="020B0609020204030204" pitchFamily="49" charset="0"/>
              </a:rPr>
              <a:t> = </a:t>
            </a:r>
            <a:r>
              <a:rPr lang="en-US" sz="1200" dirty="0" err="1">
                <a:solidFill>
                  <a:srgbClr val="001080"/>
                </a:solidFill>
                <a:latin typeface="Consolas" panose="020B0609020204030204" pitchFamily="49" charset="0"/>
              </a:rPr>
              <a:t>PublicClientApplicationBuilder</a:t>
            </a:r>
            <a:r>
              <a:rPr lang="en-US" sz="1200" dirty="0" err="1">
                <a:latin typeface="Consolas" panose="020B0609020204030204" pitchFamily="49" charset="0"/>
              </a:rPr>
              <a:t>.</a:t>
            </a:r>
            <a:r>
              <a:rPr lang="en-US" sz="1200" dirty="0" err="1">
                <a:solidFill>
                  <a:srgbClr val="795E26"/>
                </a:solidFill>
                <a:latin typeface="Consolas" panose="020B0609020204030204" pitchFamily="49" charset="0"/>
              </a:rPr>
              <a:t>Create</a:t>
            </a:r>
            <a:r>
              <a:rPr lang="en-US" sz="1200" dirty="0">
                <a:latin typeface="Consolas" panose="020B0609020204030204" pitchFamily="49" charset="0"/>
              </a:rPr>
              <a:t>(</a:t>
            </a:r>
            <a:r>
              <a:rPr lang="en-US" sz="1200" dirty="0" err="1">
                <a:solidFill>
                  <a:srgbClr val="001080"/>
                </a:solidFill>
                <a:latin typeface="Consolas" panose="020B0609020204030204" pitchFamily="49" charset="0"/>
              </a:rPr>
              <a:t>clientId</a:t>
            </a:r>
            <a:r>
              <a:rPr lang="en-US" sz="1200" dirty="0">
                <a:latin typeface="Consolas" panose="020B0609020204030204" pitchFamily="49" charset="0"/>
              </a:rPr>
              <a:t>).</a:t>
            </a:r>
            <a:r>
              <a:rPr lang="en-US" sz="1200" dirty="0">
                <a:solidFill>
                  <a:srgbClr val="795E26"/>
                </a:solidFill>
                <a:latin typeface="Consolas" panose="020B0609020204030204" pitchFamily="49" charset="0"/>
              </a:rPr>
              <a:t>Build</a:t>
            </a:r>
            <a:r>
              <a:rPr lang="en-US" sz="1200" dirty="0">
                <a:latin typeface="Consolas" panose="020B0609020204030204" pitchFamily="49" charset="0"/>
              </a:rPr>
              <a:t>();</a:t>
            </a:r>
          </a:p>
          <a:p>
            <a:br>
              <a:rPr lang="en-US" sz="1200" dirty="0">
                <a:latin typeface="Consolas" panose="020B0609020204030204" pitchFamily="49" charset="0"/>
              </a:rPr>
            </a:br>
            <a:endParaRPr lang="en-US" sz="1200" dirty="0">
              <a:latin typeface="Consolas" panose="020B0609020204030204" pitchFamily="49" charset="0"/>
            </a:endParaRPr>
          </a:p>
          <a:p>
            <a:r>
              <a:rPr lang="en-US" sz="1200" dirty="0">
                <a:solidFill>
                  <a:srgbClr val="008000"/>
                </a:solidFill>
                <a:latin typeface="Consolas" panose="020B0609020204030204" pitchFamily="49" charset="0"/>
              </a:rPr>
              <a:t>//Confidential client initialization</a:t>
            </a:r>
            <a:endParaRPr lang="en-US" sz="1200" dirty="0">
              <a:latin typeface="Consolas" panose="020B0609020204030204" pitchFamily="49" charset="0"/>
            </a:endParaRPr>
          </a:p>
          <a:p>
            <a:br>
              <a:rPr lang="en-US" sz="1200" dirty="0">
                <a:latin typeface="Consolas" panose="020B0609020204030204" pitchFamily="49" charset="0"/>
              </a:rPr>
            </a:br>
            <a:r>
              <a:rPr lang="en-US" sz="1200" dirty="0">
                <a:solidFill>
                  <a:srgbClr val="0000FF"/>
                </a:solidFill>
                <a:latin typeface="Consolas" panose="020B0609020204030204" pitchFamily="49" charset="0"/>
              </a:rPr>
              <a:t>string</a:t>
            </a:r>
            <a:r>
              <a:rPr lang="en-US" sz="1200" dirty="0">
                <a:latin typeface="Consolas" panose="020B0609020204030204" pitchFamily="49" charset="0"/>
              </a:rPr>
              <a:t> </a:t>
            </a:r>
            <a:r>
              <a:rPr lang="en-US" sz="1200" dirty="0" err="1">
                <a:solidFill>
                  <a:srgbClr val="001080"/>
                </a:solidFill>
                <a:latin typeface="Consolas" panose="020B0609020204030204" pitchFamily="49" charset="0"/>
              </a:rPr>
              <a:t>redirectUri</a:t>
            </a:r>
            <a:r>
              <a:rPr lang="en-US" sz="1200" dirty="0">
                <a:latin typeface="Consolas" panose="020B0609020204030204" pitchFamily="49" charset="0"/>
              </a:rPr>
              <a:t> = </a:t>
            </a:r>
            <a:r>
              <a:rPr lang="en-US" sz="1200" dirty="0">
                <a:solidFill>
                  <a:srgbClr val="A31515"/>
                </a:solidFill>
                <a:latin typeface="Consolas" panose="020B0609020204030204" pitchFamily="49" charset="0"/>
              </a:rPr>
              <a:t>"https://myapp.azurewebsites.net"</a:t>
            </a:r>
            <a:r>
              <a:rPr lang="en-US" sz="1200" dirty="0">
                <a:latin typeface="Consolas" panose="020B0609020204030204" pitchFamily="49" charset="0"/>
              </a:rPr>
              <a:t>;</a:t>
            </a:r>
          </a:p>
          <a:p>
            <a:r>
              <a:rPr lang="en-US" sz="1200" dirty="0" err="1">
                <a:solidFill>
                  <a:srgbClr val="267F99"/>
                </a:solidFill>
                <a:latin typeface="Consolas" panose="020B0609020204030204" pitchFamily="49" charset="0"/>
              </a:rPr>
              <a:t>IConfidentialClientApplication</a:t>
            </a:r>
            <a:r>
              <a:rPr lang="en-US" sz="1200" dirty="0">
                <a:latin typeface="Consolas" panose="020B0609020204030204" pitchFamily="49" charset="0"/>
              </a:rPr>
              <a:t> </a:t>
            </a:r>
            <a:r>
              <a:rPr lang="en-US" sz="1200" dirty="0">
                <a:solidFill>
                  <a:srgbClr val="001080"/>
                </a:solidFill>
                <a:latin typeface="Consolas" panose="020B0609020204030204" pitchFamily="49" charset="0"/>
              </a:rPr>
              <a:t>app</a:t>
            </a:r>
            <a:r>
              <a:rPr lang="en-US" sz="1200" dirty="0">
                <a:latin typeface="Consolas" panose="020B0609020204030204" pitchFamily="49" charset="0"/>
              </a:rPr>
              <a:t> = </a:t>
            </a:r>
            <a:r>
              <a:rPr lang="en-US" sz="1200" dirty="0" err="1">
                <a:solidFill>
                  <a:srgbClr val="001080"/>
                </a:solidFill>
                <a:latin typeface="Consolas" panose="020B0609020204030204" pitchFamily="49" charset="0"/>
              </a:rPr>
              <a:t>ConfidentialClientApplicationBuilder</a:t>
            </a:r>
            <a:r>
              <a:rPr lang="en-US" sz="1200" dirty="0" err="1">
                <a:latin typeface="Consolas" panose="020B0609020204030204" pitchFamily="49" charset="0"/>
              </a:rPr>
              <a:t>.</a:t>
            </a:r>
            <a:r>
              <a:rPr lang="en-US" sz="1200" dirty="0" err="1">
                <a:solidFill>
                  <a:srgbClr val="795E26"/>
                </a:solidFill>
                <a:latin typeface="Consolas" panose="020B0609020204030204" pitchFamily="49" charset="0"/>
              </a:rPr>
              <a:t>Create</a:t>
            </a:r>
            <a:r>
              <a:rPr lang="en-US" sz="1200" dirty="0">
                <a:latin typeface="Consolas" panose="020B0609020204030204" pitchFamily="49" charset="0"/>
              </a:rPr>
              <a:t>(</a:t>
            </a:r>
            <a:r>
              <a:rPr lang="en-US" sz="1200" dirty="0" err="1">
                <a:solidFill>
                  <a:srgbClr val="001080"/>
                </a:solidFill>
                <a:latin typeface="Consolas" panose="020B0609020204030204" pitchFamily="49" charset="0"/>
              </a:rPr>
              <a:t>clientId</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solidFill>
                  <a:srgbClr val="795E26"/>
                </a:solidFill>
                <a:latin typeface="Consolas" panose="020B0609020204030204" pitchFamily="49" charset="0"/>
              </a:rPr>
              <a:t>WithClientSecret</a:t>
            </a:r>
            <a:r>
              <a:rPr lang="en-US" sz="1200" dirty="0">
                <a:latin typeface="Consolas" panose="020B0609020204030204" pitchFamily="49" charset="0"/>
              </a:rPr>
              <a:t>(</a:t>
            </a:r>
            <a:r>
              <a:rPr lang="en-US" sz="1200" dirty="0" err="1">
                <a:solidFill>
                  <a:srgbClr val="001080"/>
                </a:solidFill>
                <a:latin typeface="Consolas" panose="020B0609020204030204" pitchFamily="49" charset="0"/>
              </a:rPr>
              <a:t>clientSecret</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solidFill>
                  <a:srgbClr val="795E26"/>
                </a:solidFill>
                <a:latin typeface="Consolas" panose="020B0609020204030204" pitchFamily="49" charset="0"/>
              </a:rPr>
              <a:t>WithRedirectUri</a:t>
            </a:r>
            <a:r>
              <a:rPr lang="en-US" sz="1200" dirty="0">
                <a:latin typeface="Consolas" panose="020B0609020204030204" pitchFamily="49" charset="0"/>
              </a:rPr>
              <a:t>(</a:t>
            </a:r>
            <a:r>
              <a:rPr lang="en-US" sz="1200" dirty="0" err="1">
                <a:solidFill>
                  <a:srgbClr val="001080"/>
                </a:solidFill>
                <a:latin typeface="Consolas" panose="020B0609020204030204" pitchFamily="49" charset="0"/>
              </a:rPr>
              <a:t>redirectUri</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a:solidFill>
                  <a:srgbClr val="795E26"/>
                </a:solidFill>
                <a:latin typeface="Consolas" panose="020B0609020204030204" pitchFamily="49" charset="0"/>
              </a:rPr>
              <a:t>Build</a:t>
            </a:r>
            <a:r>
              <a:rPr lang="en-US" sz="1200" dirty="0">
                <a:latin typeface="Consolas" panose="020B0609020204030204" pitchFamily="49" charset="0"/>
              </a:rPr>
              <a:t>();</a:t>
            </a:r>
          </a:p>
        </p:txBody>
      </p:sp>
    </p:spTree>
    <p:extLst>
      <p:ext uri="{BB962C8B-B14F-4D97-AF65-F5344CB8AC3E}">
        <p14:creationId xmlns:p14="http://schemas.microsoft.com/office/powerpoint/2010/main" val="221842442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9718-3E5F-537F-19B8-80FE6EB62BCF}"/>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Inicializar aplicativos cliente (2 de 2)</a:t>
            </a:r>
          </a:p>
        </p:txBody>
      </p:sp>
      <p:graphicFrame>
        <p:nvGraphicFramePr>
          <p:cNvPr id="4" name="Table 3">
            <a:extLst>
              <a:ext uri="{FF2B5EF4-FFF2-40B4-BE49-F238E27FC236}">
                <a16:creationId xmlns:a16="http://schemas.microsoft.com/office/drawing/2014/main" id="{29224A7C-8EDD-2C29-18FE-F30CEB5E2F00}"/>
              </a:ext>
            </a:extLst>
          </p:cNvPr>
          <p:cNvGraphicFramePr>
            <a:graphicFrameLocks noGrp="1"/>
          </p:cNvGraphicFramePr>
          <p:nvPr/>
        </p:nvGraphicFramePr>
        <p:xfrm>
          <a:off x="342900" y="785234"/>
          <a:ext cx="8416957" cy="4212593"/>
        </p:xfrm>
        <a:graphic>
          <a:graphicData uri="http://schemas.openxmlformats.org/drawingml/2006/table">
            <a:tbl>
              <a:tblPr firstRow="1">
                <a:tableStyleId>{B301B821-A1FF-4177-AEE7-76D212191A09}</a:tableStyleId>
              </a:tblPr>
              <a:tblGrid>
                <a:gridCol w="2885072">
                  <a:extLst>
                    <a:ext uri="{9D8B030D-6E8A-4147-A177-3AD203B41FA5}">
                      <a16:colId xmlns:a16="http://schemas.microsoft.com/office/drawing/2014/main" val="618684384"/>
                    </a:ext>
                  </a:extLst>
                </a:gridCol>
                <a:gridCol w="5531885">
                  <a:extLst>
                    <a:ext uri="{9D8B030D-6E8A-4147-A177-3AD203B41FA5}">
                      <a16:colId xmlns:a16="http://schemas.microsoft.com/office/drawing/2014/main" val="2241920326"/>
                    </a:ext>
                  </a:extLst>
                </a:gridCol>
              </a:tblGrid>
              <a:tr h="388061">
                <a:tc>
                  <a:txBody>
                    <a:bodyPr/>
                    <a:lstStyle/>
                    <a:p>
                      <a:pPr marL="95250" marR="0" indent="0">
                        <a:lnSpc>
                          <a:spcPct val="107000"/>
                        </a:lnSpc>
                        <a:spcBef>
                          <a:spcPct val="0"/>
                        </a:spcBef>
                        <a:spcAft>
                          <a:spcPct val="0"/>
                        </a:spcAft>
                      </a:pPr>
                      <a:r>
                        <a:rPr lang="pt-BR" sz="1200" b="1" i="0" strike="noStrike" cap="none" spc="0" baseline="0">
                          <a:solidFill>
                            <a:srgbClr val="FFFFFF"/>
                          </a:solidFill>
                          <a:effectLst/>
                          <a:latin typeface="Segoe UI"/>
                          <a:ea typeface="Segoe UI"/>
                          <a:cs typeface="Segoe UI"/>
                        </a:rPr>
                        <a:t>Modificador</a:t>
                      </a:r>
                      <a:endParaRPr lang="en-US" sz="1200">
                        <a:solidFill>
                          <a:schemeClr val="bg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34290" marB="34290" anchor="ctr"/>
                </a:tc>
                <a:tc>
                  <a:txBody>
                    <a:bodyPr/>
                    <a:lstStyle/>
                    <a:p>
                      <a:pPr marL="0" marR="0" indent="0">
                        <a:lnSpc>
                          <a:spcPct val="107000"/>
                        </a:lnSpc>
                        <a:spcBef>
                          <a:spcPct val="0"/>
                        </a:spcBef>
                        <a:spcAft>
                          <a:spcPct val="0"/>
                        </a:spcAft>
                      </a:pPr>
                      <a:r>
                        <a:rPr lang="pt-BR" sz="1200" b="1" i="0" strike="noStrike" cap="none" spc="0" baseline="0" dirty="0">
                          <a:solidFill>
                            <a:srgbClr val="FFFFFF"/>
                          </a:solidFill>
                          <a:effectLst/>
                          <a:latin typeface="Segoe UI"/>
                          <a:ea typeface="Segoe UI"/>
                          <a:cs typeface="Segoe UI"/>
                        </a:rPr>
                        <a:t>Descrição</a:t>
                      </a:r>
                      <a:endParaRPr lang="en-US" sz="1200" dirty="0">
                        <a:solidFill>
                          <a:schemeClr val="bg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4267154973"/>
                  </a:ext>
                </a:extLst>
              </a:tr>
              <a:tr h="836962">
                <a:tc>
                  <a:txBody>
                    <a:bodyPr/>
                    <a:lstStyle/>
                    <a:p>
                      <a:pPr marL="95250" marR="0" indent="0">
                        <a:lnSpc>
                          <a:spcPct val="107000"/>
                        </a:lnSpc>
                        <a:spcBef>
                          <a:spcPct val="0"/>
                        </a:spcBef>
                        <a:spcAft>
                          <a:spcPct val="0"/>
                        </a:spcAft>
                      </a:pPr>
                      <a:r>
                        <a:rPr lang="pt-BR" sz="1200" b="0" i="0" strike="noStrike" cap="none" spc="0" baseline="0" dirty="0">
                          <a:solidFill>
                            <a:srgbClr val="000000"/>
                          </a:solidFill>
                          <a:effectLst/>
                          <a:latin typeface="Consolas"/>
                          <a:ea typeface="Consolas"/>
                          <a:cs typeface="Consolas"/>
                        </a:rPr>
                        <a:t>.WithAuthority() 7 overrides</a:t>
                      </a:r>
                      <a:endParaRPr lang="en-US" sz="1200" dirty="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marL="68580" marR="68580" marT="34290" marB="34290" anchor="ctr"/>
                </a:tc>
                <a:tc>
                  <a:txBody>
                    <a:bodyPr/>
                    <a:lstStyle/>
                    <a:p>
                      <a:pPr marL="0" marR="0" indent="0">
                        <a:lnSpc>
                          <a:spcPct val="107000"/>
                        </a:lnSpc>
                        <a:spcBef>
                          <a:spcPct val="0"/>
                        </a:spcBef>
                        <a:spcAft>
                          <a:spcPts val="135"/>
                        </a:spcAft>
                      </a:pPr>
                      <a:r>
                        <a:rPr lang="pt-BR" sz="1200" b="0" i="0" strike="noStrike" cap="none" spc="0" baseline="0" dirty="0">
                          <a:solidFill>
                            <a:srgbClr val="000000"/>
                          </a:solidFill>
                          <a:effectLst/>
                          <a:latin typeface="Segoe UI"/>
                          <a:ea typeface="Segoe UI"/>
                          <a:cs typeface="Segoe UI"/>
                        </a:rPr>
                        <a:t>Define a autoridade padrão do aplicativo para uma autoridade do Microsoft Entra, com a possibilidade de escolher o Azure Cloud, o público-alvo, o locatário (ID do locatário ou nome de domínio) ou fornecer diretamente o URI de autoridade.</a:t>
                      </a:r>
                      <a:endParaRPr lang="en-US" sz="12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622939513"/>
                  </a:ext>
                </a:extLst>
              </a:tr>
              <a:tr h="333371">
                <a:tc>
                  <a:txBody>
                    <a:bodyPr/>
                    <a:lstStyle/>
                    <a:p>
                      <a:pPr marL="95250" marR="0" indent="0">
                        <a:lnSpc>
                          <a:spcPct val="107000"/>
                        </a:lnSpc>
                        <a:spcBef>
                          <a:spcPct val="0"/>
                        </a:spcBef>
                        <a:spcAft>
                          <a:spcPct val="0"/>
                        </a:spcAft>
                      </a:pPr>
                      <a:r>
                        <a:rPr lang="pt-BR" sz="1200" b="0" i="0" strike="noStrike" cap="none" spc="0" baseline="0">
                          <a:solidFill>
                            <a:srgbClr val="000000"/>
                          </a:solidFill>
                          <a:effectLst/>
                          <a:latin typeface="Consolas"/>
                          <a:ea typeface="Consolas"/>
                          <a:cs typeface="Consolas"/>
                        </a:rPr>
                        <a:t>.WithTenantId(string tenantId)</a:t>
                      </a:r>
                      <a:endParaRPr lang="en-US" sz="120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marL="68580" marR="68580" marT="34290" marB="34290" anchor="ctr"/>
                </a:tc>
                <a:tc>
                  <a:txBody>
                    <a:bodyPr/>
                    <a:lstStyle/>
                    <a:p>
                      <a:pPr marL="0" marR="0" indent="0">
                        <a:lnSpc>
                          <a:spcPct val="107000"/>
                        </a:lnSpc>
                        <a:spcBef>
                          <a:spcPct val="0"/>
                        </a:spcBef>
                        <a:spcAft>
                          <a:spcPct val="0"/>
                        </a:spcAft>
                      </a:pPr>
                      <a:r>
                        <a:rPr lang="pt-BR" sz="1200" b="0" i="0" strike="noStrike" cap="none" spc="0" baseline="0">
                          <a:solidFill>
                            <a:srgbClr val="000000"/>
                          </a:solidFill>
                          <a:effectLst/>
                          <a:latin typeface="Segoe UI"/>
                          <a:ea typeface="Segoe UI"/>
                          <a:cs typeface="Segoe UI"/>
                        </a:rPr>
                        <a:t>Substitui a ID do locatário ou a descrição do locatário.</a:t>
                      </a:r>
                      <a:endParaRPr lang="en-US" sz="120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106293485"/>
                  </a:ext>
                </a:extLst>
              </a:tr>
              <a:tr h="333371">
                <a:tc>
                  <a:txBody>
                    <a:bodyPr/>
                    <a:lstStyle/>
                    <a:p>
                      <a:pPr marL="95250" marR="0" indent="0">
                        <a:lnSpc>
                          <a:spcPct val="107000"/>
                        </a:lnSpc>
                        <a:spcBef>
                          <a:spcPct val="0"/>
                        </a:spcBef>
                        <a:spcAft>
                          <a:spcPct val="0"/>
                        </a:spcAft>
                      </a:pPr>
                      <a:r>
                        <a:rPr lang="pt-BR" sz="1200" b="0" i="0" strike="noStrike" cap="none" spc="0" baseline="0">
                          <a:solidFill>
                            <a:srgbClr val="000000"/>
                          </a:solidFill>
                          <a:effectLst/>
                          <a:latin typeface="Consolas"/>
                          <a:ea typeface="Consolas"/>
                          <a:cs typeface="Consolas"/>
                        </a:rPr>
                        <a:t>.WithClientId(string)</a:t>
                      </a:r>
                      <a:endParaRPr lang="en-US" sz="120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marL="68580" marR="68580" marT="34290" marB="34290" anchor="ctr"/>
                </a:tc>
                <a:tc>
                  <a:txBody>
                    <a:bodyPr/>
                    <a:lstStyle/>
                    <a:p>
                      <a:pPr marL="0" marR="0" indent="0">
                        <a:lnSpc>
                          <a:spcPct val="107000"/>
                        </a:lnSpc>
                        <a:spcBef>
                          <a:spcPct val="0"/>
                        </a:spcBef>
                        <a:spcAft>
                          <a:spcPct val="0"/>
                        </a:spcAft>
                      </a:pPr>
                      <a:r>
                        <a:rPr lang="pt-BR" sz="1200" b="0" i="0" strike="noStrike" cap="none" spc="0" baseline="0" dirty="0">
                          <a:solidFill>
                            <a:srgbClr val="000000"/>
                          </a:solidFill>
                          <a:effectLst/>
                          <a:latin typeface="Segoe UI"/>
                          <a:ea typeface="Segoe UI"/>
                          <a:cs typeface="Segoe UI"/>
                        </a:rPr>
                        <a:t>Substitui a ID do cliente.</a:t>
                      </a:r>
                      <a:endParaRPr lang="en-US" sz="12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952076341"/>
                  </a:ext>
                </a:extLst>
              </a:tr>
              <a:tr h="450247">
                <a:tc>
                  <a:txBody>
                    <a:bodyPr/>
                    <a:lstStyle/>
                    <a:p>
                      <a:pPr marL="95250" marR="0" indent="0">
                        <a:lnSpc>
                          <a:spcPct val="107000"/>
                        </a:lnSpc>
                        <a:spcBef>
                          <a:spcPct val="0"/>
                        </a:spcBef>
                        <a:spcAft>
                          <a:spcPct val="0"/>
                        </a:spcAft>
                      </a:pPr>
                      <a:r>
                        <a:rPr lang="pt-BR" sz="1200" b="0" i="0" strike="noStrike" cap="none" spc="0" baseline="0">
                          <a:solidFill>
                            <a:srgbClr val="000000"/>
                          </a:solidFill>
                          <a:effectLst/>
                          <a:latin typeface="Consolas"/>
                          <a:ea typeface="Consolas"/>
                          <a:cs typeface="Consolas"/>
                        </a:rPr>
                        <a:t>.WithRedirectUri(string redirectUri)</a:t>
                      </a:r>
                      <a:endParaRPr lang="en-US" sz="120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marL="68580" marR="68580" marT="34290" marB="34290" anchor="ctr"/>
                </a:tc>
                <a:tc>
                  <a:txBody>
                    <a:bodyPr/>
                    <a:lstStyle/>
                    <a:p>
                      <a:pPr marL="0" marR="0" indent="0">
                        <a:lnSpc>
                          <a:spcPct val="107000"/>
                        </a:lnSpc>
                        <a:spcBef>
                          <a:spcPct val="0"/>
                        </a:spcBef>
                        <a:spcAft>
                          <a:spcPct val="0"/>
                        </a:spcAft>
                      </a:pPr>
                      <a:r>
                        <a:rPr lang="pt-BR" sz="1200" b="0" i="0" strike="noStrike" cap="none" spc="0" baseline="0" dirty="0">
                          <a:solidFill>
                            <a:srgbClr val="000000"/>
                          </a:solidFill>
                          <a:effectLst/>
                          <a:latin typeface="Segoe UI"/>
                          <a:ea typeface="Segoe UI"/>
                          <a:cs typeface="Segoe UI"/>
                        </a:rPr>
                        <a:t>Substitui o URI de redirecionamento padrão. No caso de aplicativos cliente públicos, isso será útil para cenários que exigem um agente.</a:t>
                      </a:r>
                      <a:endParaRPr lang="en-US" sz="12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397309896"/>
                  </a:ext>
                </a:extLst>
              </a:tr>
              <a:tr h="333371">
                <a:tc>
                  <a:txBody>
                    <a:bodyPr/>
                    <a:lstStyle/>
                    <a:p>
                      <a:pPr marL="95250" marR="0" indent="0">
                        <a:lnSpc>
                          <a:spcPct val="107000"/>
                        </a:lnSpc>
                        <a:spcBef>
                          <a:spcPct val="0"/>
                        </a:spcBef>
                        <a:spcAft>
                          <a:spcPct val="0"/>
                        </a:spcAft>
                      </a:pPr>
                      <a:r>
                        <a:rPr lang="pt-BR" sz="1200" b="0" i="0" strike="noStrike" cap="none" spc="0" baseline="0">
                          <a:solidFill>
                            <a:srgbClr val="000000"/>
                          </a:solidFill>
                          <a:effectLst/>
                          <a:latin typeface="Consolas"/>
                          <a:ea typeface="Consolas"/>
                          <a:cs typeface="Consolas"/>
                        </a:rPr>
                        <a:t>.WithComponent(string)</a:t>
                      </a:r>
                      <a:endParaRPr lang="en-US" sz="120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marL="68580" marR="68580" marT="34290" marB="34290" anchor="ctr"/>
                </a:tc>
                <a:tc>
                  <a:txBody>
                    <a:bodyPr/>
                    <a:lstStyle/>
                    <a:p>
                      <a:pPr marL="0" marR="0" indent="0">
                        <a:lnSpc>
                          <a:spcPct val="107000"/>
                        </a:lnSpc>
                        <a:spcBef>
                          <a:spcPct val="0"/>
                        </a:spcBef>
                        <a:spcAft>
                          <a:spcPct val="0"/>
                        </a:spcAft>
                      </a:pPr>
                      <a:r>
                        <a:rPr lang="pt-BR" sz="1200" b="0" i="0" strike="noStrike" cap="none" spc="0" baseline="0">
                          <a:solidFill>
                            <a:srgbClr val="000000"/>
                          </a:solidFill>
                          <a:effectLst/>
                          <a:latin typeface="Segoe UI"/>
                          <a:ea typeface="Segoe UI"/>
                          <a:cs typeface="Segoe UI"/>
                        </a:rPr>
                        <a:t>Define o nome da biblioteca usando MSAL.NET (para motivos de telemetria).</a:t>
                      </a:r>
                      <a:endParaRPr lang="en-US" sz="120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351255054"/>
                  </a:ext>
                </a:extLst>
              </a:tr>
              <a:tr h="445580">
                <a:tc>
                  <a:txBody>
                    <a:bodyPr/>
                    <a:lstStyle/>
                    <a:p>
                      <a:pPr marL="95250" marR="0" indent="0">
                        <a:lnSpc>
                          <a:spcPct val="107000"/>
                        </a:lnSpc>
                        <a:spcBef>
                          <a:spcPct val="0"/>
                        </a:spcBef>
                        <a:spcAft>
                          <a:spcPct val="0"/>
                        </a:spcAft>
                      </a:pPr>
                      <a:r>
                        <a:rPr lang="pt-BR" sz="1200" b="0" i="0" strike="noStrike" cap="none" spc="0" baseline="0">
                          <a:solidFill>
                            <a:srgbClr val="000000"/>
                          </a:solidFill>
                          <a:effectLst/>
                          <a:latin typeface="Consolas"/>
                          <a:ea typeface="Consolas"/>
                          <a:cs typeface="Consolas"/>
                        </a:rPr>
                        <a:t>.WithDebugLoggingCallback()</a:t>
                      </a:r>
                      <a:endParaRPr lang="en-US" sz="120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marL="68580" marR="68580" marT="34290" marB="34290" anchor="ctr"/>
                </a:tc>
                <a:tc>
                  <a:txBody>
                    <a:bodyPr/>
                    <a:lstStyle/>
                    <a:p>
                      <a:pPr marL="0" marR="0" indent="0">
                        <a:lnSpc>
                          <a:spcPct val="107000"/>
                        </a:lnSpc>
                        <a:spcBef>
                          <a:spcPct val="0"/>
                        </a:spcBef>
                        <a:spcAft>
                          <a:spcPct val="0"/>
                        </a:spcAft>
                      </a:pPr>
                      <a:r>
                        <a:rPr lang="pt-BR" sz="1200" b="0" i="0" strike="noStrike" cap="none" spc="0" baseline="0" dirty="0">
                          <a:solidFill>
                            <a:srgbClr val="000000"/>
                          </a:solidFill>
                          <a:effectLst/>
                          <a:latin typeface="Segoe UI"/>
                          <a:ea typeface="Segoe UI"/>
                          <a:cs typeface="Segoe UI"/>
                        </a:rPr>
                        <a:t>Se chamado, o aplicativo chamará </a:t>
                      </a:r>
                      <a:r>
                        <a:rPr lang="pt-BR" sz="1200" b="0" i="0" strike="noStrike" cap="none" spc="0" baseline="0" dirty="0">
                          <a:solidFill>
                            <a:srgbClr val="000000"/>
                          </a:solidFill>
                          <a:effectLst/>
                          <a:latin typeface="Consolas"/>
                          <a:ea typeface="Consolas"/>
                          <a:cs typeface="Consolas"/>
                        </a:rPr>
                        <a:t>Debug.Write</a:t>
                      </a:r>
                      <a:r>
                        <a:rPr lang="pt-BR" sz="1200" b="0" i="0" strike="noStrike" cap="none" spc="0" baseline="0" dirty="0">
                          <a:solidFill>
                            <a:srgbClr val="000000"/>
                          </a:solidFill>
                          <a:effectLst/>
                          <a:latin typeface="Segoe UI"/>
                          <a:ea typeface="Segoe UI"/>
                          <a:cs typeface="Segoe UI"/>
                        </a:rPr>
                        <a:t> simplesmente habilitando rastreamentos de depuração.</a:t>
                      </a:r>
                      <a:endParaRPr lang="en-US" sz="12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916387835"/>
                  </a:ext>
                </a:extLst>
              </a:tr>
              <a:tr h="445580">
                <a:tc>
                  <a:txBody>
                    <a:bodyPr/>
                    <a:lstStyle/>
                    <a:p>
                      <a:pPr marL="95250" marR="0" indent="0">
                        <a:lnSpc>
                          <a:spcPct val="107000"/>
                        </a:lnSpc>
                        <a:spcBef>
                          <a:spcPct val="0"/>
                        </a:spcBef>
                        <a:spcAft>
                          <a:spcPct val="0"/>
                        </a:spcAft>
                      </a:pPr>
                      <a:r>
                        <a:rPr lang="pt-BR" sz="1200" b="0" i="0" strike="noStrike" cap="none" spc="0" baseline="0">
                          <a:solidFill>
                            <a:srgbClr val="000000"/>
                          </a:solidFill>
                          <a:effectLst/>
                          <a:latin typeface="Consolas"/>
                          <a:ea typeface="Consolas"/>
                          <a:cs typeface="Consolas"/>
                        </a:rPr>
                        <a:t>.WithLogging()</a:t>
                      </a:r>
                      <a:endParaRPr lang="en-US" sz="120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marL="68580" marR="68580" marT="34290" marB="34290" anchor="ctr"/>
                </a:tc>
                <a:tc>
                  <a:txBody>
                    <a:bodyPr/>
                    <a:lstStyle/>
                    <a:p>
                      <a:pPr marL="0" marR="0" indent="0">
                        <a:lnSpc>
                          <a:spcPct val="107000"/>
                        </a:lnSpc>
                        <a:spcBef>
                          <a:spcPct val="0"/>
                        </a:spcBef>
                        <a:spcAft>
                          <a:spcPct val="0"/>
                        </a:spcAft>
                      </a:pPr>
                      <a:r>
                        <a:rPr lang="pt-BR" sz="1200" b="0" i="0" strike="noStrike" cap="none" spc="0" baseline="0" dirty="0">
                          <a:solidFill>
                            <a:srgbClr val="000000"/>
                          </a:solidFill>
                          <a:effectLst/>
                          <a:latin typeface="Segoe UI"/>
                          <a:ea typeface="Segoe UI"/>
                          <a:cs typeface="Segoe UI"/>
                        </a:rPr>
                        <a:t>Se chamado, o aplicativo fará um retorno de chamada com rastreamentos </a:t>
                      </a:r>
                      <a:br>
                        <a:rPr lang="pt-BR" sz="1200" b="0" i="0" strike="noStrike" cap="none" spc="0" baseline="0" dirty="0">
                          <a:solidFill>
                            <a:srgbClr val="000000"/>
                          </a:solidFill>
                          <a:effectLst/>
                          <a:latin typeface="Segoe UI"/>
                          <a:ea typeface="Segoe UI"/>
                          <a:cs typeface="Segoe UI"/>
                        </a:rPr>
                      </a:br>
                      <a:r>
                        <a:rPr lang="pt-BR" sz="1200" b="0" i="0" strike="noStrike" cap="none" spc="0" baseline="0" dirty="0">
                          <a:solidFill>
                            <a:srgbClr val="000000"/>
                          </a:solidFill>
                          <a:effectLst/>
                          <a:latin typeface="Segoe UI"/>
                          <a:ea typeface="Segoe UI"/>
                          <a:cs typeface="Segoe UI"/>
                        </a:rPr>
                        <a:t>de depuração.</a:t>
                      </a:r>
                      <a:endParaRPr lang="en-US" sz="12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83361841"/>
                  </a:ext>
                </a:extLst>
              </a:tr>
              <a:tr h="645938">
                <a:tc>
                  <a:txBody>
                    <a:bodyPr/>
                    <a:lstStyle/>
                    <a:p>
                      <a:pPr marL="95250" marR="0" lvl="0" indent="0" algn="l" defTabSz="914367" rtl="0" eaLnBrk="1" fontAlgn="auto" latinLnBrk="0" hangingPunct="1">
                        <a:lnSpc>
                          <a:spcPct val="107000"/>
                        </a:lnSpc>
                        <a:spcBef>
                          <a:spcPct val="0"/>
                        </a:spcBef>
                        <a:spcAft>
                          <a:spcPct val="0"/>
                        </a:spcAft>
                        <a:buClrTx/>
                        <a:buSzTx/>
                        <a:buFontTx/>
                        <a:buNone/>
                        <a:defRPr/>
                      </a:pPr>
                      <a:r>
                        <a:rPr lang="pt-BR" sz="1200" b="0" i="0" strike="noStrike" cap="none" spc="0" baseline="0" dirty="0">
                          <a:solidFill>
                            <a:srgbClr val="000000"/>
                          </a:solidFill>
                          <a:effectLst/>
                          <a:latin typeface="Consolas"/>
                          <a:ea typeface="Consolas"/>
                          <a:cs typeface="Consolas"/>
                        </a:rPr>
                        <a:t>.</a:t>
                      </a:r>
                      <a:r>
                        <a:rPr lang="pt-BR" sz="1200" b="0" i="0" strike="noStrike" cap="none" spc="0" baseline="0" dirty="0" err="1">
                          <a:solidFill>
                            <a:srgbClr val="000000"/>
                          </a:solidFill>
                          <a:effectLst/>
                          <a:latin typeface="Consolas"/>
                          <a:ea typeface="Consolas"/>
                          <a:cs typeface="Consolas"/>
                        </a:rPr>
                        <a:t>WithTelemetry</a:t>
                      </a:r>
                      <a:r>
                        <a:rPr lang="pt-BR" sz="1200" b="0" i="0" strike="noStrike" cap="none" spc="0" baseline="0" dirty="0">
                          <a:solidFill>
                            <a:srgbClr val="000000"/>
                          </a:solidFill>
                          <a:effectLst/>
                          <a:latin typeface="Consolas"/>
                          <a:ea typeface="Consolas"/>
                          <a:cs typeface="Consolas"/>
                        </a:rPr>
                        <a:t>(</a:t>
                      </a:r>
                      <a:r>
                        <a:rPr lang="pt-BR" sz="1200" b="0" i="0" strike="noStrike" cap="none" spc="0" baseline="0" dirty="0" err="1">
                          <a:solidFill>
                            <a:srgbClr val="000000"/>
                          </a:solidFill>
                          <a:effectLst/>
                          <a:latin typeface="Consolas"/>
                          <a:ea typeface="Consolas"/>
                          <a:cs typeface="Consolas"/>
                        </a:rPr>
                        <a:t>TelemetryCallback</a:t>
                      </a:r>
                      <a:r>
                        <a:rPr lang="pt-BR" sz="1200" b="0" i="0" strike="noStrike" cap="none" spc="0" baseline="0" dirty="0">
                          <a:solidFill>
                            <a:srgbClr val="000000"/>
                          </a:solidFill>
                          <a:effectLst/>
                          <a:latin typeface="Consolas"/>
                          <a:ea typeface="Consolas"/>
                          <a:cs typeface="Consolas"/>
                        </a:rPr>
                        <a:t> </a:t>
                      </a:r>
                      <a:r>
                        <a:rPr lang="pt-BR" sz="1200" b="0" i="0" strike="noStrike" cap="none" spc="0" baseline="0" dirty="0" err="1">
                          <a:solidFill>
                            <a:srgbClr val="000000"/>
                          </a:solidFill>
                          <a:effectLst/>
                          <a:latin typeface="Consolas"/>
                          <a:ea typeface="Consolas"/>
                          <a:cs typeface="Consolas"/>
                        </a:rPr>
                        <a:t>telemetryCallback</a:t>
                      </a:r>
                      <a:r>
                        <a:rPr lang="pt-BR" sz="1200" b="0" i="0" strike="noStrike" cap="none" spc="0" baseline="0" dirty="0">
                          <a:solidFill>
                            <a:srgbClr val="000000"/>
                          </a:solidFill>
                          <a:effectLst/>
                          <a:latin typeface="Consolas"/>
                          <a:ea typeface="Consolas"/>
                          <a:cs typeface="Consolas"/>
                        </a:rPr>
                        <a:t>)</a:t>
                      </a:r>
                    </a:p>
                    <a:p>
                      <a:pPr marL="95250" marR="0" indent="0">
                        <a:lnSpc>
                          <a:spcPct val="107000"/>
                        </a:lnSpc>
                        <a:spcBef>
                          <a:spcPct val="0"/>
                        </a:spcBef>
                        <a:spcAft>
                          <a:spcPct val="0"/>
                        </a:spcAft>
                      </a:pPr>
                      <a:endParaRPr lang="en-US" sz="1200" dirty="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marL="68580" marR="68580" marT="34290" marB="34290" anchor="ctr"/>
                </a:tc>
                <a:tc>
                  <a:txBody>
                    <a:bodyPr/>
                    <a:lstStyle/>
                    <a:p>
                      <a:pPr marL="0" marR="0" lvl="0" indent="0" algn="l" defTabSz="914367" rtl="0" eaLnBrk="1" fontAlgn="auto" latinLnBrk="0" hangingPunct="1">
                        <a:lnSpc>
                          <a:spcPct val="107000"/>
                        </a:lnSpc>
                        <a:spcBef>
                          <a:spcPct val="0"/>
                        </a:spcBef>
                        <a:spcAft>
                          <a:spcPct val="0"/>
                        </a:spcAft>
                        <a:buClrTx/>
                        <a:buSzTx/>
                        <a:buFontTx/>
                        <a:buNone/>
                        <a:defRPr/>
                      </a:pPr>
                      <a:r>
                        <a:rPr lang="pt-BR" sz="1200" b="0" i="0" strike="noStrike" cap="none" spc="0" baseline="0" dirty="0">
                          <a:solidFill>
                            <a:srgbClr val="000000"/>
                          </a:solidFill>
                          <a:effectLst/>
                          <a:latin typeface="Segoe UI"/>
                          <a:ea typeface="Segoe UI"/>
                          <a:cs typeface="Segoe UI"/>
                        </a:rPr>
                        <a:t>Define o delegado usado para enviar telemetria.</a:t>
                      </a:r>
                    </a:p>
                    <a:p>
                      <a:pPr marL="0" marR="0" indent="0">
                        <a:lnSpc>
                          <a:spcPct val="107000"/>
                        </a:lnSpc>
                        <a:spcBef>
                          <a:spcPct val="0"/>
                        </a:spcBef>
                        <a:spcAft>
                          <a:spcPct val="0"/>
                        </a:spcAft>
                      </a:pPr>
                      <a:endParaRPr lang="en-US" sz="12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869237698"/>
                  </a:ext>
                </a:extLst>
              </a:tr>
            </a:tbl>
          </a:graphicData>
        </a:graphic>
      </p:graphicFrame>
    </p:spTree>
    <p:extLst>
      <p:ext uri="{BB962C8B-B14F-4D97-AF65-F5344CB8AC3E}">
        <p14:creationId xmlns:p14="http://schemas.microsoft.com/office/powerpoint/2010/main" val="19324085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082F9A-F659-CDFB-4B89-F7866B102DE0}"/>
              </a:ext>
            </a:extLst>
          </p:cNvPr>
          <p:cNvSpPr>
            <a:spLocks noGrp="1"/>
          </p:cNvSpPr>
          <p:nvPr>
            <p:ph type="title"/>
          </p:nvPr>
        </p:nvSpPr>
        <p:spPr/>
        <p:txBody>
          <a:bodyPr/>
          <a:lstStyle/>
          <a:p>
            <a:r>
              <a:rPr lang="pt-BR" sz="2100" dirty="0">
                <a:solidFill>
                  <a:srgbClr val="000000"/>
                </a:solidFill>
                <a:latin typeface="Segoe UI Semibold"/>
                <a:ea typeface="Segoe UI Semibold"/>
                <a:cs typeface="Segoe UI Semibold" charset="0"/>
              </a:rPr>
              <a:t>Exercício: implementar a autenticação interativa usando MSAL.NET</a:t>
            </a:r>
          </a:p>
        </p:txBody>
      </p:sp>
      <p:sp>
        <p:nvSpPr>
          <p:cNvPr id="5" name="Content Placeholder 4">
            <a:extLst>
              <a:ext uri="{FF2B5EF4-FFF2-40B4-BE49-F238E27FC236}">
                <a16:creationId xmlns:a16="http://schemas.microsoft.com/office/drawing/2014/main" id="{08A891AE-CDD2-6514-D194-D05828BCBF68}"/>
              </a:ext>
            </a:extLst>
          </p:cNvPr>
          <p:cNvSpPr>
            <a:spLocks noGrp="1"/>
          </p:cNvSpPr>
          <p:nvPr>
            <p:ph sz="quarter" idx="12"/>
          </p:nvPr>
        </p:nvSpPr>
        <p:spPr/>
        <p:txBody>
          <a:bodyPr/>
          <a:lstStyle/>
          <a:p>
            <a:pPr marL="0" indent="0">
              <a:buNone/>
            </a:pPr>
            <a:r>
              <a:rPr lang="pt-BR" sz="1800" dirty="0">
                <a:solidFill>
                  <a:srgbClr val="000000"/>
                </a:solidFill>
                <a:latin typeface="Segoe UI"/>
                <a:ea typeface="Segoe UI"/>
                <a:cs typeface="Segoe UI"/>
              </a:rPr>
              <a:t>Neste exercício, você aprenderá a usar MSAL.NET para adquirir um token interativamente em um aplicativo de console.</a:t>
            </a:r>
          </a:p>
        </p:txBody>
      </p:sp>
      <p:sp>
        <p:nvSpPr>
          <p:cNvPr id="6" name="Content Placeholder 5">
            <a:extLst>
              <a:ext uri="{FF2B5EF4-FFF2-40B4-BE49-F238E27FC236}">
                <a16:creationId xmlns:a16="http://schemas.microsoft.com/office/drawing/2014/main" id="{881A883D-06AE-9BF1-EDA6-B96F619F8C09}"/>
              </a:ext>
            </a:extLst>
          </p:cNvPr>
          <p:cNvSpPr>
            <a:spLocks noGrp="1"/>
          </p:cNvSpPr>
          <p:nvPr>
            <p:ph sz="quarter" idx="13"/>
          </p:nvPr>
        </p:nvSpPr>
        <p:spPr>
          <a:xfrm>
            <a:off x="4852449" y="1322941"/>
            <a:ext cx="3993601" cy="2821781"/>
          </a:xfrm>
        </p:spPr>
        <p:txBody>
          <a:bodyPr/>
          <a:lstStyle/>
          <a:p>
            <a:pPr marL="0" indent="0">
              <a:spcAft>
                <a:spcPts val="900"/>
              </a:spcAft>
              <a:buNone/>
            </a:pPr>
            <a:r>
              <a:rPr lang="pt-BR" sz="1800" dirty="0">
                <a:solidFill>
                  <a:srgbClr val="000000"/>
                </a:solidFill>
                <a:latin typeface="Segoe UI"/>
                <a:ea typeface="Segoe UI"/>
                <a:cs typeface="Segoe UI"/>
              </a:rPr>
              <a:t>Objetivos</a:t>
            </a:r>
          </a:p>
          <a:p>
            <a:r>
              <a:rPr lang="pt-BR" sz="1500" dirty="0">
                <a:solidFill>
                  <a:srgbClr val="000000"/>
                </a:solidFill>
                <a:latin typeface="Segoe UI"/>
                <a:ea typeface="Segoe UI"/>
                <a:cs typeface="Segoe UI"/>
              </a:rPr>
              <a:t>Registrar um novo aplicativo</a:t>
            </a:r>
          </a:p>
          <a:p>
            <a:r>
              <a:rPr lang="pt-BR" sz="1500" dirty="0">
                <a:solidFill>
                  <a:srgbClr val="000000"/>
                </a:solidFill>
                <a:latin typeface="Segoe UI"/>
                <a:ea typeface="Segoe UI"/>
                <a:cs typeface="Segoe UI"/>
              </a:rPr>
              <a:t>Compilar o aplicativo de console</a:t>
            </a:r>
          </a:p>
          <a:p>
            <a:r>
              <a:rPr lang="pt-BR" sz="1500" dirty="0">
                <a:solidFill>
                  <a:srgbClr val="000000"/>
                </a:solidFill>
                <a:latin typeface="Segoe UI"/>
                <a:ea typeface="Segoe UI"/>
                <a:cs typeface="Segoe UI"/>
              </a:rPr>
              <a:t>Revisar o aplicativo concluído</a:t>
            </a:r>
          </a:p>
          <a:p>
            <a:r>
              <a:rPr lang="pt-BR" sz="1500" dirty="0">
                <a:solidFill>
                  <a:srgbClr val="000000"/>
                </a:solidFill>
                <a:latin typeface="Segoe UI"/>
                <a:ea typeface="Segoe UI"/>
                <a:cs typeface="Segoe UI"/>
              </a:rPr>
              <a:t>Executar o aplicativo para recuperar o token</a:t>
            </a:r>
          </a:p>
          <a:p>
            <a:r>
              <a:rPr lang="pt-BR" sz="1500" dirty="0">
                <a:solidFill>
                  <a:srgbClr val="000000"/>
                </a:solidFill>
                <a:latin typeface="Segoe UI"/>
                <a:ea typeface="Segoe UI"/>
                <a:cs typeface="Segoe UI"/>
              </a:rPr>
              <a:t>Limpar os recursos</a:t>
            </a:r>
          </a:p>
        </p:txBody>
      </p:sp>
    </p:spTree>
    <p:extLst>
      <p:ext uri="{BB962C8B-B14F-4D97-AF65-F5344CB8AC3E}">
        <p14:creationId xmlns:p14="http://schemas.microsoft.com/office/powerpoint/2010/main" val="103161394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342900" y="1314451"/>
            <a:ext cx="3764830" cy="2821781"/>
          </a:xfrm>
        </p:spPr>
        <p:txBody>
          <a:bodyPr>
            <a:noAutofit/>
          </a:bodyPr>
          <a:lstStyle/>
          <a:p>
            <a:pPr marL="0" indent="0">
              <a:spcAft>
                <a:spcPts val="900"/>
              </a:spcAft>
              <a:buNone/>
            </a:pPr>
            <a:r>
              <a:rPr lang="pt-BR" sz="1800" dirty="0">
                <a:solidFill>
                  <a:srgbClr val="000000"/>
                </a:solidFill>
                <a:latin typeface="Segoe UI"/>
                <a:ea typeface="Segoe UI"/>
                <a:cs typeface="Segoe UI"/>
              </a:rPr>
              <a:t>Neste módulo, você aprendeu a:</a:t>
            </a:r>
          </a:p>
          <a:p>
            <a:r>
              <a:rPr lang="pt-BR" sz="1500" dirty="0">
                <a:solidFill>
                  <a:srgbClr val="000000"/>
                </a:solidFill>
                <a:latin typeface="Segoe UI"/>
                <a:ea typeface="Segoe UI"/>
                <a:cs typeface="Segoe UI"/>
              </a:rPr>
              <a:t>Explicar os benefícios de usar a MSAL e os cenários e tipos de aplicativos aos quais ela dá suporte</a:t>
            </a:r>
          </a:p>
          <a:p>
            <a:r>
              <a:rPr lang="pt-BR" sz="1500" dirty="0">
                <a:solidFill>
                  <a:srgbClr val="000000"/>
                </a:solidFill>
                <a:latin typeface="Segoe UI"/>
                <a:ea typeface="Segoe UI"/>
                <a:cs typeface="Segoe UI"/>
              </a:rPr>
              <a:t>Criar uma instância de aplicativos cliente públicos e confidenciais a partir do código</a:t>
            </a:r>
          </a:p>
          <a:p>
            <a:r>
              <a:rPr lang="pt-BR" sz="1500" dirty="0">
                <a:solidFill>
                  <a:srgbClr val="000000"/>
                </a:solidFill>
                <a:latin typeface="Segoe UI"/>
                <a:ea typeface="Segoe UI"/>
                <a:cs typeface="Segoe UI"/>
              </a:rPr>
              <a:t>Registre um aplicativo na plataforma de identidade da Microsoft</a:t>
            </a:r>
          </a:p>
          <a:p>
            <a:r>
              <a:rPr lang="pt-BR" sz="1500" dirty="0">
                <a:solidFill>
                  <a:srgbClr val="000000"/>
                </a:solidFill>
                <a:latin typeface="Segoe UI"/>
                <a:ea typeface="Segoe UI"/>
                <a:cs typeface="Segoe UI"/>
              </a:rPr>
              <a:t>Criar um aplicativo que recupere um token usando MSAL.NET</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p:nvPr/>
        </p:nvSpPr>
        <p:spPr>
          <a:xfrm>
            <a:off x="5036273" y="1557464"/>
            <a:ext cx="3504330" cy="683349"/>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Qual biblioteca MSAL é compatível com aplicativos Web de página única?</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4580878" y="2491626"/>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p:nvPr/>
        </p:nvSpPr>
        <p:spPr>
          <a:xfrm>
            <a:off x="5036273" y="2491626"/>
            <a:ext cx="3432560" cy="785860"/>
          </a:xfrm>
          <a:prstGeom prst="rect">
            <a:avLst/>
          </a:prstGeom>
        </p:spPr>
        <p:txBody>
          <a:bodyPr vert="horz" lIns="0" tIns="0" rIns="0" bIns="0" rtlCol="0">
            <a:noAutofit/>
          </a:bodyPr>
          <a:lstStyle>
            <a:defPPr>
              <a:defRPr lang="en-US"/>
            </a:defPPr>
            <a:lvl1pPr indent="0">
              <a:lnSpc>
                <a:spcPct val="100000"/>
              </a:lnSpc>
              <a:spcBef>
                <a:spcPct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ct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ct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pt-BR" sz="1350" dirty="0">
                <a:latin typeface="Segoe UI"/>
                <a:ea typeface="Segoe UI"/>
                <a:cs typeface="Segoe UI"/>
              </a:rPr>
              <a:t>Qual é a finalidade de usar a classe </a:t>
            </a:r>
            <a:r>
              <a:rPr lang="pt-BR" sz="1350" dirty="0">
                <a:latin typeface="Consolas"/>
                <a:ea typeface="Consolas"/>
                <a:cs typeface="Consolas"/>
              </a:rPr>
              <a:t>PublicClientApplicationBuilder</a:t>
            </a:r>
            <a:r>
              <a:rPr lang="pt-BR" sz="1350" dirty="0">
                <a:latin typeface="Segoe UI"/>
                <a:ea typeface="Segoe UI"/>
                <a:cs typeface="Segoe UI"/>
              </a:rPr>
              <a:t> no MSAL.NET?</a:t>
            </a:r>
          </a:p>
        </p:txBody>
      </p:sp>
    </p:spTree>
    <p:extLst>
      <p:ext uri="{BB962C8B-B14F-4D97-AF65-F5344CB8AC3E}">
        <p14:creationId xmlns:p14="http://schemas.microsoft.com/office/powerpoint/2010/main" val="22201267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430" y="1387098"/>
            <a:ext cx="7991354" cy="3231397"/>
          </a:xfrm>
          <a:prstGeom prst="rect">
            <a:avLst/>
          </a:prstGeom>
          <a:noFill/>
          <a:ln>
            <a:noFill/>
          </a:ln>
        </p:spPr>
        <p:txBody>
          <a:bodyPr spcFirstLastPara="1" wrap="square" lIns="91425" tIns="91425" rIns="91425" bIns="91425" anchor="ctr" anchorCtr="0">
            <a:noAutofit/>
          </a:bodyPr>
          <a:lstStyle/>
          <a:p>
            <a:pPr marL="342900" indent="-342900">
              <a:spcAft>
                <a:spcPts val="600"/>
              </a:spcAft>
              <a:buFont typeface="Arial" panose="020B0604020202020204" pitchFamily="34" charset="0"/>
              <a:buChar char="•"/>
            </a:pPr>
            <a:r>
              <a:rPr lang="pt-BR" sz="2400" b="0" i="0" strike="noStrike" cap="none" spc="0" baseline="0" dirty="0">
                <a:solidFill>
                  <a:srgbClr val="000000"/>
                </a:solidFill>
                <a:effectLst/>
                <a:latin typeface="Segoe UI"/>
                <a:ea typeface="Segoe UI"/>
                <a:cs typeface="Segoe UI"/>
              </a:rPr>
              <a:t>Identificar os componentes da plataforma de identidade da Microsoft</a:t>
            </a:r>
          </a:p>
          <a:p>
            <a:pPr marL="342900" indent="-342900">
              <a:spcAft>
                <a:spcPts val="600"/>
              </a:spcAft>
              <a:buFont typeface="Arial" panose="020B0604020202020204" pitchFamily="34" charset="0"/>
              <a:buChar char="•"/>
            </a:pPr>
            <a:r>
              <a:rPr lang="pt-BR" sz="2400" b="0" i="0" strike="noStrike" cap="none" spc="0" baseline="0" dirty="0">
                <a:solidFill>
                  <a:srgbClr val="000000"/>
                </a:solidFill>
                <a:effectLst/>
                <a:latin typeface="Segoe UI"/>
                <a:ea typeface="Segoe UI"/>
                <a:cs typeface="Segoe UI"/>
              </a:rPr>
              <a:t>Descrever os três tipos de entidades de serviço e como elas se relacionam aos objetos de aplicativo</a:t>
            </a:r>
          </a:p>
          <a:p>
            <a:pPr marL="342900" indent="-342900">
              <a:spcAft>
                <a:spcPts val="600"/>
              </a:spcAft>
              <a:buFont typeface="Arial" panose="020B0604020202020204" pitchFamily="34" charset="0"/>
              <a:buChar char="•"/>
            </a:pPr>
            <a:r>
              <a:rPr lang="pt-BR" sz="2400" b="0" i="0" strike="noStrike" cap="none" spc="0" baseline="0" dirty="0">
                <a:solidFill>
                  <a:srgbClr val="000000"/>
                </a:solidFill>
                <a:effectLst/>
                <a:latin typeface="Segoe UI"/>
                <a:ea typeface="Segoe UI"/>
                <a:cs typeface="Segoe UI"/>
              </a:rPr>
              <a:t>Explicar como as permissões e o consentimento do usuário operam e como o acesso condicional afeta o aplicativo</a:t>
            </a: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2</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315204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655C502C-376A-FAFD-D5A2-B7AB90CC4EAE}"/>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9235C4BF-1DEB-46AA-0AA3-AED3C03EA4A8}"/>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Implementar assinaturas de acesso compartilhado</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00E46CBF-95A3-66CF-19CC-A4BBC5B9A4AE}"/>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dirty="0">
                <a:solidFill>
                  <a:srgbClr val="EA4E60"/>
                </a:solidFill>
                <a:latin typeface="Century Gothic"/>
              </a:rPr>
              <a:t>Aula 03</a:t>
            </a:r>
            <a:endParaRPr sz="4000" b="1" dirty="0">
              <a:solidFill>
                <a:srgbClr val="EA4E60"/>
              </a:solidFill>
              <a:latin typeface="Century Gothic"/>
              <a:sym typeface="Century Gothic"/>
            </a:endParaRPr>
          </a:p>
        </p:txBody>
      </p:sp>
      <p:sp>
        <p:nvSpPr>
          <p:cNvPr id="3" name="Espaço Reservado para Número de Slide 2">
            <a:extLst>
              <a:ext uri="{FF2B5EF4-FFF2-40B4-BE49-F238E27FC236}">
                <a16:creationId xmlns:a16="http://schemas.microsoft.com/office/drawing/2014/main" id="{9FF8317D-65AE-E4F1-84E0-CF8D9BDA0264}"/>
              </a:ext>
            </a:extLst>
          </p:cNvPr>
          <p:cNvSpPr>
            <a:spLocks noGrp="1"/>
          </p:cNvSpPr>
          <p:nvPr>
            <p:ph type="sldNum" idx="12"/>
          </p:nvPr>
        </p:nvSpPr>
        <p:spPr/>
        <p:txBody>
          <a:bodyPr/>
          <a:lstStyle/>
          <a:p>
            <a:r>
              <a:rPr lang="en-US"/>
              <a:t>[</a:t>
            </a:r>
            <a:fld id="{00000000-1234-1234-1234-123412341234}" type="slidenum">
              <a:rPr lang="en-US">
                <a:solidFill>
                  <a:srgbClr val="EA4E60"/>
                </a:solidFill>
              </a:rPr>
              <a:t>20</a:t>
            </a:fld>
            <a:r>
              <a:rPr lang="en-US"/>
              <a:t>]</a:t>
            </a:r>
            <a:endParaRPr lang="pt-BR"/>
          </a:p>
        </p:txBody>
      </p:sp>
      <p:pic>
        <p:nvPicPr>
          <p:cNvPr id="4" name="Imagem 3">
            <a:extLst>
              <a:ext uri="{FF2B5EF4-FFF2-40B4-BE49-F238E27FC236}">
                <a16:creationId xmlns:a16="http://schemas.microsoft.com/office/drawing/2014/main" id="{28BFB760-0B49-D18B-85ED-C6B3D729F001}"/>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3278160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ED440E-DB68-CC20-DBE4-780CA67260E3}"/>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Introdução</a:t>
            </a:r>
          </a:p>
        </p:txBody>
      </p:sp>
      <p:sp>
        <p:nvSpPr>
          <p:cNvPr id="4" name="Content Placeholder 3">
            <a:extLst>
              <a:ext uri="{FF2B5EF4-FFF2-40B4-BE49-F238E27FC236}">
                <a16:creationId xmlns:a16="http://schemas.microsoft.com/office/drawing/2014/main" id="{489D4759-8FAA-46E5-62DF-1ED5C2CD96E1}"/>
              </a:ext>
            </a:extLst>
          </p:cNvPr>
          <p:cNvSpPr>
            <a:spLocks noGrp="1"/>
          </p:cNvSpPr>
          <p:nvPr>
            <p:ph sz="quarter" idx="10"/>
          </p:nvPr>
        </p:nvSpPr>
        <p:spPr>
          <a:xfrm>
            <a:off x="342901" y="926307"/>
            <a:ext cx="8056223" cy="3612356"/>
          </a:xfrm>
        </p:spPr>
        <p:txBody>
          <a:bodyPr/>
          <a:lstStyle/>
          <a:p>
            <a:pPr>
              <a:spcAft>
                <a:spcPts val="450"/>
              </a:spcAft>
            </a:pPr>
            <a:r>
              <a:rPr lang="pt-BR" sz="1800" dirty="0">
                <a:solidFill>
                  <a:srgbClr val="000000"/>
                </a:solidFill>
                <a:latin typeface="Segoe UI"/>
                <a:ea typeface="Segoe UI"/>
                <a:cs typeface="Segoe UI"/>
              </a:rPr>
              <a:t>Uma SAS (assinatura de acesso compartilhado) é um URI assinado que aponta para um ou mais recursos de armazenamento e inclui um token que contém um conjunto especial de parâmetros de consulta.</a:t>
            </a:r>
          </a:p>
          <a:p>
            <a:pPr>
              <a:spcAft>
                <a:spcPts val="450"/>
              </a:spcAft>
            </a:pPr>
            <a:r>
              <a:rPr lang="pt-BR" sz="1800" dirty="0">
                <a:solidFill>
                  <a:srgbClr val="000000"/>
                </a:solidFill>
                <a:latin typeface="Segoe UI"/>
                <a:ea typeface="Segoe UI"/>
                <a:cs typeface="Segoe UI"/>
              </a:rPr>
              <a:t>O token indica como os recursos podem ser acessados pelo cliente.</a:t>
            </a:r>
          </a:p>
        </p:txBody>
      </p:sp>
    </p:spTree>
    <p:extLst>
      <p:ext uri="{BB962C8B-B14F-4D97-AF65-F5344CB8AC3E}">
        <p14:creationId xmlns:p14="http://schemas.microsoft.com/office/powerpoint/2010/main" val="159577607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5D53-7B32-2C9C-8226-BD24488076AF}"/>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Descobrir assinaturas de acesso compartilhado (1 de 2)</a:t>
            </a:r>
          </a:p>
        </p:txBody>
      </p:sp>
      <p:sp>
        <p:nvSpPr>
          <p:cNvPr id="3" name="Content Placeholder 2">
            <a:extLst>
              <a:ext uri="{FF2B5EF4-FFF2-40B4-BE49-F238E27FC236}">
                <a16:creationId xmlns:a16="http://schemas.microsoft.com/office/drawing/2014/main" id="{E443EFBC-793A-D3BC-4FA3-9E5237A58A01}"/>
              </a:ext>
            </a:extLst>
          </p:cNvPr>
          <p:cNvSpPr>
            <a:spLocks noGrp="1"/>
          </p:cNvSpPr>
          <p:nvPr>
            <p:ph sz="quarter" idx="10"/>
          </p:nvPr>
        </p:nvSpPr>
        <p:spPr>
          <a:xfrm>
            <a:off x="342900" y="926307"/>
            <a:ext cx="3932635" cy="3612356"/>
          </a:xfrm>
        </p:spPr>
        <p:txBody>
          <a:bodyPr/>
          <a:lstStyle/>
          <a:p>
            <a:pPr marL="0" indent="0">
              <a:spcAft>
                <a:spcPts val="900"/>
              </a:spcAft>
              <a:buNone/>
            </a:pPr>
            <a:r>
              <a:rPr lang="pt-BR" sz="1800" dirty="0">
                <a:solidFill>
                  <a:srgbClr val="000000"/>
                </a:solidFill>
                <a:latin typeface="Segoe UI Semibold"/>
                <a:ea typeface="Segoe UI Semibold"/>
                <a:cs typeface="Segoe UI Semibold" charset="0"/>
              </a:rPr>
              <a:t>Tipos de assinaturas de acesso compartilhado</a:t>
            </a:r>
          </a:p>
          <a:p>
            <a:pPr>
              <a:spcAft>
                <a:spcPts val="450"/>
              </a:spcAft>
            </a:pPr>
            <a:r>
              <a:rPr lang="pt-BR" sz="1800" dirty="0">
                <a:solidFill>
                  <a:srgbClr val="000000"/>
                </a:solidFill>
                <a:latin typeface="Segoe UI"/>
                <a:ea typeface="Segoe UI"/>
                <a:cs typeface="Segoe UI"/>
              </a:rPr>
              <a:t>SAS de delegação do usuário</a:t>
            </a:r>
          </a:p>
          <a:p>
            <a:pPr>
              <a:spcAft>
                <a:spcPts val="450"/>
              </a:spcAft>
            </a:pPr>
            <a:r>
              <a:rPr lang="pt-BR" sz="1800" dirty="0">
                <a:solidFill>
                  <a:srgbClr val="000000"/>
                </a:solidFill>
                <a:latin typeface="Segoe UI"/>
                <a:ea typeface="Segoe UI"/>
                <a:cs typeface="Segoe UI"/>
              </a:rPr>
              <a:t>SAS de serviço</a:t>
            </a:r>
          </a:p>
          <a:p>
            <a:pPr>
              <a:spcAft>
                <a:spcPts val="450"/>
              </a:spcAft>
            </a:pPr>
            <a:r>
              <a:rPr lang="pt-BR" sz="1800" dirty="0">
                <a:solidFill>
                  <a:srgbClr val="000000"/>
                </a:solidFill>
                <a:latin typeface="Segoe UI"/>
                <a:ea typeface="Segoe UI"/>
                <a:cs typeface="Segoe UI"/>
              </a:rPr>
              <a:t>SAS de Conta</a:t>
            </a:r>
          </a:p>
          <a:p>
            <a:endParaRPr lang="en-US" dirty="0"/>
          </a:p>
        </p:txBody>
      </p:sp>
      <p:sp>
        <p:nvSpPr>
          <p:cNvPr id="4" name="Content Placeholder 2">
            <a:extLst>
              <a:ext uri="{FF2B5EF4-FFF2-40B4-BE49-F238E27FC236}">
                <a16:creationId xmlns:a16="http://schemas.microsoft.com/office/drawing/2014/main" id="{3375E06D-1412-A3DC-83CC-171A9138FF76}"/>
              </a:ext>
            </a:extLst>
          </p:cNvPr>
          <p:cNvSpPr txBox="1"/>
          <p:nvPr/>
        </p:nvSpPr>
        <p:spPr>
          <a:xfrm>
            <a:off x="4672013" y="926307"/>
            <a:ext cx="3932635"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900"/>
              </a:spcAft>
              <a:buNone/>
            </a:pPr>
            <a:r>
              <a:rPr lang="pt-BR" sz="1800" dirty="0">
                <a:solidFill>
                  <a:srgbClr val="000000"/>
                </a:solidFill>
                <a:latin typeface="Segoe UI Semibold"/>
                <a:ea typeface="Segoe UI Semibold"/>
                <a:cs typeface="Segoe UI Semibold" charset="0"/>
              </a:rPr>
              <a:t>Práticas recomendadas</a:t>
            </a:r>
          </a:p>
          <a:p>
            <a:pPr>
              <a:spcAft>
                <a:spcPts val="450"/>
              </a:spcAft>
            </a:pPr>
            <a:r>
              <a:rPr lang="pt-BR" sz="1800" dirty="0">
                <a:solidFill>
                  <a:srgbClr val="000000"/>
                </a:solidFill>
                <a:latin typeface="Segoe UI"/>
                <a:ea typeface="Segoe UI"/>
                <a:cs typeface="Segoe UI"/>
              </a:rPr>
              <a:t>Sempre usar HTTPS</a:t>
            </a:r>
          </a:p>
          <a:p>
            <a:pPr>
              <a:spcAft>
                <a:spcPts val="450"/>
              </a:spcAft>
            </a:pPr>
            <a:r>
              <a:rPr lang="pt-BR" sz="1800" dirty="0">
                <a:solidFill>
                  <a:srgbClr val="000000"/>
                </a:solidFill>
                <a:latin typeface="Segoe UI"/>
                <a:ea typeface="Segoe UI"/>
                <a:cs typeface="Segoe UI"/>
              </a:rPr>
              <a:t>O SAS mais seguro é um SAS de delegação de usuário</a:t>
            </a:r>
          </a:p>
          <a:p>
            <a:pPr>
              <a:spcAft>
                <a:spcPts val="450"/>
              </a:spcAft>
            </a:pPr>
            <a:r>
              <a:rPr lang="pt-BR" sz="1800" dirty="0">
                <a:solidFill>
                  <a:srgbClr val="000000"/>
                </a:solidFill>
                <a:latin typeface="Segoe UI"/>
                <a:ea typeface="Segoe UI"/>
                <a:cs typeface="Segoe UI"/>
              </a:rPr>
              <a:t>Defina o tempo de expiração para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o menor tempo útil</a:t>
            </a:r>
          </a:p>
          <a:p>
            <a:pPr>
              <a:spcAft>
                <a:spcPts val="450"/>
              </a:spcAft>
            </a:pPr>
            <a:r>
              <a:rPr lang="pt-BR" sz="1800" dirty="0">
                <a:solidFill>
                  <a:srgbClr val="000000"/>
                </a:solidFill>
                <a:latin typeface="Segoe UI"/>
                <a:ea typeface="Segoe UI"/>
                <a:cs typeface="Segoe UI"/>
              </a:rPr>
              <a:t>Aplique a regra de privilégios mínimos necessários</a:t>
            </a:r>
          </a:p>
          <a:p>
            <a:pPr>
              <a:spcAft>
                <a:spcPts val="450"/>
              </a:spcAft>
            </a:pPr>
            <a:r>
              <a:rPr lang="pt-BR" sz="1800" dirty="0">
                <a:solidFill>
                  <a:srgbClr val="000000"/>
                </a:solidFill>
                <a:latin typeface="Segoe UI"/>
                <a:ea typeface="Segoe UI"/>
                <a:cs typeface="Segoe UI"/>
              </a:rPr>
              <a:t>O SAS nem sempre é a solução correta</a:t>
            </a:r>
          </a:p>
          <a:p>
            <a:endParaRPr lang="en-US" sz="1800" dirty="0"/>
          </a:p>
        </p:txBody>
      </p:sp>
    </p:spTree>
    <p:extLst>
      <p:ext uri="{BB962C8B-B14F-4D97-AF65-F5344CB8AC3E}">
        <p14:creationId xmlns:p14="http://schemas.microsoft.com/office/powerpoint/2010/main" val="14687174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6C218-2504-9C0E-B7CA-6E7155ABE44A}"/>
              </a:ext>
            </a:extLst>
          </p:cNvPr>
          <p:cNvSpPr>
            <a:spLocks noGrp="1"/>
          </p:cNvSpPr>
          <p:nvPr>
            <p:ph type="title"/>
          </p:nvPr>
        </p:nvSpPr>
        <p:spPr>
          <a:xfrm>
            <a:off x="0" y="17858"/>
            <a:ext cx="7886700" cy="994172"/>
          </a:xfrm>
        </p:spPr>
        <p:txBody>
          <a:bodyPr/>
          <a:lstStyle/>
          <a:p>
            <a:r>
              <a:rPr lang="pt-BR" sz="2400" dirty="0">
                <a:solidFill>
                  <a:srgbClr val="000000"/>
                </a:solidFill>
                <a:latin typeface="Segoe UI Semibold"/>
                <a:ea typeface="Segoe UI Semibold"/>
                <a:cs typeface="Segoe UI Semibold" charset="0"/>
              </a:rPr>
              <a:t>Descobrir assinaturas de acesso compartilhado (2 de 2)</a:t>
            </a:r>
          </a:p>
        </p:txBody>
      </p:sp>
      <p:sp>
        <p:nvSpPr>
          <p:cNvPr id="6" name="Text Placeholder 5">
            <a:extLst>
              <a:ext uri="{FF2B5EF4-FFF2-40B4-BE49-F238E27FC236}">
                <a16:creationId xmlns:a16="http://schemas.microsoft.com/office/drawing/2014/main" id="{77319EF4-D187-888A-F097-A5489394BD1D}"/>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charset="0"/>
              </a:rPr>
              <a:t>Usar SAS para acessar dados</a:t>
            </a:r>
          </a:p>
        </p:txBody>
      </p:sp>
      <p:sp>
        <p:nvSpPr>
          <p:cNvPr id="5" name="Content Placeholder 4">
            <a:extLst>
              <a:ext uri="{FF2B5EF4-FFF2-40B4-BE49-F238E27FC236}">
                <a16:creationId xmlns:a16="http://schemas.microsoft.com/office/drawing/2014/main" id="{F42069F5-F918-584D-251D-4BDB1FF62E81}"/>
              </a:ext>
            </a:extLst>
          </p:cNvPr>
          <p:cNvSpPr>
            <a:spLocks noGrp="1"/>
          </p:cNvSpPr>
          <p:nvPr>
            <p:ph sz="quarter" idx="10"/>
          </p:nvPr>
        </p:nvSpPr>
        <p:spPr>
          <a:xfrm>
            <a:off x="342900" y="1129564"/>
            <a:ext cx="8416529" cy="670662"/>
          </a:xfrm>
        </p:spPr>
        <p:txBody>
          <a:bodyPr>
            <a:normAutofit fontScale="92500"/>
          </a:bodyPr>
          <a:lstStyle/>
          <a:p>
            <a:pPr>
              <a:spcAft>
                <a:spcPts val="450"/>
              </a:spcAft>
            </a:pPr>
            <a:r>
              <a:rPr lang="fi-FI" sz="1200" b="1" dirty="0"/>
              <a:t>URI:</a:t>
            </a:r>
            <a:r>
              <a:rPr lang="fi-FI" sz="1200" dirty="0"/>
              <a:t> </a:t>
            </a:r>
            <a:r>
              <a:rPr lang="fi-FI" sz="1200" dirty="0">
                <a:latin typeface="Consolas" panose="020B0609020204030204" pitchFamily="49" charset="0"/>
              </a:rPr>
              <a:t>https://medicalrecords.blob.core.windows.net/patient-images/patient-116139-nq8z7f.jpg?</a:t>
            </a:r>
          </a:p>
          <a:p>
            <a:pPr>
              <a:spcAft>
                <a:spcPts val="450"/>
              </a:spcAft>
            </a:pPr>
            <a:r>
              <a:rPr lang="fi-FI" sz="1200" b="1" dirty="0"/>
              <a:t>SAS token:</a:t>
            </a:r>
            <a:r>
              <a:rPr lang="fi-FI" sz="1200" dirty="0"/>
              <a:t> </a:t>
            </a:r>
            <a:r>
              <a:rPr lang="fi-FI" sz="1200" dirty="0">
                <a:latin typeface="Consolas" panose="020B0609020204030204" pitchFamily="49" charset="0"/>
              </a:rPr>
              <a:t>sp=r&amp;st=2020-01-20T11:42:32Z&amp;se=2020-01-20T19:42:32Z&amp;spr=https&amp;sv=2019-02-02&amp;sr=b&amp;sig=&lt;...&gt;</a:t>
            </a:r>
            <a:endParaRPr lang="en-US" sz="1200" dirty="0">
              <a:latin typeface="Consolas" panose="020B0609020204030204" pitchFamily="49" charset="0"/>
            </a:endParaRPr>
          </a:p>
          <a:p>
            <a:endParaRPr lang="en-US" sz="1200" dirty="0"/>
          </a:p>
        </p:txBody>
      </p:sp>
      <p:graphicFrame>
        <p:nvGraphicFramePr>
          <p:cNvPr id="7" name="Table 6">
            <a:extLst>
              <a:ext uri="{FF2B5EF4-FFF2-40B4-BE49-F238E27FC236}">
                <a16:creationId xmlns:a16="http://schemas.microsoft.com/office/drawing/2014/main" id="{E90FE6F5-49C9-D6C1-C91B-F3CC8C6EEDCF}"/>
              </a:ext>
            </a:extLst>
          </p:cNvPr>
          <p:cNvGraphicFramePr>
            <a:graphicFrameLocks noGrp="1"/>
          </p:cNvGraphicFramePr>
          <p:nvPr/>
        </p:nvGraphicFramePr>
        <p:xfrm>
          <a:off x="342900" y="1917760"/>
          <a:ext cx="8416528" cy="2591137"/>
        </p:xfrm>
        <a:graphic>
          <a:graphicData uri="http://schemas.openxmlformats.org/drawingml/2006/table">
            <a:tbl>
              <a:tblPr firstRow="1">
                <a:tableStyleId>{1FECB4D8-DB02-4DC6-A0A2-4F2EBAE1DC90}</a:tableStyleId>
              </a:tblPr>
              <a:tblGrid>
                <a:gridCol w="2443163">
                  <a:extLst>
                    <a:ext uri="{9D8B030D-6E8A-4147-A177-3AD203B41FA5}">
                      <a16:colId xmlns:a16="http://schemas.microsoft.com/office/drawing/2014/main" val="2112385338"/>
                    </a:ext>
                  </a:extLst>
                </a:gridCol>
                <a:gridCol w="5973365">
                  <a:extLst>
                    <a:ext uri="{9D8B030D-6E8A-4147-A177-3AD203B41FA5}">
                      <a16:colId xmlns:a16="http://schemas.microsoft.com/office/drawing/2014/main" val="4092957470"/>
                    </a:ext>
                  </a:extLst>
                </a:gridCol>
              </a:tblGrid>
              <a:tr h="282277">
                <a:tc>
                  <a:txBody>
                    <a:bodyPr/>
                    <a:lstStyle/>
                    <a:p>
                      <a:pPr marL="0" marR="0">
                        <a:spcBef>
                          <a:spcPts val="180"/>
                        </a:spcBef>
                        <a:spcAft>
                          <a:spcPts val="180"/>
                        </a:spcAft>
                      </a:pPr>
                      <a:r>
                        <a:rPr lang="pt-BR" sz="1400" b="0" i="0" strike="noStrike" cap="none" spc="0" baseline="0" dirty="0">
                          <a:solidFill>
                            <a:srgbClr val="FFFFFF"/>
                          </a:solidFill>
                          <a:effectLst/>
                          <a:latin typeface="Segoe UI"/>
                          <a:ea typeface="Segoe UI"/>
                          <a:cs typeface="Segoe UI"/>
                        </a:rPr>
                        <a:t>Componente</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1435" marR="51435" marT="0" marB="0" anchor="ctr">
                    <a:solidFill>
                      <a:srgbClr val="243A5E"/>
                    </a:solidFill>
                  </a:tcPr>
                </a:tc>
                <a:tc>
                  <a:txBody>
                    <a:bodyPr/>
                    <a:lstStyle/>
                    <a:p>
                      <a:pPr marL="0" marR="0">
                        <a:spcBef>
                          <a:spcPts val="180"/>
                        </a:spcBef>
                        <a:spcAft>
                          <a:spcPts val="180"/>
                        </a:spcAft>
                      </a:pPr>
                      <a:r>
                        <a:rPr lang="pt-BR" sz="1400" b="0" i="0" strike="noStrike" cap="none" spc="0" baseline="0" dirty="0">
                          <a:solidFill>
                            <a:srgbClr val="FFFFFF"/>
                          </a:solidFill>
                          <a:effectLst/>
                          <a:latin typeface="Segoe UI"/>
                          <a:ea typeface="Segoe UI"/>
                          <a:cs typeface="Segoe UI"/>
                        </a:rPr>
                        <a:t>Descrição</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1435" marR="51435" marT="0" marB="0" anchor="ctr">
                    <a:solidFill>
                      <a:srgbClr val="243A5E"/>
                    </a:solidFill>
                  </a:tcPr>
                </a:tc>
                <a:extLst>
                  <a:ext uri="{0D108BD9-81ED-4DB2-BD59-A6C34878D82A}">
                    <a16:rowId xmlns:a16="http://schemas.microsoft.com/office/drawing/2014/main" val="917416854"/>
                  </a:ext>
                </a:extLst>
              </a:tr>
              <a:tr h="411480">
                <a:tc>
                  <a:txBody>
                    <a:bodyPr/>
                    <a:lstStyle/>
                    <a:p>
                      <a:pPr marL="0" marR="0">
                        <a:spcBef>
                          <a:spcPts val="180"/>
                        </a:spcBef>
                        <a:spcAft>
                          <a:spcPts val="180"/>
                        </a:spcAft>
                      </a:pPr>
                      <a:r>
                        <a:rPr lang="pt-BR" sz="1400" b="0" i="0" strike="noStrike" cap="none" spc="0" baseline="0" dirty="0">
                          <a:solidFill>
                            <a:srgbClr val="000000"/>
                          </a:solidFill>
                          <a:effectLst/>
                          <a:latin typeface="Consolas"/>
                          <a:ea typeface="Consolas"/>
                          <a:cs typeface="Consolas"/>
                        </a:rPr>
                        <a:t>sp=r</a:t>
                      </a:r>
                      <a:endParaRPr lang="en-US" sz="1500" dirty="0">
                        <a:effectLst/>
                        <a:latin typeface="Consolas" panose="020B0609020204030204" pitchFamily="49" charset="0"/>
                        <a:ea typeface="Cambria" panose="02040503050406030204" pitchFamily="18" charset="0"/>
                        <a:cs typeface="Times New Roman" panose="02020603050405020304" pitchFamily="18" charset="0"/>
                      </a:endParaRPr>
                    </a:p>
                  </a:txBody>
                  <a:tcPr marL="51435" marR="51435" marT="0" marB="0" anchor="ctr"/>
                </a:tc>
                <a:tc>
                  <a:txBody>
                    <a:bodyPr/>
                    <a:lstStyle/>
                    <a:p>
                      <a:pPr marL="0" marR="0">
                        <a:spcBef>
                          <a:spcPts val="180"/>
                        </a:spcBef>
                        <a:spcAft>
                          <a:spcPts val="180"/>
                        </a:spcAft>
                      </a:pPr>
                      <a:r>
                        <a:rPr lang="pt-BR" sz="1400" b="0" i="0" strike="noStrike" cap="none" spc="0" baseline="0" dirty="0">
                          <a:solidFill>
                            <a:srgbClr val="000000"/>
                          </a:solidFill>
                          <a:effectLst/>
                          <a:latin typeface="Segoe UI"/>
                          <a:ea typeface="Segoe UI"/>
                          <a:cs typeface="Segoe UI"/>
                        </a:rPr>
                        <a:t>Controla os direitos de acesso. Os valores podem ser </a:t>
                      </a:r>
                      <a:r>
                        <a:rPr lang="pt-BR" sz="1400" b="1" i="0" strike="noStrike" cap="none" spc="0" baseline="0" dirty="0">
                          <a:solidFill>
                            <a:srgbClr val="000000"/>
                          </a:solidFill>
                          <a:effectLst/>
                          <a:latin typeface="Segoe UI"/>
                          <a:ea typeface="Segoe UI"/>
                          <a:cs typeface="Segoe UI"/>
                        </a:rPr>
                        <a:t>a</a:t>
                      </a:r>
                      <a:r>
                        <a:rPr lang="pt-BR" sz="1400" b="0" i="0" strike="noStrike" cap="none" spc="0" baseline="0" dirty="0">
                          <a:solidFill>
                            <a:srgbClr val="000000"/>
                          </a:solidFill>
                          <a:effectLst/>
                          <a:latin typeface="Segoe UI"/>
                          <a:ea typeface="Segoe UI"/>
                          <a:cs typeface="Segoe UI"/>
                        </a:rPr>
                        <a:t> para adicionar, </a:t>
                      </a:r>
                      <a:br>
                        <a:rPr lang="pt-BR" sz="1400" b="0" i="0" strike="noStrike" cap="none" spc="0" baseline="0" dirty="0">
                          <a:solidFill>
                            <a:srgbClr val="000000"/>
                          </a:solidFill>
                          <a:effectLst/>
                          <a:latin typeface="Segoe UI"/>
                          <a:ea typeface="Segoe UI"/>
                          <a:cs typeface="Segoe UI"/>
                        </a:rPr>
                      </a:br>
                      <a:r>
                        <a:rPr lang="pt-BR" sz="1400" b="1" i="0" strike="noStrike" cap="none" spc="0" baseline="0" dirty="0">
                          <a:solidFill>
                            <a:srgbClr val="000000"/>
                          </a:solidFill>
                          <a:effectLst/>
                          <a:latin typeface="Segoe UI"/>
                          <a:ea typeface="Segoe UI"/>
                          <a:cs typeface="Segoe UI"/>
                        </a:rPr>
                        <a:t>c</a:t>
                      </a:r>
                      <a:r>
                        <a:rPr lang="pt-BR" sz="1400" b="0" i="0" strike="noStrike" cap="none" spc="0" baseline="0" dirty="0">
                          <a:solidFill>
                            <a:srgbClr val="000000"/>
                          </a:solidFill>
                          <a:effectLst/>
                          <a:latin typeface="Segoe UI"/>
                          <a:ea typeface="Segoe UI"/>
                          <a:cs typeface="Segoe UI"/>
                        </a:rPr>
                        <a:t> para criar, </a:t>
                      </a:r>
                      <a:r>
                        <a:rPr lang="pt-BR" sz="1400" b="1" i="0" strike="noStrike" cap="none" spc="0" baseline="0" dirty="0">
                          <a:solidFill>
                            <a:srgbClr val="000000"/>
                          </a:solidFill>
                          <a:effectLst/>
                          <a:latin typeface="Segoe UI"/>
                          <a:ea typeface="Segoe UI"/>
                          <a:cs typeface="Segoe UI"/>
                        </a:rPr>
                        <a:t>d</a:t>
                      </a:r>
                      <a:r>
                        <a:rPr lang="pt-BR" sz="1400" b="0" i="0" strike="noStrike" cap="none" spc="0" baseline="0" dirty="0">
                          <a:solidFill>
                            <a:srgbClr val="000000"/>
                          </a:solidFill>
                          <a:effectLst/>
                          <a:latin typeface="Segoe UI"/>
                          <a:ea typeface="Segoe UI"/>
                          <a:cs typeface="Segoe UI"/>
                        </a:rPr>
                        <a:t> para excluir, </a:t>
                      </a:r>
                      <a:r>
                        <a:rPr lang="pt-BR" sz="1400" b="1" i="0" strike="noStrike" cap="none" spc="0" baseline="0" dirty="0">
                          <a:solidFill>
                            <a:srgbClr val="000000"/>
                          </a:solidFill>
                          <a:effectLst/>
                          <a:latin typeface="Segoe UI"/>
                          <a:ea typeface="Segoe UI"/>
                          <a:cs typeface="Segoe UI"/>
                        </a:rPr>
                        <a:t>l</a:t>
                      </a:r>
                      <a:r>
                        <a:rPr lang="pt-BR" sz="1400" b="0" i="0" strike="noStrike" cap="none" spc="0" baseline="0" dirty="0">
                          <a:solidFill>
                            <a:srgbClr val="000000"/>
                          </a:solidFill>
                          <a:effectLst/>
                          <a:latin typeface="Segoe UI"/>
                          <a:ea typeface="Segoe UI"/>
                          <a:cs typeface="Segoe UI"/>
                        </a:rPr>
                        <a:t> para listar, </a:t>
                      </a:r>
                      <a:r>
                        <a:rPr lang="pt-BR" sz="1400" b="1" i="0" strike="noStrike" cap="none" spc="0" baseline="0" dirty="0">
                          <a:solidFill>
                            <a:srgbClr val="000000"/>
                          </a:solidFill>
                          <a:effectLst/>
                          <a:latin typeface="Segoe UI"/>
                          <a:ea typeface="Segoe UI"/>
                          <a:cs typeface="Segoe UI"/>
                        </a:rPr>
                        <a:t>r</a:t>
                      </a:r>
                      <a:r>
                        <a:rPr lang="pt-BR" sz="1400" b="0" i="0" strike="noStrike" cap="none" spc="0" baseline="0" dirty="0">
                          <a:solidFill>
                            <a:srgbClr val="000000"/>
                          </a:solidFill>
                          <a:effectLst/>
                          <a:latin typeface="Segoe UI"/>
                          <a:ea typeface="Segoe UI"/>
                          <a:cs typeface="Segoe UI"/>
                        </a:rPr>
                        <a:t> para ler ou </a:t>
                      </a:r>
                      <a:r>
                        <a:rPr lang="pt-BR" sz="1400" b="1" i="0" strike="noStrike" cap="none" spc="0" baseline="0" dirty="0">
                          <a:solidFill>
                            <a:srgbClr val="000000"/>
                          </a:solidFill>
                          <a:effectLst/>
                          <a:latin typeface="Segoe UI"/>
                          <a:ea typeface="Segoe UI"/>
                          <a:cs typeface="Segoe UI"/>
                        </a:rPr>
                        <a:t>w</a:t>
                      </a:r>
                      <a:r>
                        <a:rPr lang="pt-BR" sz="1400" b="0" i="0" strike="noStrike" cap="none" spc="0" baseline="0" dirty="0">
                          <a:solidFill>
                            <a:srgbClr val="000000"/>
                          </a:solidFill>
                          <a:effectLst/>
                          <a:latin typeface="Segoe UI"/>
                          <a:ea typeface="Segoe UI"/>
                          <a:cs typeface="Segoe UI"/>
                        </a:rPr>
                        <a:t> para gravar. </a:t>
                      </a:r>
                      <a:endParaRPr lang="en-US"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4018199011"/>
                  </a:ext>
                </a:extLst>
              </a:tr>
              <a:tr h="342900">
                <a:tc>
                  <a:txBody>
                    <a:bodyPr/>
                    <a:lstStyle/>
                    <a:p>
                      <a:pPr marL="0" marR="0">
                        <a:spcBef>
                          <a:spcPts val="180"/>
                        </a:spcBef>
                        <a:spcAft>
                          <a:spcPts val="180"/>
                        </a:spcAft>
                      </a:pPr>
                      <a:r>
                        <a:rPr lang="pt-BR" sz="1400" b="0" i="0" strike="noStrike" cap="none" spc="0" baseline="0" dirty="0">
                          <a:solidFill>
                            <a:srgbClr val="000000"/>
                          </a:solidFill>
                          <a:effectLst/>
                          <a:latin typeface="Consolas"/>
                          <a:ea typeface="Consolas"/>
                          <a:cs typeface="Consolas"/>
                        </a:rPr>
                        <a:t>st=2020-01-20T11:42:32Z</a:t>
                      </a:r>
                      <a:endParaRPr lang="en-US" sz="1500" dirty="0">
                        <a:effectLst/>
                        <a:latin typeface="Consolas" panose="020B0609020204030204" pitchFamily="49" charset="0"/>
                        <a:ea typeface="Cambria" panose="02040503050406030204" pitchFamily="18" charset="0"/>
                        <a:cs typeface="Times New Roman" panose="02020603050405020304" pitchFamily="18" charset="0"/>
                      </a:endParaRPr>
                    </a:p>
                  </a:txBody>
                  <a:tcPr marL="51435" marR="51435" marT="0" marB="0" anchor="ctr"/>
                </a:tc>
                <a:tc>
                  <a:txBody>
                    <a:bodyPr/>
                    <a:lstStyle/>
                    <a:p>
                      <a:pPr marL="0" marR="0">
                        <a:spcBef>
                          <a:spcPts val="180"/>
                        </a:spcBef>
                        <a:spcAft>
                          <a:spcPts val="180"/>
                        </a:spcAft>
                      </a:pPr>
                      <a:r>
                        <a:rPr lang="pt-BR" sz="1400" b="0" i="0" strike="noStrike" cap="none" spc="0" baseline="0">
                          <a:solidFill>
                            <a:srgbClr val="000000"/>
                          </a:solidFill>
                          <a:effectLst/>
                          <a:latin typeface="Segoe UI"/>
                          <a:ea typeface="Segoe UI"/>
                          <a:cs typeface="Segoe UI"/>
                        </a:rPr>
                        <a:t>A data e hora em que o acesso é iniciado.</a:t>
                      </a:r>
                      <a:endParaRPr lang="en-US" sz="1400">
                        <a:effectLst/>
                        <a:latin typeface="Cambria" panose="02040503050406030204" pitchFamily="18" charset="0"/>
                        <a:ea typeface="Cambria" panose="020405030504060302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3871406482"/>
                  </a:ext>
                </a:extLst>
              </a:tr>
              <a:tr h="411480">
                <a:tc>
                  <a:txBody>
                    <a:bodyPr/>
                    <a:lstStyle/>
                    <a:p>
                      <a:pPr marL="0" marR="0">
                        <a:spcBef>
                          <a:spcPts val="180"/>
                        </a:spcBef>
                        <a:spcAft>
                          <a:spcPts val="180"/>
                        </a:spcAft>
                      </a:pPr>
                      <a:r>
                        <a:rPr lang="pt-BR" sz="1400" b="0" i="0" strike="noStrike" cap="none" spc="0" baseline="0">
                          <a:solidFill>
                            <a:srgbClr val="000000"/>
                          </a:solidFill>
                          <a:effectLst/>
                          <a:latin typeface="Consolas"/>
                          <a:ea typeface="Consolas"/>
                          <a:cs typeface="Consolas"/>
                        </a:rPr>
                        <a:t>se=2020-01-20T19:42:32Z</a:t>
                      </a:r>
                      <a:endParaRPr lang="en-US" sz="1500">
                        <a:effectLst/>
                        <a:latin typeface="Consolas" panose="020B0609020204030204" pitchFamily="49" charset="0"/>
                        <a:ea typeface="Cambria" panose="02040503050406030204" pitchFamily="18" charset="0"/>
                        <a:cs typeface="Times New Roman" panose="02020603050405020304" pitchFamily="18" charset="0"/>
                      </a:endParaRPr>
                    </a:p>
                  </a:txBody>
                  <a:tcPr marL="51435" marR="51435" marT="0" marB="0" anchor="ctr"/>
                </a:tc>
                <a:tc>
                  <a:txBody>
                    <a:bodyPr/>
                    <a:lstStyle/>
                    <a:p>
                      <a:pPr marL="0" marR="0">
                        <a:spcBef>
                          <a:spcPts val="180"/>
                        </a:spcBef>
                        <a:spcAft>
                          <a:spcPts val="180"/>
                        </a:spcAft>
                      </a:pPr>
                      <a:r>
                        <a:rPr lang="pt-BR" sz="1400" b="0" i="0" strike="noStrike" cap="none" spc="0" baseline="0" dirty="0">
                          <a:solidFill>
                            <a:srgbClr val="000000"/>
                          </a:solidFill>
                          <a:effectLst/>
                          <a:latin typeface="Segoe UI"/>
                          <a:ea typeface="Segoe UI"/>
                          <a:cs typeface="Segoe UI"/>
                        </a:rPr>
                        <a:t>A data e hora em que o acesso termina. Este exemplo permite acesso por </a:t>
                      </a:r>
                      <a:br>
                        <a:rPr lang="pt-BR" sz="1400" b="0" i="0" strike="noStrike" cap="none" spc="0" baseline="0" dirty="0">
                          <a:solidFill>
                            <a:srgbClr val="000000"/>
                          </a:solidFill>
                          <a:effectLst/>
                          <a:latin typeface="Segoe UI"/>
                          <a:ea typeface="Segoe UI"/>
                          <a:cs typeface="Segoe UI"/>
                        </a:rPr>
                      </a:br>
                      <a:r>
                        <a:rPr lang="pt-BR" sz="1400" b="0" i="0" strike="noStrike" cap="none" spc="0" baseline="0" dirty="0">
                          <a:solidFill>
                            <a:srgbClr val="000000"/>
                          </a:solidFill>
                          <a:effectLst/>
                          <a:latin typeface="Segoe UI"/>
                          <a:ea typeface="Segoe UI"/>
                          <a:cs typeface="Segoe UI"/>
                        </a:rPr>
                        <a:t>oito horas.</a:t>
                      </a:r>
                      <a:endParaRPr lang="en-US"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5588579"/>
                  </a:ext>
                </a:extLst>
              </a:tr>
              <a:tr h="342900">
                <a:tc>
                  <a:txBody>
                    <a:bodyPr/>
                    <a:lstStyle/>
                    <a:p>
                      <a:pPr marL="0" marR="0">
                        <a:spcBef>
                          <a:spcPts val="180"/>
                        </a:spcBef>
                        <a:spcAft>
                          <a:spcPts val="180"/>
                        </a:spcAft>
                      </a:pPr>
                      <a:r>
                        <a:rPr lang="pt-BR" sz="1400" b="0" i="0" strike="noStrike" cap="none" spc="0" baseline="0" dirty="0">
                          <a:solidFill>
                            <a:srgbClr val="000000"/>
                          </a:solidFill>
                          <a:effectLst/>
                          <a:latin typeface="Consolas"/>
                          <a:ea typeface="Consolas"/>
                          <a:cs typeface="Consolas"/>
                        </a:rPr>
                        <a:t>sv=2019-02-02</a:t>
                      </a:r>
                      <a:endParaRPr lang="en-US" sz="1500" dirty="0">
                        <a:effectLst/>
                        <a:latin typeface="Consolas" panose="020B0609020204030204" pitchFamily="49" charset="0"/>
                        <a:ea typeface="Cambria" panose="02040503050406030204" pitchFamily="18" charset="0"/>
                        <a:cs typeface="Times New Roman" panose="02020603050405020304" pitchFamily="18" charset="0"/>
                      </a:endParaRPr>
                    </a:p>
                  </a:txBody>
                  <a:tcPr marL="51435" marR="51435" marT="0" marB="0" anchor="ctr"/>
                </a:tc>
                <a:tc>
                  <a:txBody>
                    <a:bodyPr/>
                    <a:lstStyle/>
                    <a:p>
                      <a:pPr marL="0" marR="0">
                        <a:spcBef>
                          <a:spcPts val="180"/>
                        </a:spcBef>
                        <a:spcAft>
                          <a:spcPts val="180"/>
                        </a:spcAft>
                      </a:pPr>
                      <a:r>
                        <a:rPr lang="pt-BR" sz="1400" b="0" i="0" strike="noStrike" cap="none" spc="0" baseline="0">
                          <a:solidFill>
                            <a:srgbClr val="000000"/>
                          </a:solidFill>
                          <a:effectLst/>
                          <a:latin typeface="Segoe UI"/>
                          <a:ea typeface="Segoe UI"/>
                          <a:cs typeface="Segoe UI"/>
                        </a:rPr>
                        <a:t>A versão da API de armazenamento a ser usada.</a:t>
                      </a:r>
                      <a:endParaRPr lang="en-US" sz="1400">
                        <a:effectLst/>
                        <a:latin typeface="Cambria" panose="02040503050406030204" pitchFamily="18" charset="0"/>
                        <a:ea typeface="Cambria" panose="020405030504060302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135817711"/>
                  </a:ext>
                </a:extLst>
              </a:tr>
              <a:tr h="411480">
                <a:tc>
                  <a:txBody>
                    <a:bodyPr/>
                    <a:lstStyle/>
                    <a:p>
                      <a:pPr marL="0" marR="0">
                        <a:spcBef>
                          <a:spcPts val="180"/>
                        </a:spcBef>
                        <a:spcAft>
                          <a:spcPts val="180"/>
                        </a:spcAft>
                      </a:pPr>
                      <a:r>
                        <a:rPr lang="pt-BR" sz="1400" b="0" i="0" strike="noStrike" cap="none" spc="0" baseline="0" dirty="0">
                          <a:solidFill>
                            <a:srgbClr val="000000"/>
                          </a:solidFill>
                          <a:effectLst/>
                          <a:latin typeface="Consolas"/>
                          <a:ea typeface="Consolas"/>
                          <a:cs typeface="Consolas"/>
                        </a:rPr>
                        <a:t>sr=b</a:t>
                      </a:r>
                      <a:endParaRPr lang="en-US" sz="1500" dirty="0">
                        <a:effectLst/>
                        <a:latin typeface="Consolas" panose="020B0609020204030204" pitchFamily="49" charset="0"/>
                        <a:ea typeface="Cambria" panose="02040503050406030204" pitchFamily="18" charset="0"/>
                        <a:cs typeface="Times New Roman" panose="02020603050405020304" pitchFamily="18" charset="0"/>
                      </a:endParaRPr>
                    </a:p>
                  </a:txBody>
                  <a:tcPr marL="51435" marR="51435" marT="0" marB="0" anchor="ctr"/>
                </a:tc>
                <a:tc>
                  <a:txBody>
                    <a:bodyPr/>
                    <a:lstStyle/>
                    <a:p>
                      <a:pPr marL="0" marR="0">
                        <a:spcBef>
                          <a:spcPts val="180"/>
                        </a:spcBef>
                        <a:spcAft>
                          <a:spcPts val="180"/>
                        </a:spcAft>
                      </a:pPr>
                      <a:r>
                        <a:rPr lang="pt-BR" sz="1400" b="0" i="0" strike="noStrike" cap="none" spc="0" baseline="0" dirty="0">
                          <a:solidFill>
                            <a:srgbClr val="000000"/>
                          </a:solidFill>
                          <a:effectLst/>
                          <a:latin typeface="Segoe UI"/>
                          <a:ea typeface="Segoe UI"/>
                          <a:cs typeface="Segoe UI"/>
                        </a:rPr>
                        <a:t>O tipo de armazenamento que está sendo acessado. Neste exemplo, </a:t>
                      </a:r>
                      <a:br>
                        <a:rPr lang="pt-BR" sz="1400" b="0" i="0" strike="noStrike" cap="none" spc="0" baseline="0" dirty="0">
                          <a:solidFill>
                            <a:srgbClr val="000000"/>
                          </a:solidFill>
                          <a:effectLst/>
                          <a:latin typeface="Segoe UI"/>
                          <a:ea typeface="Segoe UI"/>
                          <a:cs typeface="Segoe UI"/>
                        </a:rPr>
                      </a:br>
                      <a:r>
                        <a:rPr lang="pt-BR" sz="1400" b="0" i="0" strike="noStrike" cap="none" spc="0" baseline="0" dirty="0">
                          <a:solidFill>
                            <a:srgbClr val="000000"/>
                          </a:solidFill>
                          <a:effectLst/>
                          <a:latin typeface="Segoe UI"/>
                          <a:ea typeface="Segoe UI"/>
                          <a:cs typeface="Segoe UI"/>
                        </a:rPr>
                        <a:t>b é para blob.</a:t>
                      </a:r>
                      <a:endParaRPr lang="en-US"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2853768871"/>
                  </a:ext>
                </a:extLst>
              </a:tr>
              <a:tr h="342900">
                <a:tc>
                  <a:txBody>
                    <a:bodyPr/>
                    <a:lstStyle/>
                    <a:p>
                      <a:pPr marL="0" marR="0">
                        <a:spcBef>
                          <a:spcPts val="180"/>
                        </a:spcBef>
                        <a:spcAft>
                          <a:spcPts val="180"/>
                        </a:spcAft>
                      </a:pPr>
                      <a:r>
                        <a:rPr lang="pt-BR" sz="1400" b="0" i="0" strike="noStrike" cap="none" spc="0" baseline="0" dirty="0">
                          <a:solidFill>
                            <a:srgbClr val="000000"/>
                          </a:solidFill>
                          <a:effectLst/>
                          <a:latin typeface="Consolas"/>
                          <a:ea typeface="Consolas"/>
                          <a:cs typeface="Consolas"/>
                        </a:rPr>
                        <a:t>sig=&lt;...&gt;</a:t>
                      </a:r>
                      <a:endParaRPr lang="en-US" sz="1500" dirty="0">
                        <a:effectLst/>
                        <a:latin typeface="Consolas" panose="020B0609020204030204" pitchFamily="49" charset="0"/>
                        <a:ea typeface="Cambria" panose="02040503050406030204" pitchFamily="18" charset="0"/>
                        <a:cs typeface="Times New Roman" panose="02020603050405020304" pitchFamily="18" charset="0"/>
                      </a:endParaRPr>
                    </a:p>
                  </a:txBody>
                  <a:tcPr marL="51435" marR="51435" marT="0" marB="0" anchor="ctr"/>
                </a:tc>
                <a:tc>
                  <a:txBody>
                    <a:bodyPr/>
                    <a:lstStyle/>
                    <a:p>
                      <a:pPr marL="0" marR="0">
                        <a:spcBef>
                          <a:spcPts val="180"/>
                        </a:spcBef>
                        <a:spcAft>
                          <a:spcPts val="180"/>
                        </a:spcAft>
                      </a:pPr>
                      <a:r>
                        <a:rPr lang="pt-BR" sz="1400" b="0" i="0" strike="noStrike" cap="none" spc="0" baseline="0" dirty="0">
                          <a:solidFill>
                            <a:srgbClr val="000000"/>
                          </a:solidFill>
                          <a:effectLst/>
                          <a:latin typeface="Segoe UI"/>
                          <a:ea typeface="Segoe UI"/>
                          <a:cs typeface="Segoe UI"/>
                        </a:rPr>
                        <a:t>A assinatura criptográfica.</a:t>
                      </a:r>
                      <a:endParaRPr lang="en-US"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702755482"/>
                  </a:ext>
                </a:extLst>
              </a:tr>
            </a:tbl>
          </a:graphicData>
        </a:graphic>
      </p:graphicFrame>
    </p:spTree>
    <p:extLst>
      <p:ext uri="{BB962C8B-B14F-4D97-AF65-F5344CB8AC3E}">
        <p14:creationId xmlns:p14="http://schemas.microsoft.com/office/powerpoint/2010/main" val="16955676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DD12D0-D2B4-FB85-EF27-3950F64E0649}"/>
              </a:ext>
            </a:extLst>
          </p:cNvPr>
          <p:cNvSpPr>
            <a:spLocks noGrp="1"/>
          </p:cNvSpPr>
          <p:nvPr>
            <p:ph type="title"/>
          </p:nvPr>
        </p:nvSpPr>
        <p:spPr>
          <a:xfrm>
            <a:off x="0" y="12849"/>
            <a:ext cx="8602824" cy="994172"/>
          </a:xfrm>
        </p:spPr>
        <p:txBody>
          <a:bodyPr/>
          <a:lstStyle/>
          <a:p>
            <a:r>
              <a:rPr lang="pt-BR" sz="2175" dirty="0">
                <a:solidFill>
                  <a:srgbClr val="000000"/>
                </a:solidFill>
                <a:latin typeface="Segoe UI Semibold"/>
                <a:ea typeface="Segoe UI Semibold"/>
                <a:cs typeface="Segoe UI Semibold" charset="0"/>
              </a:rPr>
              <a:t>Escolher quando usar assinaturas de acesso compartilhado (1 de 2)</a:t>
            </a:r>
          </a:p>
        </p:txBody>
      </p:sp>
      <p:sp>
        <p:nvSpPr>
          <p:cNvPr id="6" name="Content Placeholder 5">
            <a:extLst>
              <a:ext uri="{FF2B5EF4-FFF2-40B4-BE49-F238E27FC236}">
                <a16:creationId xmlns:a16="http://schemas.microsoft.com/office/drawing/2014/main" id="{00B09250-3903-C1E7-D29E-C507C822DE4D}"/>
              </a:ext>
            </a:extLst>
          </p:cNvPr>
          <p:cNvSpPr>
            <a:spLocks noGrp="1"/>
          </p:cNvSpPr>
          <p:nvPr>
            <p:ph sz="quarter" idx="10"/>
          </p:nvPr>
        </p:nvSpPr>
        <p:spPr>
          <a:xfrm>
            <a:off x="342900" y="926307"/>
            <a:ext cx="8416529" cy="1354373"/>
          </a:xfrm>
        </p:spPr>
        <p:txBody>
          <a:bodyPr>
            <a:normAutofit fontScale="92500" lnSpcReduction="20000"/>
          </a:bodyPr>
          <a:lstStyle/>
          <a:p>
            <a:pPr marL="0" indent="0">
              <a:spcAft>
                <a:spcPts val="900"/>
              </a:spcAft>
              <a:buNone/>
            </a:pPr>
            <a:r>
              <a:rPr lang="pt-BR" sz="1500" dirty="0">
                <a:solidFill>
                  <a:srgbClr val="000000"/>
                </a:solidFill>
                <a:latin typeface="Segoe UI Semibold"/>
                <a:ea typeface="Segoe UI Semibold"/>
                <a:cs typeface="Segoe UI Semibold" charset="0"/>
              </a:rPr>
              <a:t>Em um cenário em que uma conta de armazenamento armazena dados do usuário, há dois padrões de design comuns:</a:t>
            </a:r>
          </a:p>
          <a:p>
            <a:r>
              <a:rPr lang="pt-BR" sz="1500" dirty="0">
                <a:solidFill>
                  <a:srgbClr val="000000"/>
                </a:solidFill>
                <a:latin typeface="Segoe UI"/>
                <a:ea typeface="Segoe UI"/>
                <a:cs typeface="Segoe UI"/>
              </a:rPr>
              <a:t>Os clientes carregam e baixam dados por meio de um serviço de proxy front-end, que executa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a autenticação. Esse serviço de proxy front-end tem a vantagem de permitir a validação de regras de negócio, mas, para grandes quantidades de dados ou transações de alto volume, a criação de um serviço que possa ser dimensionado de acordo com a demanda pode ser difícil ou dispendiosa.</a:t>
            </a:r>
          </a:p>
          <a:p>
            <a:endParaRPr lang="en-US" sz="1500" dirty="0"/>
          </a:p>
        </p:txBody>
      </p:sp>
      <p:grpSp>
        <p:nvGrpSpPr>
          <p:cNvPr id="20" name="Group 19" descr="Diagram of how clients work with front-end proxies to access data.">
            <a:extLst>
              <a:ext uri="{FF2B5EF4-FFF2-40B4-BE49-F238E27FC236}">
                <a16:creationId xmlns:a16="http://schemas.microsoft.com/office/drawing/2014/main" id="{426920CC-8358-9D4F-B859-048C0949A63D}"/>
              </a:ext>
            </a:extLst>
          </p:cNvPr>
          <p:cNvGrpSpPr/>
          <p:nvPr/>
        </p:nvGrpSpPr>
        <p:grpSpPr>
          <a:xfrm>
            <a:off x="955524" y="2944269"/>
            <a:ext cx="6489375" cy="1158178"/>
            <a:chOff x="1274032" y="3514725"/>
            <a:chExt cx="8652500" cy="1544237"/>
          </a:xfrm>
        </p:grpSpPr>
        <p:pic>
          <p:nvPicPr>
            <p:cNvPr id="7" name="Graphic 6">
              <a:extLst>
                <a:ext uri="{FF2B5EF4-FFF2-40B4-BE49-F238E27FC236}">
                  <a16:creationId xmlns:a16="http://schemas.microsoft.com/office/drawing/2014/main" id="{EBC25EC8-A04D-BCB3-3BC9-DFEDFB9AB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98630" y="3514725"/>
              <a:ext cx="751339" cy="751339"/>
            </a:xfrm>
            <a:prstGeom prst="rect">
              <a:avLst/>
            </a:prstGeom>
          </p:spPr>
        </p:pic>
        <p:grpSp>
          <p:nvGrpSpPr>
            <p:cNvPr id="8" name="Group 4">
              <a:extLst>
                <a:ext uri="{FF2B5EF4-FFF2-40B4-BE49-F238E27FC236}">
                  <a16:creationId xmlns:a16="http://schemas.microsoft.com/office/drawing/2014/main" id="{2018AF34-8F4D-2D41-1EEC-EE098D963597}"/>
                </a:ext>
              </a:extLst>
            </p:cNvPr>
            <p:cNvGrpSpPr/>
            <p:nvPr/>
          </p:nvGrpSpPr>
          <p:grpSpPr>
            <a:xfrm flipH="1">
              <a:off x="1274032" y="3596070"/>
              <a:ext cx="685800" cy="685800"/>
              <a:chOff x="3794" y="2086"/>
              <a:chExt cx="245" cy="238"/>
            </a:xfrm>
          </p:grpSpPr>
          <p:sp>
            <p:nvSpPr>
              <p:cNvPr id="9" name="Rectangle 8">
                <a:extLst>
                  <a:ext uri="{FF2B5EF4-FFF2-40B4-BE49-F238E27FC236}">
                    <a16:creationId xmlns:a16="http://schemas.microsoft.com/office/drawing/2014/main" id="{1EB4B803-E03B-EDC9-B2FE-5DC2AC3B34E1}"/>
                  </a:ext>
                </a:extLst>
              </p:cNvPr>
              <p:cNvSpPr>
                <a:spLocks noChangeArrowheads="1"/>
              </p:cNvSpPr>
              <p:nvPr/>
            </p:nvSpPr>
            <p:spPr bwMode="auto">
              <a:xfrm>
                <a:off x="3794" y="2086"/>
                <a:ext cx="245" cy="138"/>
              </a:xfrm>
              <a:prstGeom prst="rect">
                <a:avLst/>
              </a:pr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050"/>
              </a:p>
            </p:txBody>
          </p:sp>
          <p:sp>
            <p:nvSpPr>
              <p:cNvPr id="10" name="Freeform 6">
                <a:extLst>
                  <a:ext uri="{FF2B5EF4-FFF2-40B4-BE49-F238E27FC236}">
                    <a16:creationId xmlns:a16="http://schemas.microsoft.com/office/drawing/2014/main" id="{2C7CE737-7435-FE71-7BC2-03780A55046D}"/>
                  </a:ext>
                </a:extLst>
              </p:cNvPr>
              <p:cNvSpPr/>
              <p:nvPr/>
            </p:nvSpPr>
            <p:spPr bwMode="auto">
              <a:xfrm>
                <a:off x="3801" y="2287"/>
                <a:ext cx="231" cy="37"/>
              </a:xfrm>
              <a:custGeom>
                <a:avLst/>
                <a:gdLst>
                  <a:gd name="T0" fmla="*/ 26 w 231"/>
                  <a:gd name="T1" fmla="*/ 0 h 37"/>
                  <a:gd name="T2" fmla="*/ 205 w 231"/>
                  <a:gd name="T3" fmla="*/ 0 h 37"/>
                  <a:gd name="T4" fmla="*/ 231 w 231"/>
                  <a:gd name="T5" fmla="*/ 37 h 37"/>
                  <a:gd name="T6" fmla="*/ 0 w 231"/>
                  <a:gd name="T7" fmla="*/ 37 h 37"/>
                  <a:gd name="T8" fmla="*/ 26 w 231"/>
                  <a:gd name="T9" fmla="*/ 0 h 37"/>
                </a:gdLst>
                <a:ahLst/>
                <a:cxnLst>
                  <a:cxn ang="0">
                    <a:pos x="T0" y="T1"/>
                  </a:cxn>
                  <a:cxn ang="0">
                    <a:pos x="T2" y="T3"/>
                  </a:cxn>
                  <a:cxn ang="0">
                    <a:pos x="T4" y="T5"/>
                  </a:cxn>
                  <a:cxn ang="0">
                    <a:pos x="T6" y="T7"/>
                  </a:cxn>
                  <a:cxn ang="0">
                    <a:pos x="T8" y="T9"/>
                  </a:cxn>
                </a:cxnLst>
                <a:rect l="0" t="0" r="r" b="b"/>
                <a:pathLst>
                  <a:path w="231" h="37">
                    <a:moveTo>
                      <a:pt x="26" y="0"/>
                    </a:moveTo>
                    <a:lnTo>
                      <a:pt x="205" y="0"/>
                    </a:lnTo>
                    <a:lnTo>
                      <a:pt x="231" y="37"/>
                    </a:lnTo>
                    <a:lnTo>
                      <a:pt x="0" y="37"/>
                    </a:lnTo>
                    <a:lnTo>
                      <a:pt x="26" y="0"/>
                    </a:lnTo>
                    <a:close/>
                  </a:path>
                </a:pathLst>
              </a:cu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050"/>
              </a:p>
            </p:txBody>
          </p:sp>
          <p:sp>
            <p:nvSpPr>
              <p:cNvPr id="11" name="Line 7">
                <a:extLst>
                  <a:ext uri="{FF2B5EF4-FFF2-40B4-BE49-F238E27FC236}">
                    <a16:creationId xmlns:a16="http://schemas.microsoft.com/office/drawing/2014/main" id="{D7A69ABB-114C-7D48-4037-8B95D3FFB2AF}"/>
                  </a:ext>
                </a:extLst>
              </p:cNvPr>
              <p:cNvSpPr>
                <a:spLocks noChangeShapeType="1"/>
              </p:cNvSpPr>
              <p:nvPr/>
            </p:nvSpPr>
            <p:spPr bwMode="auto">
              <a:xfrm flipH="1">
                <a:off x="3917" y="2224"/>
                <a:ext cx="0" cy="29"/>
              </a:xfrm>
              <a:prstGeom prst="line">
                <a:avLst/>
              </a:pr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050"/>
              </a:p>
            </p:txBody>
          </p:sp>
          <p:sp>
            <p:nvSpPr>
              <p:cNvPr id="12" name="Line 8">
                <a:extLst>
                  <a:ext uri="{FF2B5EF4-FFF2-40B4-BE49-F238E27FC236}">
                    <a16:creationId xmlns:a16="http://schemas.microsoft.com/office/drawing/2014/main" id="{7E2D15F2-4DED-FADA-D0F1-36ED3C614B95}"/>
                  </a:ext>
                </a:extLst>
              </p:cNvPr>
              <p:cNvSpPr>
                <a:spLocks noChangeShapeType="1"/>
              </p:cNvSpPr>
              <p:nvPr/>
            </p:nvSpPr>
            <p:spPr bwMode="auto">
              <a:xfrm>
                <a:off x="3873" y="2255"/>
                <a:ext cx="86" cy="0"/>
              </a:xfrm>
              <a:prstGeom prst="line">
                <a:avLst/>
              </a:pr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050"/>
              </a:p>
            </p:txBody>
          </p:sp>
        </p:grpSp>
        <p:sp>
          <p:nvSpPr>
            <p:cNvPr id="13" name="server" title="Icon of a server tower">
              <a:extLst>
                <a:ext uri="{FF2B5EF4-FFF2-40B4-BE49-F238E27FC236}">
                  <a16:creationId xmlns:a16="http://schemas.microsoft.com/office/drawing/2014/main" id="{AFF80968-A60A-B154-3582-C59617CB4236}"/>
                </a:ext>
              </a:extLst>
            </p:cNvPr>
            <p:cNvSpPr>
              <a:spLocks noChangeAspect="1" noEditPoints="1"/>
            </p:cNvSpPr>
            <p:nvPr/>
          </p:nvSpPr>
          <p:spPr bwMode="auto">
            <a:xfrm>
              <a:off x="4990240" y="3535593"/>
              <a:ext cx="395573" cy="751339"/>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ln w="19050">
                  <a:solidFill>
                    <a:schemeClr val="tx1"/>
                  </a:solidFill>
                </a:ln>
                <a:gradFill>
                  <a:gsLst>
                    <a:gs pos="0">
                      <a:srgbClr val="505050"/>
                    </a:gs>
                    <a:gs pos="100000">
                      <a:srgbClr val="505050"/>
                    </a:gs>
                  </a:gsLst>
                  <a:lin ang="5400000" scaled="1"/>
                </a:gradFill>
              </a:endParaRPr>
            </a:p>
          </p:txBody>
        </p:sp>
        <p:cxnSp>
          <p:nvCxnSpPr>
            <p:cNvPr id="14" name="Straight Arrow Connector 13">
              <a:extLst>
                <a:ext uri="{FF2B5EF4-FFF2-40B4-BE49-F238E27FC236}">
                  <a16:creationId xmlns:a16="http://schemas.microsoft.com/office/drawing/2014/main" id="{ACB7753C-97AD-6B2A-B7F9-68677DC9B4B3}"/>
                </a:ext>
              </a:extLst>
            </p:cNvPr>
            <p:cNvCxnSpPr/>
            <p:nvPr/>
          </p:nvCxnSpPr>
          <p:spPr>
            <a:xfrm>
              <a:off x="2068945" y="3911262"/>
              <a:ext cx="2817091"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86FCB8B-DEE0-F63B-7F3D-52571A8ED13A}"/>
                </a:ext>
              </a:extLst>
            </p:cNvPr>
            <p:cNvSpPr txBox="1"/>
            <p:nvPr/>
          </p:nvSpPr>
          <p:spPr>
            <a:xfrm>
              <a:off x="2507735" y="3649652"/>
              <a:ext cx="1933891" cy="615553"/>
            </a:xfrm>
            <a:prstGeom prst="rect">
              <a:avLst/>
            </a:prstGeom>
            <a:solidFill>
              <a:schemeClr val="bg1"/>
            </a:solidFill>
          </p:spPr>
          <p:txBody>
            <a:bodyPr wrap="square" rtlCol="0">
              <a:spAutoFit/>
            </a:bodyPr>
            <a:lstStyle/>
            <a:p>
              <a:pPr algn="ctr"/>
              <a:r>
                <a:rPr lang="pt-BR" sz="1200" b="1" dirty="0">
                  <a:latin typeface="Segoe UI"/>
                  <a:ea typeface="Segoe UI"/>
                  <a:cs typeface="Segoe UI"/>
                </a:rPr>
                <a:t>Carregar/baixar dados</a:t>
              </a:r>
            </a:p>
          </p:txBody>
        </p:sp>
        <p:cxnSp>
          <p:nvCxnSpPr>
            <p:cNvPr id="16" name="Straight Arrow Connector 15">
              <a:extLst>
                <a:ext uri="{FF2B5EF4-FFF2-40B4-BE49-F238E27FC236}">
                  <a16:creationId xmlns:a16="http://schemas.microsoft.com/office/drawing/2014/main" id="{4F28FD8B-5042-E904-5644-6A286690D779}"/>
                </a:ext>
              </a:extLst>
            </p:cNvPr>
            <p:cNvCxnSpPr/>
            <p:nvPr/>
          </p:nvCxnSpPr>
          <p:spPr>
            <a:xfrm>
              <a:off x="5412509" y="3888245"/>
              <a:ext cx="2817091"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B9C7704-4AE0-2142-4BA5-B2ACF9F66984}"/>
                </a:ext>
              </a:extLst>
            </p:cNvPr>
            <p:cNvSpPr txBox="1"/>
            <p:nvPr/>
          </p:nvSpPr>
          <p:spPr>
            <a:xfrm>
              <a:off x="5934424" y="3718996"/>
              <a:ext cx="1780064" cy="615553"/>
            </a:xfrm>
            <a:prstGeom prst="rect">
              <a:avLst/>
            </a:prstGeom>
            <a:solidFill>
              <a:schemeClr val="bg1"/>
            </a:solidFill>
          </p:spPr>
          <p:txBody>
            <a:bodyPr wrap="square" rtlCol="0">
              <a:spAutoFit/>
            </a:bodyPr>
            <a:lstStyle/>
            <a:p>
              <a:pPr algn="ctr"/>
              <a:r>
                <a:rPr lang="pt-BR" sz="1200" b="1" dirty="0">
                  <a:latin typeface="Segoe UI"/>
                  <a:ea typeface="Segoe UI"/>
                  <a:cs typeface="Segoe UI"/>
                </a:rPr>
                <a:t>Salvar/ler dados</a:t>
              </a:r>
            </a:p>
          </p:txBody>
        </p:sp>
        <p:sp>
          <p:nvSpPr>
            <p:cNvPr id="18" name="TextBox 17">
              <a:extLst>
                <a:ext uri="{FF2B5EF4-FFF2-40B4-BE49-F238E27FC236}">
                  <a16:creationId xmlns:a16="http://schemas.microsoft.com/office/drawing/2014/main" id="{837EBFAD-706A-08E9-EDA1-994531250DF5}"/>
                </a:ext>
              </a:extLst>
            </p:cNvPr>
            <p:cNvSpPr txBox="1"/>
            <p:nvPr/>
          </p:nvSpPr>
          <p:spPr>
            <a:xfrm>
              <a:off x="3989639" y="4434481"/>
              <a:ext cx="2396773" cy="615553"/>
            </a:xfrm>
            <a:prstGeom prst="rect">
              <a:avLst/>
            </a:prstGeom>
            <a:solidFill>
              <a:schemeClr val="bg1"/>
            </a:solidFill>
          </p:spPr>
          <p:txBody>
            <a:bodyPr wrap="square" rtlCol="0">
              <a:spAutoFit/>
            </a:bodyPr>
            <a:lstStyle/>
            <a:p>
              <a:pPr algn="ctr"/>
              <a:r>
                <a:rPr lang="pt-BR" sz="1200" b="1" dirty="0">
                  <a:latin typeface="Segoe UI"/>
                  <a:ea typeface="Segoe UI"/>
                  <a:cs typeface="Segoe UI"/>
                </a:rPr>
                <a:t>Serviço de Proxy Front-End</a:t>
              </a:r>
            </a:p>
          </p:txBody>
        </p:sp>
        <p:sp>
          <p:nvSpPr>
            <p:cNvPr id="19" name="TextBox 18">
              <a:extLst>
                <a:ext uri="{FF2B5EF4-FFF2-40B4-BE49-F238E27FC236}">
                  <a16:creationId xmlns:a16="http://schemas.microsoft.com/office/drawing/2014/main" id="{DA753AC2-4646-B273-447C-ECE162D633F4}"/>
                </a:ext>
              </a:extLst>
            </p:cNvPr>
            <p:cNvSpPr txBox="1"/>
            <p:nvPr/>
          </p:nvSpPr>
          <p:spPr>
            <a:xfrm>
              <a:off x="7529759" y="4443409"/>
              <a:ext cx="2396773" cy="615553"/>
            </a:xfrm>
            <a:prstGeom prst="rect">
              <a:avLst/>
            </a:prstGeom>
            <a:solidFill>
              <a:schemeClr val="bg1"/>
            </a:solidFill>
          </p:spPr>
          <p:txBody>
            <a:bodyPr wrap="square" rtlCol="0">
              <a:spAutoFit/>
            </a:bodyPr>
            <a:lstStyle/>
            <a:p>
              <a:pPr algn="ctr"/>
              <a:r>
                <a:rPr lang="pt-BR" sz="1200" b="1" dirty="0">
                  <a:latin typeface="Segoe UI"/>
                  <a:ea typeface="Segoe UI"/>
                  <a:cs typeface="Segoe UI"/>
                </a:rPr>
                <a:t>Armazenamento do Microsoft Azure</a:t>
              </a:r>
            </a:p>
          </p:txBody>
        </p:sp>
      </p:grpSp>
    </p:spTree>
    <p:extLst>
      <p:ext uri="{BB962C8B-B14F-4D97-AF65-F5344CB8AC3E}">
        <p14:creationId xmlns:p14="http://schemas.microsoft.com/office/powerpoint/2010/main" val="371768871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DD12D0-D2B4-FB85-EF27-3950F64E0649}"/>
              </a:ext>
            </a:extLst>
          </p:cNvPr>
          <p:cNvSpPr>
            <a:spLocks noGrp="1"/>
          </p:cNvSpPr>
          <p:nvPr>
            <p:ph type="title"/>
          </p:nvPr>
        </p:nvSpPr>
        <p:spPr>
          <a:xfrm>
            <a:off x="4364" y="-20704"/>
            <a:ext cx="8281219" cy="994172"/>
          </a:xfrm>
        </p:spPr>
        <p:txBody>
          <a:bodyPr/>
          <a:lstStyle/>
          <a:p>
            <a:r>
              <a:rPr lang="pt-BR" sz="2400" dirty="0">
                <a:solidFill>
                  <a:srgbClr val="000000"/>
                </a:solidFill>
                <a:latin typeface="Segoe UI Semibold"/>
                <a:ea typeface="Segoe UI Semibold"/>
                <a:cs typeface="Segoe UI Semibold" charset="0"/>
              </a:rPr>
              <a:t>Escolher quando usar assinaturas de acesso compartilhado (2 de 2)</a:t>
            </a:r>
          </a:p>
        </p:txBody>
      </p:sp>
      <p:sp>
        <p:nvSpPr>
          <p:cNvPr id="6" name="Content Placeholder 5">
            <a:extLst>
              <a:ext uri="{FF2B5EF4-FFF2-40B4-BE49-F238E27FC236}">
                <a16:creationId xmlns:a16="http://schemas.microsoft.com/office/drawing/2014/main" id="{00B09250-3903-C1E7-D29E-C507C822DE4D}"/>
              </a:ext>
            </a:extLst>
          </p:cNvPr>
          <p:cNvSpPr>
            <a:spLocks noGrp="1"/>
          </p:cNvSpPr>
          <p:nvPr>
            <p:ph sz="quarter" idx="10"/>
          </p:nvPr>
        </p:nvSpPr>
        <p:spPr>
          <a:xfrm>
            <a:off x="342900" y="995656"/>
            <a:ext cx="8416529" cy="1354373"/>
          </a:xfrm>
        </p:spPr>
        <p:txBody>
          <a:bodyPr/>
          <a:lstStyle/>
          <a:p>
            <a:pPr marL="257175" lvl="1" indent="-257175"/>
            <a:r>
              <a:rPr lang="pt-BR" sz="1500" dirty="0">
                <a:solidFill>
                  <a:srgbClr val="000000"/>
                </a:solidFill>
                <a:latin typeface="Segoe UI"/>
                <a:ea typeface="Segoe UI"/>
                <a:cs typeface="Segoe UI"/>
              </a:rPr>
              <a:t>Um serviço leve autentica o cliente conforme necessário e gera uma SAS. Depois que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o aplicativo cliente receber a SAS, ele poderá acessar os recursos da conta de armazenamento diretamente com as permissões definidas pela SAS e para o intervalo permitido pela SAS. A SAS reduz a necessidade de roteamento de todos os dados por meio do serviço de proxy front-end.</a:t>
            </a:r>
          </a:p>
        </p:txBody>
      </p:sp>
      <p:grpSp>
        <p:nvGrpSpPr>
          <p:cNvPr id="35" name="Group 34" descr="Diagram of a lightweight service authenticating a client and generating a SAS.">
            <a:extLst>
              <a:ext uri="{FF2B5EF4-FFF2-40B4-BE49-F238E27FC236}">
                <a16:creationId xmlns:a16="http://schemas.microsoft.com/office/drawing/2014/main" id="{F8D71976-060B-5D23-E2F2-0F972F316F44}"/>
              </a:ext>
            </a:extLst>
          </p:cNvPr>
          <p:cNvGrpSpPr/>
          <p:nvPr/>
        </p:nvGrpSpPr>
        <p:grpSpPr>
          <a:xfrm>
            <a:off x="1160559" y="2204142"/>
            <a:ext cx="6489375" cy="2267065"/>
            <a:chOff x="1547412" y="2846390"/>
            <a:chExt cx="8652500" cy="3022752"/>
          </a:xfrm>
        </p:grpSpPr>
        <p:pic>
          <p:nvPicPr>
            <p:cNvPr id="2" name="Graphic 1">
              <a:extLst>
                <a:ext uri="{FF2B5EF4-FFF2-40B4-BE49-F238E27FC236}">
                  <a16:creationId xmlns:a16="http://schemas.microsoft.com/office/drawing/2014/main" id="{A7D78FB2-F586-1309-2FBF-25DB20DB84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72010" y="4386462"/>
              <a:ext cx="751339" cy="751339"/>
            </a:xfrm>
            <a:prstGeom prst="rect">
              <a:avLst/>
            </a:prstGeom>
          </p:spPr>
        </p:pic>
        <p:grpSp>
          <p:nvGrpSpPr>
            <p:cNvPr id="3" name="Group 4">
              <a:extLst>
                <a:ext uri="{FF2B5EF4-FFF2-40B4-BE49-F238E27FC236}">
                  <a16:creationId xmlns:a16="http://schemas.microsoft.com/office/drawing/2014/main" id="{168BC85F-48FA-DE70-010D-0EE306BE4192}"/>
                </a:ext>
              </a:extLst>
            </p:cNvPr>
            <p:cNvGrpSpPr/>
            <p:nvPr/>
          </p:nvGrpSpPr>
          <p:grpSpPr>
            <a:xfrm flipH="1">
              <a:off x="1547412" y="4467807"/>
              <a:ext cx="685800" cy="685800"/>
              <a:chOff x="3794" y="2086"/>
              <a:chExt cx="245" cy="238"/>
            </a:xfrm>
          </p:grpSpPr>
          <p:sp>
            <p:nvSpPr>
              <p:cNvPr id="4" name="Rectangle 3">
                <a:extLst>
                  <a:ext uri="{FF2B5EF4-FFF2-40B4-BE49-F238E27FC236}">
                    <a16:creationId xmlns:a16="http://schemas.microsoft.com/office/drawing/2014/main" id="{1148C6B7-7A46-E4B5-48D7-10927B9F9D93}"/>
                  </a:ext>
                </a:extLst>
              </p:cNvPr>
              <p:cNvSpPr>
                <a:spLocks noChangeArrowheads="1"/>
              </p:cNvSpPr>
              <p:nvPr/>
            </p:nvSpPr>
            <p:spPr bwMode="auto">
              <a:xfrm>
                <a:off x="3794" y="2086"/>
                <a:ext cx="245" cy="138"/>
              </a:xfrm>
              <a:prstGeom prst="rect">
                <a:avLst/>
              </a:pr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050"/>
              </a:p>
            </p:txBody>
          </p:sp>
          <p:sp>
            <p:nvSpPr>
              <p:cNvPr id="21" name="Freeform 6">
                <a:extLst>
                  <a:ext uri="{FF2B5EF4-FFF2-40B4-BE49-F238E27FC236}">
                    <a16:creationId xmlns:a16="http://schemas.microsoft.com/office/drawing/2014/main" id="{1E057938-13E6-C586-88B2-F97DCD5B5781}"/>
                  </a:ext>
                </a:extLst>
              </p:cNvPr>
              <p:cNvSpPr/>
              <p:nvPr/>
            </p:nvSpPr>
            <p:spPr bwMode="auto">
              <a:xfrm>
                <a:off x="3801" y="2287"/>
                <a:ext cx="231" cy="37"/>
              </a:xfrm>
              <a:custGeom>
                <a:avLst/>
                <a:gdLst>
                  <a:gd name="T0" fmla="*/ 26 w 231"/>
                  <a:gd name="T1" fmla="*/ 0 h 37"/>
                  <a:gd name="T2" fmla="*/ 205 w 231"/>
                  <a:gd name="T3" fmla="*/ 0 h 37"/>
                  <a:gd name="T4" fmla="*/ 231 w 231"/>
                  <a:gd name="T5" fmla="*/ 37 h 37"/>
                  <a:gd name="T6" fmla="*/ 0 w 231"/>
                  <a:gd name="T7" fmla="*/ 37 h 37"/>
                  <a:gd name="T8" fmla="*/ 26 w 231"/>
                  <a:gd name="T9" fmla="*/ 0 h 37"/>
                </a:gdLst>
                <a:ahLst/>
                <a:cxnLst>
                  <a:cxn ang="0">
                    <a:pos x="T0" y="T1"/>
                  </a:cxn>
                  <a:cxn ang="0">
                    <a:pos x="T2" y="T3"/>
                  </a:cxn>
                  <a:cxn ang="0">
                    <a:pos x="T4" y="T5"/>
                  </a:cxn>
                  <a:cxn ang="0">
                    <a:pos x="T6" y="T7"/>
                  </a:cxn>
                  <a:cxn ang="0">
                    <a:pos x="T8" y="T9"/>
                  </a:cxn>
                </a:cxnLst>
                <a:rect l="0" t="0" r="r" b="b"/>
                <a:pathLst>
                  <a:path w="231" h="37">
                    <a:moveTo>
                      <a:pt x="26" y="0"/>
                    </a:moveTo>
                    <a:lnTo>
                      <a:pt x="205" y="0"/>
                    </a:lnTo>
                    <a:lnTo>
                      <a:pt x="231" y="37"/>
                    </a:lnTo>
                    <a:lnTo>
                      <a:pt x="0" y="37"/>
                    </a:lnTo>
                    <a:lnTo>
                      <a:pt x="26" y="0"/>
                    </a:lnTo>
                    <a:close/>
                  </a:path>
                </a:pathLst>
              </a:cu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050"/>
              </a:p>
            </p:txBody>
          </p:sp>
          <p:sp>
            <p:nvSpPr>
              <p:cNvPr id="22" name="Line 7">
                <a:extLst>
                  <a:ext uri="{FF2B5EF4-FFF2-40B4-BE49-F238E27FC236}">
                    <a16:creationId xmlns:a16="http://schemas.microsoft.com/office/drawing/2014/main" id="{B52304A4-0FCB-374D-C3EA-A2CE927CC9F4}"/>
                  </a:ext>
                </a:extLst>
              </p:cNvPr>
              <p:cNvSpPr>
                <a:spLocks noChangeShapeType="1"/>
              </p:cNvSpPr>
              <p:nvPr/>
            </p:nvSpPr>
            <p:spPr bwMode="auto">
              <a:xfrm flipH="1">
                <a:off x="3917" y="2224"/>
                <a:ext cx="0" cy="29"/>
              </a:xfrm>
              <a:prstGeom prst="line">
                <a:avLst/>
              </a:pr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050"/>
              </a:p>
            </p:txBody>
          </p:sp>
          <p:sp>
            <p:nvSpPr>
              <p:cNvPr id="23" name="Line 8">
                <a:extLst>
                  <a:ext uri="{FF2B5EF4-FFF2-40B4-BE49-F238E27FC236}">
                    <a16:creationId xmlns:a16="http://schemas.microsoft.com/office/drawing/2014/main" id="{B667EE12-891B-2202-C83D-9E9EE95691BD}"/>
                  </a:ext>
                </a:extLst>
              </p:cNvPr>
              <p:cNvSpPr>
                <a:spLocks noChangeShapeType="1"/>
              </p:cNvSpPr>
              <p:nvPr/>
            </p:nvSpPr>
            <p:spPr bwMode="auto">
              <a:xfrm>
                <a:off x="3873" y="2255"/>
                <a:ext cx="86" cy="0"/>
              </a:xfrm>
              <a:prstGeom prst="line">
                <a:avLst/>
              </a:pr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050"/>
              </a:p>
            </p:txBody>
          </p:sp>
        </p:grpSp>
        <p:sp>
          <p:nvSpPr>
            <p:cNvPr id="24" name="server" title="Icon of a server tower">
              <a:extLst>
                <a:ext uri="{FF2B5EF4-FFF2-40B4-BE49-F238E27FC236}">
                  <a16:creationId xmlns:a16="http://schemas.microsoft.com/office/drawing/2014/main" id="{C04F4799-862E-20AE-CB58-4372DB20A7D7}"/>
                </a:ext>
              </a:extLst>
            </p:cNvPr>
            <p:cNvSpPr>
              <a:spLocks noChangeAspect="1" noEditPoints="1"/>
            </p:cNvSpPr>
            <p:nvPr/>
          </p:nvSpPr>
          <p:spPr bwMode="auto">
            <a:xfrm>
              <a:off x="5263620" y="2846390"/>
              <a:ext cx="395573" cy="751339"/>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ln w="19050">
                  <a:solidFill>
                    <a:schemeClr val="tx1"/>
                  </a:solidFill>
                </a:ln>
                <a:gradFill>
                  <a:gsLst>
                    <a:gs pos="0">
                      <a:srgbClr val="505050"/>
                    </a:gs>
                    <a:gs pos="100000">
                      <a:srgbClr val="505050"/>
                    </a:gs>
                  </a:gsLst>
                  <a:lin ang="5400000" scaled="1"/>
                </a:gradFill>
              </a:endParaRPr>
            </a:p>
          </p:txBody>
        </p:sp>
        <p:cxnSp>
          <p:nvCxnSpPr>
            <p:cNvPr id="25" name="Straight Arrow Connector 24">
              <a:extLst>
                <a:ext uri="{FF2B5EF4-FFF2-40B4-BE49-F238E27FC236}">
                  <a16:creationId xmlns:a16="http://schemas.microsoft.com/office/drawing/2014/main" id="{4143AD79-6E08-106A-B05D-57CA49A01959}"/>
                </a:ext>
              </a:extLst>
            </p:cNvPr>
            <p:cNvCxnSpPr/>
            <p:nvPr/>
          </p:nvCxnSpPr>
          <p:spPr>
            <a:xfrm>
              <a:off x="2314616" y="4759982"/>
              <a:ext cx="6188364"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AEA69B2-0900-C1B0-AA1D-775C25F772EE}"/>
                </a:ext>
              </a:extLst>
            </p:cNvPr>
            <p:cNvSpPr txBox="1"/>
            <p:nvPr/>
          </p:nvSpPr>
          <p:spPr>
            <a:xfrm>
              <a:off x="4263019" y="3745279"/>
              <a:ext cx="2396773" cy="338555"/>
            </a:xfrm>
            <a:prstGeom prst="rect">
              <a:avLst/>
            </a:prstGeom>
            <a:solidFill>
              <a:schemeClr val="bg1"/>
            </a:solidFill>
          </p:spPr>
          <p:txBody>
            <a:bodyPr wrap="square" rtlCol="0">
              <a:spAutoFit/>
            </a:bodyPr>
            <a:lstStyle/>
            <a:p>
              <a:pPr algn="ctr"/>
              <a:r>
                <a:rPr lang="pt-BR" sz="1050" b="1" dirty="0">
                  <a:latin typeface="Segoe UI"/>
                  <a:ea typeface="Segoe UI"/>
                  <a:cs typeface="Segoe UI"/>
                </a:rPr>
                <a:t>Serviço de provedor SAS</a:t>
              </a:r>
            </a:p>
          </p:txBody>
        </p:sp>
        <p:sp>
          <p:nvSpPr>
            <p:cNvPr id="27" name="TextBox 26">
              <a:extLst>
                <a:ext uri="{FF2B5EF4-FFF2-40B4-BE49-F238E27FC236}">
                  <a16:creationId xmlns:a16="http://schemas.microsoft.com/office/drawing/2014/main" id="{D60EB825-EF81-F13D-48B1-35A79C8E589D}"/>
                </a:ext>
              </a:extLst>
            </p:cNvPr>
            <p:cNvSpPr txBox="1"/>
            <p:nvPr/>
          </p:nvSpPr>
          <p:spPr>
            <a:xfrm>
              <a:off x="7803139" y="5315145"/>
              <a:ext cx="2396773" cy="553997"/>
            </a:xfrm>
            <a:prstGeom prst="rect">
              <a:avLst/>
            </a:prstGeom>
            <a:solidFill>
              <a:schemeClr val="bg1"/>
            </a:solidFill>
          </p:spPr>
          <p:txBody>
            <a:bodyPr wrap="square" rtlCol="0">
              <a:spAutoFit/>
            </a:bodyPr>
            <a:lstStyle/>
            <a:p>
              <a:pPr algn="ctr"/>
              <a:r>
                <a:rPr lang="pt-BR" sz="1050" b="1" dirty="0">
                  <a:latin typeface="Segoe UI"/>
                  <a:ea typeface="Segoe UI"/>
                  <a:cs typeface="Segoe UI"/>
                </a:rPr>
                <a:t>Armazenamento do Microsoft Azure</a:t>
              </a:r>
            </a:p>
          </p:txBody>
        </p:sp>
        <p:sp>
          <p:nvSpPr>
            <p:cNvPr id="28" name="TextBox 27">
              <a:extLst>
                <a:ext uri="{FF2B5EF4-FFF2-40B4-BE49-F238E27FC236}">
                  <a16:creationId xmlns:a16="http://schemas.microsoft.com/office/drawing/2014/main" id="{CCB02F52-E41B-FE45-EDDB-1EAD34B941E5}"/>
                </a:ext>
              </a:extLst>
            </p:cNvPr>
            <p:cNvSpPr txBox="1"/>
            <p:nvPr/>
          </p:nvSpPr>
          <p:spPr>
            <a:xfrm>
              <a:off x="4605232" y="4599461"/>
              <a:ext cx="1648156" cy="338555"/>
            </a:xfrm>
            <a:prstGeom prst="rect">
              <a:avLst/>
            </a:prstGeom>
            <a:solidFill>
              <a:schemeClr val="bg1"/>
            </a:solidFill>
          </p:spPr>
          <p:txBody>
            <a:bodyPr wrap="square" rtlCol="0">
              <a:spAutoFit/>
            </a:bodyPr>
            <a:lstStyle/>
            <a:p>
              <a:pPr algn="ctr"/>
              <a:r>
                <a:rPr lang="pt-BR" sz="1050" b="1" dirty="0">
                  <a:latin typeface="Segoe UI"/>
                  <a:ea typeface="Segoe UI"/>
                  <a:cs typeface="Segoe UI"/>
                </a:rPr>
                <a:t>Salvar/ler dados</a:t>
              </a:r>
            </a:p>
          </p:txBody>
        </p:sp>
        <p:cxnSp>
          <p:nvCxnSpPr>
            <p:cNvPr id="29" name="Straight Connector 28">
              <a:extLst>
                <a:ext uri="{FF2B5EF4-FFF2-40B4-BE49-F238E27FC236}">
                  <a16:creationId xmlns:a16="http://schemas.microsoft.com/office/drawing/2014/main" id="{A50333B7-D7AB-2416-3E18-C0A6135C66C6}"/>
                </a:ext>
              </a:extLst>
            </p:cNvPr>
            <p:cNvCxnSpPr/>
            <p:nvPr/>
          </p:nvCxnSpPr>
          <p:spPr>
            <a:xfrm flipH="1" flipV="1">
              <a:off x="1888912" y="3200759"/>
              <a:ext cx="0" cy="1185704"/>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E900D4-EEE5-BD8D-F063-C912A6A382F3}"/>
                </a:ext>
              </a:extLst>
            </p:cNvPr>
            <p:cNvCxnSpPr/>
            <p:nvPr/>
          </p:nvCxnSpPr>
          <p:spPr>
            <a:xfrm>
              <a:off x="1888912" y="3200759"/>
              <a:ext cx="3229845"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1A2F411-73D2-B2C8-B6DC-E8237B437977}"/>
                </a:ext>
              </a:extLst>
            </p:cNvPr>
            <p:cNvSpPr txBox="1"/>
            <p:nvPr/>
          </p:nvSpPr>
          <p:spPr>
            <a:xfrm>
              <a:off x="2220969" y="3045293"/>
              <a:ext cx="2396773" cy="338555"/>
            </a:xfrm>
            <a:prstGeom prst="rect">
              <a:avLst/>
            </a:prstGeom>
            <a:solidFill>
              <a:schemeClr val="bg1"/>
            </a:solidFill>
          </p:spPr>
          <p:txBody>
            <a:bodyPr wrap="square" rtlCol="0">
              <a:spAutoFit/>
            </a:bodyPr>
            <a:lstStyle/>
            <a:p>
              <a:pPr algn="ctr"/>
              <a:r>
                <a:rPr lang="pt-BR" sz="1050" b="1" dirty="0">
                  <a:latin typeface="Segoe UI"/>
                  <a:ea typeface="Segoe UI"/>
                  <a:cs typeface="Segoe UI"/>
                </a:rPr>
                <a:t>Autenticar e obter SAS</a:t>
              </a:r>
            </a:p>
          </p:txBody>
        </p:sp>
        <p:cxnSp>
          <p:nvCxnSpPr>
            <p:cNvPr id="32" name="Straight Connector 31">
              <a:extLst>
                <a:ext uri="{FF2B5EF4-FFF2-40B4-BE49-F238E27FC236}">
                  <a16:creationId xmlns:a16="http://schemas.microsoft.com/office/drawing/2014/main" id="{59D5FA05-38AC-27CA-4BB3-6E5C4EC3899D}"/>
                </a:ext>
              </a:extLst>
            </p:cNvPr>
            <p:cNvCxnSpPr/>
            <p:nvPr/>
          </p:nvCxnSpPr>
          <p:spPr>
            <a:xfrm flipH="1" flipV="1">
              <a:off x="8920802" y="3189097"/>
              <a:ext cx="0" cy="1185704"/>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B5FB8D-9187-2F3E-02F2-442CF45CBE0D}"/>
                </a:ext>
              </a:extLst>
            </p:cNvPr>
            <p:cNvCxnSpPr/>
            <p:nvPr/>
          </p:nvCxnSpPr>
          <p:spPr>
            <a:xfrm flipH="1">
              <a:off x="5690957" y="3191330"/>
              <a:ext cx="3229845"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E8C9D84-EEEA-C3AC-6CC1-65899BB2F9F9}"/>
                </a:ext>
              </a:extLst>
            </p:cNvPr>
            <p:cNvSpPr txBox="1"/>
            <p:nvPr/>
          </p:nvSpPr>
          <p:spPr>
            <a:xfrm>
              <a:off x="6283219" y="2916669"/>
              <a:ext cx="2021799" cy="769441"/>
            </a:xfrm>
            <a:prstGeom prst="rect">
              <a:avLst/>
            </a:prstGeom>
            <a:solidFill>
              <a:schemeClr val="bg1"/>
            </a:solidFill>
          </p:spPr>
          <p:txBody>
            <a:bodyPr wrap="square" rtlCol="0">
              <a:spAutoFit/>
            </a:bodyPr>
            <a:lstStyle/>
            <a:p>
              <a:pPr algn="ctr"/>
              <a:r>
                <a:rPr lang="pt-BR" sz="1050" b="1" dirty="0">
                  <a:latin typeface="Segoe UI"/>
                  <a:ea typeface="Segoe UI"/>
                  <a:cs typeface="Segoe UI"/>
                </a:rPr>
                <a:t>Ler/salvar usuário</a:t>
              </a:r>
            </a:p>
            <a:p>
              <a:pPr algn="ctr"/>
              <a:r>
                <a:rPr lang="pt-BR" sz="1050" b="1" dirty="0">
                  <a:latin typeface="Segoe UI"/>
                  <a:ea typeface="Segoe UI"/>
                  <a:cs typeface="Segoe UI"/>
                </a:rPr>
                <a:t>informações de autenticação</a:t>
              </a:r>
            </a:p>
          </p:txBody>
        </p:sp>
      </p:grpSp>
    </p:spTree>
    <p:extLst>
      <p:ext uri="{BB962C8B-B14F-4D97-AF65-F5344CB8AC3E}">
        <p14:creationId xmlns:p14="http://schemas.microsoft.com/office/powerpoint/2010/main" val="176357590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58A0-01B7-F2F9-C1F7-D244935EEF61}"/>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Explorar políticas de acesso armazenadas</a:t>
            </a:r>
          </a:p>
        </p:txBody>
      </p:sp>
      <p:sp>
        <p:nvSpPr>
          <p:cNvPr id="3" name="Content Placeholder 2">
            <a:extLst>
              <a:ext uri="{FF2B5EF4-FFF2-40B4-BE49-F238E27FC236}">
                <a16:creationId xmlns:a16="http://schemas.microsoft.com/office/drawing/2014/main" id="{A1D27F94-49C8-5B03-80B6-494B225A83EF}"/>
              </a:ext>
            </a:extLst>
          </p:cNvPr>
          <p:cNvSpPr>
            <a:spLocks noGrp="1"/>
          </p:cNvSpPr>
          <p:nvPr>
            <p:ph sz="quarter" idx="10"/>
          </p:nvPr>
        </p:nvSpPr>
        <p:spPr>
          <a:xfrm>
            <a:off x="342900" y="926307"/>
            <a:ext cx="8256570" cy="1281635"/>
          </a:xfrm>
        </p:spPr>
        <p:txBody>
          <a:bodyPr>
            <a:normAutofit lnSpcReduction="10000"/>
          </a:bodyPr>
          <a:lstStyle/>
          <a:p>
            <a:r>
              <a:rPr lang="pt-BR" sz="1650" dirty="0">
                <a:solidFill>
                  <a:srgbClr val="000000"/>
                </a:solidFill>
                <a:latin typeface="Segoe UI"/>
                <a:ea typeface="Segoe UI"/>
                <a:cs typeface="Segoe UI"/>
              </a:rPr>
              <a:t>Uma política de acesso armazenada fornece um nível de controle adicional sobre as assinaturas de acesso compartilhado (SAS) no nível de serviço no lado do servidor.</a:t>
            </a:r>
          </a:p>
          <a:p>
            <a:r>
              <a:rPr lang="pt-BR" sz="1650" dirty="0">
                <a:solidFill>
                  <a:srgbClr val="000000"/>
                </a:solidFill>
                <a:latin typeface="Segoe UI"/>
                <a:ea typeface="Segoe UI"/>
                <a:cs typeface="Segoe UI"/>
              </a:rPr>
              <a:t>Para criar ou modificar uma política de acesso armazenado, chame a operação </a:t>
            </a:r>
            <a:r>
              <a:rPr lang="pt-BR" sz="1650" b="1" dirty="0">
                <a:solidFill>
                  <a:srgbClr val="000000"/>
                </a:solidFill>
                <a:latin typeface="Segoe UI"/>
                <a:ea typeface="Segoe UI"/>
                <a:cs typeface="Segoe UI"/>
              </a:rPr>
              <a:t>Definir a ACL</a:t>
            </a:r>
            <a:r>
              <a:rPr lang="pt-BR" sz="1650" dirty="0">
                <a:solidFill>
                  <a:srgbClr val="000000"/>
                </a:solidFill>
                <a:latin typeface="Segoe UI"/>
                <a:ea typeface="Segoe UI"/>
                <a:cs typeface="Segoe UI"/>
              </a:rPr>
              <a:t> para o recurso com um corpo da solicitação que especifica os termos da política de acesso.</a:t>
            </a:r>
          </a:p>
          <a:p>
            <a:endParaRPr lang="en-US" sz="1650" dirty="0"/>
          </a:p>
        </p:txBody>
      </p:sp>
      <p:sp>
        <p:nvSpPr>
          <p:cNvPr id="4" name="TextBox 3">
            <a:extLst>
              <a:ext uri="{FF2B5EF4-FFF2-40B4-BE49-F238E27FC236}">
                <a16:creationId xmlns:a16="http://schemas.microsoft.com/office/drawing/2014/main" id="{09DCECC7-943A-7CFF-6947-E0C254A0003D}"/>
              </a:ext>
            </a:extLst>
          </p:cNvPr>
          <p:cNvSpPr txBox="1"/>
          <p:nvPr/>
        </p:nvSpPr>
        <p:spPr>
          <a:xfrm>
            <a:off x="253478" y="2439056"/>
            <a:ext cx="4124609" cy="1899751"/>
          </a:xfrm>
          <a:prstGeom prst="rect">
            <a:avLst/>
          </a:prstGeom>
          <a:noFill/>
          <a:ln w="25400">
            <a:solidFill>
              <a:srgbClr val="0078D4"/>
            </a:solidFill>
          </a:ln>
        </p:spPr>
        <p:txBody>
          <a:bodyPr wrap="square" lIns="68580" tIns="68580" rIns="68580" bIns="68580" rtlCol="0">
            <a:spAutoFit/>
          </a:bodyPr>
          <a:lstStyle/>
          <a:p>
            <a:r>
              <a:rPr lang="en-US" sz="1050" dirty="0" err="1">
                <a:solidFill>
                  <a:srgbClr val="0000FF"/>
                </a:solidFill>
                <a:latin typeface="Consolas" panose="020B0609020204030204" pitchFamily="49" charset="0"/>
              </a:rPr>
              <a:t>BlobSignedIdentifier</a:t>
            </a:r>
            <a:r>
              <a:rPr lang="en-US" sz="1050" dirty="0">
                <a:latin typeface="Consolas" panose="020B0609020204030204" pitchFamily="49" charset="0"/>
              </a:rPr>
              <a:t> identifier = </a:t>
            </a:r>
            <a:r>
              <a:rPr lang="en-US" sz="1050" dirty="0">
                <a:solidFill>
                  <a:srgbClr val="0000FF"/>
                </a:solidFill>
                <a:latin typeface="Consolas" panose="020B0609020204030204" pitchFamily="49" charset="0"/>
              </a:rPr>
              <a:t>new</a:t>
            </a:r>
            <a:r>
              <a:rPr lang="en-US" sz="1050" dirty="0">
                <a:latin typeface="Consolas" panose="020B0609020204030204" pitchFamily="49" charset="0"/>
              </a:rPr>
              <a:t> </a:t>
            </a:r>
            <a:r>
              <a:rPr lang="en-US" sz="1050" dirty="0" err="1">
                <a:solidFill>
                  <a:srgbClr val="0000FF"/>
                </a:solidFill>
                <a:latin typeface="Consolas" panose="020B0609020204030204" pitchFamily="49" charset="0"/>
              </a:rPr>
              <a:t>BlobSignedIdentifier</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a:latin typeface="Consolas" panose="020B0609020204030204" pitchFamily="49" charset="0"/>
              </a:rPr>
              <a:t>    Id = </a:t>
            </a:r>
            <a:r>
              <a:rPr lang="en-US" sz="1050" dirty="0">
                <a:solidFill>
                  <a:srgbClr val="A31515"/>
                </a:solidFill>
                <a:latin typeface="Consolas" panose="020B0609020204030204" pitchFamily="49" charset="0"/>
              </a:rPr>
              <a:t>"stored access policy identifier"</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latin typeface="Consolas" panose="020B0609020204030204" pitchFamily="49" charset="0"/>
              </a:rPr>
              <a:t>AccessPolicy</a:t>
            </a:r>
            <a:r>
              <a:rPr lang="en-US" sz="1050" dirty="0">
                <a:latin typeface="Consolas" panose="020B0609020204030204" pitchFamily="49" charset="0"/>
              </a:rPr>
              <a:t> = </a:t>
            </a:r>
            <a:r>
              <a:rPr lang="en-US" sz="1050" dirty="0">
                <a:solidFill>
                  <a:srgbClr val="0000FF"/>
                </a:solidFill>
                <a:latin typeface="Consolas" panose="020B0609020204030204" pitchFamily="49" charset="0"/>
              </a:rPr>
              <a:t>new</a:t>
            </a:r>
            <a:r>
              <a:rPr lang="en-US" sz="1050" dirty="0">
                <a:latin typeface="Consolas" panose="020B0609020204030204" pitchFamily="49" charset="0"/>
              </a:rPr>
              <a:t> </a:t>
            </a:r>
            <a:r>
              <a:rPr lang="en-US" sz="1050" dirty="0" err="1">
                <a:solidFill>
                  <a:srgbClr val="0000FF"/>
                </a:solidFill>
                <a:latin typeface="Consolas" panose="020B0609020204030204" pitchFamily="49" charset="0"/>
              </a:rPr>
              <a:t>BlobAccessPolicy</a:t>
            </a:r>
            <a:endParaRPr lang="en-US" sz="1050" dirty="0">
              <a:latin typeface="Consolas" panose="020B0609020204030204" pitchFamily="49" charset="0"/>
            </a:endParaRPr>
          </a:p>
          <a:p>
            <a:r>
              <a:rPr lang="en-US" sz="1050" dirty="0">
                <a:latin typeface="Consolas" panose="020B0609020204030204" pitchFamily="49" charset="0"/>
              </a:rPr>
              <a:t>    {</a:t>
            </a:r>
          </a:p>
          <a:p>
            <a:r>
              <a:rPr lang="en-US" sz="1050" dirty="0">
                <a:latin typeface="Consolas" panose="020B0609020204030204" pitchFamily="49" charset="0"/>
              </a:rPr>
              <a:t>        </a:t>
            </a:r>
            <a:r>
              <a:rPr lang="en-US" sz="1050" dirty="0" err="1">
                <a:latin typeface="Consolas" panose="020B0609020204030204" pitchFamily="49" charset="0"/>
              </a:rPr>
              <a:t>ExpiresOn</a:t>
            </a:r>
            <a:r>
              <a:rPr lang="en-US" sz="1050" dirty="0">
                <a:latin typeface="Consolas" panose="020B0609020204030204" pitchFamily="49" charset="0"/>
              </a:rPr>
              <a:t> = </a:t>
            </a:r>
            <a:r>
              <a:rPr lang="en-US" sz="1050" dirty="0" err="1">
                <a:latin typeface="Consolas" panose="020B0609020204030204" pitchFamily="49" charset="0"/>
              </a:rPr>
              <a:t>DateTimeOffset.UtcNow.AddHours</a:t>
            </a:r>
            <a:r>
              <a:rPr lang="en-US" sz="1050" dirty="0">
                <a:latin typeface="Consolas" panose="020B0609020204030204" pitchFamily="49" charset="0"/>
              </a:rPr>
              <a:t>(</a:t>
            </a:r>
            <a:r>
              <a:rPr lang="en-US" sz="1050" dirty="0">
                <a:solidFill>
                  <a:srgbClr val="098658"/>
                </a:solidFill>
                <a:latin typeface="Consolas" panose="020B0609020204030204" pitchFamily="49" charset="0"/>
              </a:rPr>
              <a:t>1</a:t>
            </a:r>
            <a:r>
              <a:rPr lang="en-US" sz="1050" dirty="0">
                <a:latin typeface="Consolas" panose="020B0609020204030204" pitchFamily="49" charset="0"/>
              </a:rPr>
              <a:t>),</a:t>
            </a:r>
          </a:p>
          <a:p>
            <a:r>
              <a:rPr lang="en-US" sz="1050" dirty="0">
                <a:latin typeface="Consolas" panose="020B0609020204030204" pitchFamily="49" charset="0"/>
              </a:rPr>
              <a:t>        Permissions = </a:t>
            </a:r>
            <a:r>
              <a:rPr lang="en-US" sz="1050" dirty="0">
                <a:solidFill>
                  <a:srgbClr val="A31515"/>
                </a:solidFill>
                <a:latin typeface="Consolas" panose="020B0609020204030204" pitchFamily="49" charset="0"/>
              </a:rPr>
              <a:t>"</a:t>
            </a:r>
            <a:r>
              <a:rPr lang="en-US" sz="1050" dirty="0" err="1">
                <a:solidFill>
                  <a:srgbClr val="A31515"/>
                </a:solidFill>
                <a:latin typeface="Consolas" panose="020B0609020204030204" pitchFamily="49" charset="0"/>
              </a:rPr>
              <a:t>rw</a:t>
            </a:r>
            <a:r>
              <a:rPr lang="en-US" sz="1050" dirty="0">
                <a:solidFill>
                  <a:srgbClr val="A31515"/>
                </a:solidFill>
                <a:latin typeface="Consolas" panose="020B0609020204030204" pitchFamily="49" charset="0"/>
              </a:rPr>
              <a:t>"</a:t>
            </a:r>
            <a:endParaRPr lang="en-US" sz="1050" dirty="0">
              <a:latin typeface="Consolas" panose="020B0609020204030204" pitchFamily="49" charset="0"/>
            </a:endParaRPr>
          </a:p>
          <a:p>
            <a:r>
              <a:rPr lang="en-US" sz="1050" dirty="0">
                <a:latin typeface="Consolas" panose="020B0609020204030204" pitchFamily="49" charset="0"/>
              </a:rPr>
              <a:t>    }</a:t>
            </a:r>
          </a:p>
          <a:p>
            <a:r>
              <a:rPr lang="en-US" sz="1050" dirty="0">
                <a:latin typeface="Consolas" panose="020B0609020204030204" pitchFamily="49" charset="0"/>
              </a:rPr>
              <a:t>};</a:t>
            </a:r>
          </a:p>
          <a:p>
            <a:pPr>
              <a:lnSpc>
                <a:spcPct val="90000"/>
              </a:lnSpc>
              <a:spcAft>
                <a:spcPts val="450"/>
              </a:spcAft>
            </a:pPr>
            <a:endParaRPr lang="en-US" sz="1050" dirty="0" err="1">
              <a:gradFill>
                <a:gsLst>
                  <a:gs pos="2917">
                    <a:schemeClr val="tx1"/>
                  </a:gs>
                  <a:gs pos="30000">
                    <a:schemeClr val="tx1"/>
                  </a:gs>
                </a:gsLst>
                <a:lin ang="5400000" scaled="0"/>
              </a:gradFill>
            </a:endParaRPr>
          </a:p>
        </p:txBody>
      </p:sp>
      <p:sp>
        <p:nvSpPr>
          <p:cNvPr id="5" name="TextBox 4">
            <a:extLst>
              <a:ext uri="{FF2B5EF4-FFF2-40B4-BE49-F238E27FC236}">
                <a16:creationId xmlns:a16="http://schemas.microsoft.com/office/drawing/2014/main" id="{C589D034-7653-51F2-0A72-568DA1AF4C51}"/>
              </a:ext>
            </a:extLst>
          </p:cNvPr>
          <p:cNvSpPr txBox="1"/>
          <p:nvPr/>
        </p:nvSpPr>
        <p:spPr>
          <a:xfrm>
            <a:off x="4634820" y="2439056"/>
            <a:ext cx="4124609" cy="1576585"/>
          </a:xfrm>
          <a:prstGeom prst="rect">
            <a:avLst/>
          </a:prstGeom>
          <a:noFill/>
          <a:ln w="25400">
            <a:solidFill>
              <a:srgbClr val="0078D4"/>
            </a:solidFill>
          </a:ln>
        </p:spPr>
        <p:txBody>
          <a:bodyPr wrap="square" lIns="68580" tIns="68580" rIns="68580" bIns="68580" rtlCol="0">
            <a:spAutoFit/>
          </a:bodyPr>
          <a:lstStyle/>
          <a:p>
            <a:r>
              <a:rPr lang="pt-BR" sz="1050">
                <a:solidFill>
                  <a:srgbClr val="0000FF"/>
                </a:solidFill>
                <a:latin typeface="Consolas"/>
                <a:ea typeface="Consolas"/>
                <a:cs typeface="Consolas"/>
              </a:rPr>
              <a:t>az storage container policy create \</a:t>
            </a:r>
            <a:endParaRPr lang="en-US" sz="1050">
              <a:latin typeface="Consolas" panose="020B0609020204030204" pitchFamily="49" charset="0"/>
            </a:endParaRPr>
          </a:p>
          <a:p>
            <a:r>
              <a:rPr lang="pt-BR" sz="1050">
                <a:solidFill>
                  <a:srgbClr val="0000FF"/>
                </a:solidFill>
                <a:latin typeface="Consolas"/>
                <a:ea typeface="Consolas"/>
                <a:cs typeface="Consolas"/>
              </a:rPr>
              <a:t>    </a:t>
            </a:r>
            <a:r>
              <a:rPr lang="pt-BR" sz="1050">
                <a:latin typeface="Consolas"/>
                <a:ea typeface="Consolas"/>
                <a:cs typeface="Consolas"/>
              </a:rPr>
              <a:t>--name </a:t>
            </a:r>
            <a:r>
              <a:rPr lang="pt-BR" sz="1050">
                <a:solidFill>
                  <a:srgbClr val="A31515"/>
                </a:solidFill>
                <a:latin typeface="Consolas"/>
                <a:ea typeface="Consolas"/>
                <a:cs typeface="Consolas"/>
              </a:rPr>
              <a:t>&lt;stored access policy identifier&gt; \</a:t>
            </a:r>
            <a:endParaRPr lang="en-US" sz="1050">
              <a:latin typeface="Consolas" panose="020B0609020204030204" pitchFamily="49" charset="0"/>
            </a:endParaRPr>
          </a:p>
          <a:p>
            <a:r>
              <a:rPr lang="pt-BR" sz="1050">
                <a:solidFill>
                  <a:srgbClr val="0000FF"/>
                </a:solidFill>
                <a:latin typeface="Consolas"/>
                <a:ea typeface="Consolas"/>
                <a:cs typeface="Consolas"/>
              </a:rPr>
              <a:t>    </a:t>
            </a:r>
            <a:r>
              <a:rPr lang="pt-BR" sz="1050">
                <a:latin typeface="Consolas"/>
                <a:ea typeface="Consolas"/>
                <a:cs typeface="Consolas"/>
              </a:rPr>
              <a:t>--container-name </a:t>
            </a:r>
            <a:r>
              <a:rPr lang="pt-BR" sz="1050">
                <a:solidFill>
                  <a:srgbClr val="A31515"/>
                </a:solidFill>
                <a:latin typeface="Consolas"/>
                <a:ea typeface="Consolas"/>
                <a:cs typeface="Consolas"/>
              </a:rPr>
              <a:t>&lt;container name&gt; \</a:t>
            </a:r>
            <a:endParaRPr lang="en-US" sz="1050">
              <a:latin typeface="Consolas" panose="020B0609020204030204" pitchFamily="49" charset="0"/>
            </a:endParaRPr>
          </a:p>
          <a:p>
            <a:r>
              <a:rPr lang="pt-BR" sz="1050">
                <a:solidFill>
                  <a:srgbClr val="0000FF"/>
                </a:solidFill>
                <a:latin typeface="Consolas"/>
                <a:ea typeface="Consolas"/>
                <a:cs typeface="Consolas"/>
              </a:rPr>
              <a:t>    </a:t>
            </a:r>
            <a:r>
              <a:rPr lang="pt-BR" sz="1050">
                <a:latin typeface="Consolas"/>
                <a:ea typeface="Consolas"/>
                <a:cs typeface="Consolas"/>
              </a:rPr>
              <a:t>--start </a:t>
            </a:r>
            <a:r>
              <a:rPr lang="pt-BR" sz="1050">
                <a:solidFill>
                  <a:srgbClr val="A31515"/>
                </a:solidFill>
                <a:latin typeface="Consolas"/>
                <a:ea typeface="Consolas"/>
                <a:cs typeface="Consolas"/>
              </a:rPr>
              <a:t>&lt;start time UTC datetime&gt; \</a:t>
            </a:r>
            <a:endParaRPr lang="en-US" sz="1050">
              <a:latin typeface="Consolas" panose="020B0609020204030204" pitchFamily="49" charset="0"/>
            </a:endParaRPr>
          </a:p>
          <a:p>
            <a:r>
              <a:rPr lang="pt-BR" sz="1050">
                <a:solidFill>
                  <a:srgbClr val="0000FF"/>
                </a:solidFill>
                <a:latin typeface="Consolas"/>
                <a:ea typeface="Consolas"/>
                <a:cs typeface="Consolas"/>
              </a:rPr>
              <a:t>    </a:t>
            </a:r>
            <a:r>
              <a:rPr lang="pt-BR" sz="1050">
                <a:latin typeface="Consolas"/>
                <a:ea typeface="Consolas"/>
                <a:cs typeface="Consolas"/>
              </a:rPr>
              <a:t>--expiry </a:t>
            </a:r>
            <a:r>
              <a:rPr lang="pt-BR" sz="1050">
                <a:solidFill>
                  <a:srgbClr val="A31515"/>
                </a:solidFill>
                <a:latin typeface="Consolas"/>
                <a:ea typeface="Consolas"/>
                <a:cs typeface="Consolas"/>
              </a:rPr>
              <a:t>&lt;expiry time UTC datetime&gt; \</a:t>
            </a:r>
            <a:endParaRPr lang="en-US" sz="1050">
              <a:latin typeface="Consolas" panose="020B0609020204030204" pitchFamily="49" charset="0"/>
            </a:endParaRPr>
          </a:p>
          <a:p>
            <a:r>
              <a:rPr lang="pt-BR" sz="1050">
                <a:solidFill>
                  <a:srgbClr val="0000FF"/>
                </a:solidFill>
                <a:latin typeface="Consolas"/>
                <a:ea typeface="Consolas"/>
                <a:cs typeface="Consolas"/>
              </a:rPr>
              <a:t>    </a:t>
            </a:r>
            <a:r>
              <a:rPr lang="pt-BR" sz="1050">
                <a:latin typeface="Consolas"/>
                <a:ea typeface="Consolas"/>
                <a:cs typeface="Consolas"/>
              </a:rPr>
              <a:t>--permissions </a:t>
            </a:r>
            <a:r>
              <a:rPr lang="pt-BR" sz="1050">
                <a:solidFill>
                  <a:srgbClr val="A31515"/>
                </a:solidFill>
                <a:latin typeface="Consolas"/>
                <a:ea typeface="Consolas"/>
                <a:cs typeface="Consolas"/>
              </a:rPr>
              <a:t>&lt;(a),(c),(d),(l),(r),(w) \</a:t>
            </a:r>
            <a:endParaRPr lang="en-US" sz="1050">
              <a:latin typeface="Consolas" panose="020B0609020204030204" pitchFamily="49" charset="0"/>
            </a:endParaRPr>
          </a:p>
          <a:p>
            <a:r>
              <a:rPr lang="pt-BR" sz="1050">
                <a:solidFill>
                  <a:srgbClr val="0000FF"/>
                </a:solidFill>
                <a:latin typeface="Consolas"/>
                <a:ea typeface="Consolas"/>
                <a:cs typeface="Consolas"/>
              </a:rPr>
              <a:t>    </a:t>
            </a:r>
            <a:r>
              <a:rPr lang="pt-BR" sz="1050">
                <a:latin typeface="Consolas"/>
                <a:ea typeface="Consolas"/>
                <a:cs typeface="Consolas"/>
              </a:rPr>
              <a:t>--account-key </a:t>
            </a:r>
            <a:r>
              <a:rPr lang="pt-BR" sz="1050">
                <a:solidFill>
                  <a:srgbClr val="A31515"/>
                </a:solidFill>
                <a:latin typeface="Consolas"/>
                <a:ea typeface="Consolas"/>
                <a:cs typeface="Consolas"/>
              </a:rPr>
              <a:t>&lt;storage account key&gt; \</a:t>
            </a:r>
            <a:endParaRPr lang="en-US" sz="1050">
              <a:latin typeface="Consolas" panose="020B0609020204030204" pitchFamily="49" charset="0"/>
            </a:endParaRPr>
          </a:p>
          <a:p>
            <a:r>
              <a:rPr lang="pt-BR" sz="1050">
                <a:solidFill>
                  <a:srgbClr val="0000FF"/>
                </a:solidFill>
                <a:latin typeface="Consolas"/>
                <a:ea typeface="Consolas"/>
                <a:cs typeface="Consolas"/>
              </a:rPr>
              <a:t>    </a:t>
            </a:r>
            <a:r>
              <a:rPr lang="pt-BR" sz="1050">
                <a:latin typeface="Consolas"/>
                <a:ea typeface="Consolas"/>
                <a:cs typeface="Consolas"/>
              </a:rPr>
              <a:t>--account-name </a:t>
            </a:r>
            <a:r>
              <a:rPr lang="pt-BR" sz="1050">
                <a:solidFill>
                  <a:srgbClr val="A31515"/>
                </a:solidFill>
                <a:latin typeface="Consolas"/>
                <a:ea typeface="Consolas"/>
                <a:cs typeface="Consolas"/>
              </a:rPr>
              <a:t>&lt;storage account name&gt;</a:t>
            </a:r>
            <a:endParaRPr lang="en-US" sz="1050">
              <a:latin typeface="Consolas" panose="020B0609020204030204" pitchFamily="49" charset="0"/>
            </a:endParaRPr>
          </a:p>
          <a:p>
            <a:pPr>
              <a:lnSpc>
                <a:spcPct val="90000"/>
              </a:lnSpc>
              <a:spcAft>
                <a:spcPts val="450"/>
              </a:spcAft>
            </a:pPr>
            <a:endParaRPr lang="en-US" sz="105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8941565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33D8F5-40B3-3D41-1072-B1616B467345}"/>
              </a:ext>
            </a:extLst>
          </p:cNvPr>
          <p:cNvSpPr>
            <a:spLocks noGrp="1"/>
          </p:cNvSpPr>
          <p:nvPr>
            <p:ph type="title"/>
          </p:nvPr>
        </p:nvSpPr>
        <p:spPr>
          <a:xfrm>
            <a:off x="0" y="4606"/>
            <a:ext cx="7886700" cy="994172"/>
          </a:xfrm>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4" name="Content Placeholder 3">
            <a:extLst>
              <a:ext uri="{FF2B5EF4-FFF2-40B4-BE49-F238E27FC236}">
                <a16:creationId xmlns:a16="http://schemas.microsoft.com/office/drawing/2014/main" id="{33221971-E4B4-91FA-1DB9-F42D84D88189}"/>
              </a:ext>
            </a:extLst>
          </p:cNvPr>
          <p:cNvSpPr>
            <a:spLocks noGrp="1"/>
          </p:cNvSpPr>
          <p:nvPr>
            <p:ph sz="quarter" idx="12"/>
          </p:nvPr>
        </p:nvSpPr>
        <p:spPr>
          <a:xfrm>
            <a:off x="319958" y="1322941"/>
            <a:ext cx="3918133" cy="2821781"/>
          </a:xfrm>
        </p:spPr>
        <p:txBody>
          <a:bodyPr>
            <a:normAutofit lnSpcReduction="10000"/>
          </a:bodyPr>
          <a:lstStyle/>
          <a:p>
            <a:pPr marL="0" indent="0" defTabSz="685800">
              <a:lnSpc>
                <a:spcPct val="100000"/>
              </a:lnSpc>
              <a:spcBef>
                <a:spcPct val="0"/>
              </a:spcBef>
              <a:spcAft>
                <a:spcPts val="900"/>
              </a:spcAft>
              <a:buNone/>
              <a:defRPr/>
            </a:pPr>
            <a:r>
              <a:rPr lang="pt-BR" sz="1800" dirty="0">
                <a:solidFill>
                  <a:srgbClr val="000000"/>
                </a:solidFill>
                <a:latin typeface="Segoe UI"/>
                <a:ea typeface="Segoe UI"/>
                <a:cs typeface="Segoe UI"/>
              </a:rPr>
              <a:t>Neste módulo, você aprendeu a:</a:t>
            </a:r>
          </a:p>
          <a:p>
            <a:r>
              <a:rPr lang="pt-BR" sz="1800" dirty="0">
                <a:solidFill>
                  <a:srgbClr val="000000"/>
                </a:solidFill>
                <a:latin typeface="Segoe UI"/>
                <a:ea typeface="Segoe UI"/>
                <a:cs typeface="Segoe UI"/>
              </a:rPr>
              <a:t>Identificar os três tipos de assinaturas de acesso compartilhado</a:t>
            </a:r>
          </a:p>
          <a:p>
            <a:r>
              <a:rPr lang="pt-BR" sz="1800" dirty="0">
                <a:solidFill>
                  <a:srgbClr val="000000"/>
                </a:solidFill>
                <a:latin typeface="Segoe UI"/>
                <a:ea typeface="Segoe UI"/>
                <a:cs typeface="Segoe UI"/>
              </a:rPr>
              <a:t>Explicar quando implementar assinaturas de acesso compartilhado</a:t>
            </a:r>
          </a:p>
          <a:p>
            <a:r>
              <a:rPr lang="pt-BR" sz="1800" dirty="0">
                <a:solidFill>
                  <a:srgbClr val="000000"/>
                </a:solidFill>
                <a:latin typeface="Segoe UI"/>
                <a:ea typeface="Segoe UI"/>
                <a:cs typeface="Segoe UI"/>
              </a:rPr>
              <a:t>Criar uma política de acesso armazenada</a:t>
            </a:r>
          </a:p>
          <a:p>
            <a:endParaRPr lang="en-US" dirty="0"/>
          </a:p>
        </p:txBody>
      </p:sp>
      <p:sp>
        <p:nvSpPr>
          <p:cNvPr id="5" name="Oval 4">
            <a:extLst>
              <a:ext uri="{FF2B5EF4-FFF2-40B4-BE49-F238E27FC236}">
                <a16:creationId xmlns:a16="http://schemas.microsoft.com/office/drawing/2014/main" id="{09F58951-4595-0655-4A72-15DF78A41634}"/>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6" name="Text Placeholder 43">
            <a:extLst>
              <a:ext uri="{FF2B5EF4-FFF2-40B4-BE49-F238E27FC236}">
                <a16:creationId xmlns:a16="http://schemas.microsoft.com/office/drawing/2014/main" id="{3C700301-A44D-6BF7-F79B-3FE0881017F0}"/>
              </a:ext>
            </a:extLst>
          </p:cNvPr>
          <p:cNvSpPr txBox="1"/>
          <p:nvPr/>
        </p:nvSpPr>
        <p:spPr>
          <a:xfrm>
            <a:off x="5036273" y="1557464"/>
            <a:ext cx="3504330" cy="591934"/>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Que tipo de SAS (Assinaturas de Acesso Compartilhado) se aplicam somente ao armazenamento de Blobs?</a:t>
            </a:r>
          </a:p>
        </p:txBody>
      </p:sp>
      <p:sp>
        <p:nvSpPr>
          <p:cNvPr id="2" name="Oval 1">
            <a:extLst>
              <a:ext uri="{FF2B5EF4-FFF2-40B4-BE49-F238E27FC236}">
                <a16:creationId xmlns:a16="http://schemas.microsoft.com/office/drawing/2014/main" id="{B860B3A4-8E40-4CAB-AFAB-17784E4B017A}"/>
              </a:ext>
              <a:ext uri="{C183D7F6-B498-43B3-948B-1728B52AA6E4}">
                <adec:decorative xmlns:adec="http://schemas.microsoft.com/office/drawing/2017/decorative" val="1"/>
              </a:ext>
            </a:extLst>
          </p:cNvPr>
          <p:cNvSpPr/>
          <p:nvPr/>
        </p:nvSpPr>
        <p:spPr bwMode="auto">
          <a:xfrm>
            <a:off x="4572000" y="2352838"/>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7" name="Text Placeholder 43">
            <a:extLst>
              <a:ext uri="{FF2B5EF4-FFF2-40B4-BE49-F238E27FC236}">
                <a16:creationId xmlns:a16="http://schemas.microsoft.com/office/drawing/2014/main" id="{EDAB8B9E-AE29-4FC8-83EE-634621915BEC}"/>
              </a:ext>
            </a:extLst>
          </p:cNvPr>
          <p:cNvSpPr txBox="1"/>
          <p:nvPr/>
        </p:nvSpPr>
        <p:spPr>
          <a:xfrm>
            <a:off x="5036273" y="2352838"/>
            <a:ext cx="3504330" cy="885588"/>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Qual é a maneira mais flexível e segura de usar uma SAS (Assinatura de Acesso Compartilhado) de serviço ou conta?</a:t>
            </a:r>
          </a:p>
        </p:txBody>
      </p:sp>
    </p:spTree>
    <p:extLst>
      <p:ext uri="{BB962C8B-B14F-4D97-AF65-F5344CB8AC3E}">
        <p14:creationId xmlns:p14="http://schemas.microsoft.com/office/powerpoint/2010/main" val="23659621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51EFA996-A672-7E1F-55CF-0F61799A9F77}"/>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45F0384C-8F66-9938-E59B-A5845EEEDACE}"/>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Explorar o Microsoft </a:t>
            </a:r>
            <a:r>
              <a:rPr lang="pt-BR" sz="2400" dirty="0" err="1">
                <a:solidFill>
                  <a:srgbClr val="A5A5A5"/>
                </a:solidFill>
                <a:latin typeface="Calibri"/>
                <a:ea typeface="Calibri"/>
                <a:cs typeface="Calibri"/>
              </a:rPr>
              <a:t>Graph</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27166424-2FE9-4F97-5565-A61870B59754}"/>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dirty="0">
                <a:solidFill>
                  <a:srgbClr val="EA4E60"/>
                </a:solidFill>
                <a:latin typeface="Century Gothic"/>
              </a:rPr>
              <a:t>Aula 04</a:t>
            </a:r>
            <a:endParaRPr sz="4000" b="1" dirty="0">
              <a:solidFill>
                <a:srgbClr val="EA4E60"/>
              </a:solidFill>
              <a:latin typeface="Century Gothic"/>
              <a:sym typeface="Century Gothic"/>
            </a:endParaRPr>
          </a:p>
        </p:txBody>
      </p:sp>
      <p:sp>
        <p:nvSpPr>
          <p:cNvPr id="3" name="Espaço Reservado para Número de Slide 2">
            <a:extLst>
              <a:ext uri="{FF2B5EF4-FFF2-40B4-BE49-F238E27FC236}">
                <a16:creationId xmlns:a16="http://schemas.microsoft.com/office/drawing/2014/main" id="{2C7F97FE-F117-22D2-D79B-3533F16712B2}"/>
              </a:ext>
            </a:extLst>
          </p:cNvPr>
          <p:cNvSpPr>
            <a:spLocks noGrp="1"/>
          </p:cNvSpPr>
          <p:nvPr>
            <p:ph type="sldNum" idx="12"/>
          </p:nvPr>
        </p:nvSpPr>
        <p:spPr/>
        <p:txBody>
          <a:bodyPr/>
          <a:lstStyle/>
          <a:p>
            <a:r>
              <a:rPr lang="en-US"/>
              <a:t>[</a:t>
            </a:r>
            <a:fld id="{00000000-1234-1234-1234-123412341234}" type="slidenum">
              <a:rPr lang="en-US">
                <a:solidFill>
                  <a:srgbClr val="EA4E60"/>
                </a:solidFill>
              </a:rPr>
              <a:t>28</a:t>
            </a:fld>
            <a:r>
              <a:rPr lang="en-US"/>
              <a:t>]</a:t>
            </a:r>
            <a:endParaRPr lang="pt-BR"/>
          </a:p>
        </p:txBody>
      </p:sp>
      <p:pic>
        <p:nvPicPr>
          <p:cNvPr id="4" name="Imagem 3">
            <a:extLst>
              <a:ext uri="{FF2B5EF4-FFF2-40B4-BE49-F238E27FC236}">
                <a16:creationId xmlns:a16="http://schemas.microsoft.com/office/drawing/2014/main" id="{20907A4B-A84D-CE66-38E1-12FAD6E1C056}"/>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4121798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4F87-EA53-0B76-07FD-B37A1469CF8B}"/>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Introdução</a:t>
            </a:r>
          </a:p>
        </p:txBody>
      </p:sp>
      <p:sp>
        <p:nvSpPr>
          <p:cNvPr id="3" name="Content Placeholder 2">
            <a:extLst>
              <a:ext uri="{FF2B5EF4-FFF2-40B4-BE49-F238E27FC236}">
                <a16:creationId xmlns:a16="http://schemas.microsoft.com/office/drawing/2014/main" id="{96898867-51FA-9C49-604E-9C980743A048}"/>
              </a:ext>
            </a:extLst>
          </p:cNvPr>
          <p:cNvSpPr>
            <a:spLocks noGrp="1"/>
          </p:cNvSpPr>
          <p:nvPr>
            <p:ph sz="quarter" idx="10"/>
          </p:nvPr>
        </p:nvSpPr>
        <p:spPr/>
        <p:txBody>
          <a:bodyPr/>
          <a:lstStyle/>
          <a:p>
            <a:pPr>
              <a:spcAft>
                <a:spcPts val="900"/>
              </a:spcAft>
            </a:pPr>
            <a:r>
              <a:rPr lang="pt-BR" sz="1500" dirty="0">
                <a:solidFill>
                  <a:srgbClr val="000000"/>
                </a:solidFill>
                <a:latin typeface="Segoe UI"/>
                <a:ea typeface="Segoe UI"/>
                <a:cs typeface="Segoe UI"/>
              </a:rPr>
              <a:t>O Microsoft Graph é o gateway para dados e inteligência em Microsoft 365. </a:t>
            </a:r>
          </a:p>
          <a:p>
            <a:pPr>
              <a:spcAft>
                <a:spcPts val="900"/>
              </a:spcAft>
            </a:pPr>
            <a:r>
              <a:rPr lang="pt-BR" sz="1500" dirty="0">
                <a:solidFill>
                  <a:srgbClr val="000000"/>
                </a:solidFill>
                <a:latin typeface="Segoe UI"/>
                <a:ea typeface="Segoe UI"/>
                <a:cs typeface="Segoe UI"/>
              </a:rPr>
              <a:t>Ele fornece um modelo de programação unificado que você pode usar para acessar a enorme quantidade de dados no Microsoft 365, Windows e Enterprise Mobility + Security.</a:t>
            </a:r>
          </a:p>
        </p:txBody>
      </p:sp>
    </p:spTree>
    <p:extLst>
      <p:ext uri="{BB962C8B-B14F-4D97-AF65-F5344CB8AC3E}">
        <p14:creationId xmlns:p14="http://schemas.microsoft.com/office/powerpoint/2010/main" val="22542828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7590" y="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p:cNvSpPr/>
          <p:nvPr/>
        </p:nvSpPr>
        <p:spPr>
          <a:xfrm>
            <a:off x="55387" y="632897"/>
            <a:ext cx="8969012" cy="3297632"/>
          </a:xfrm>
          <a:prstGeom prst="rect">
            <a:avLst/>
          </a:prstGeom>
          <a:noFill/>
          <a:ln>
            <a:noFill/>
          </a:ln>
        </p:spPr>
        <p:txBody>
          <a:bodyPr spcFirstLastPara="1" wrap="square" lIns="91425" tIns="45700" rIns="91425" bIns="45700" anchor="t" anchorCtr="0">
            <a:noAutofit/>
          </a:bodyPr>
          <a:lstStyle/>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1: explorar a plataforma de identidade da Microsoft</a:t>
            </a:r>
          </a:p>
          <a:p>
            <a:pPr marL="342900" indent="-342900">
              <a:spcBef>
                <a:spcPts val="600"/>
              </a:spcBef>
              <a:spcAft>
                <a:spcPts val="600"/>
              </a:spcAft>
              <a:buFont typeface="Wingdings" panose="05000000000000000000" pitchFamily="2" charset="2"/>
              <a:buChar char="q"/>
            </a:pPr>
            <a:r>
              <a:rPr lang="pt-BR" sz="2000" dirty="0">
                <a:latin typeface="Segoe UI"/>
                <a:ea typeface="Segoe UI"/>
                <a:cs typeface="Segoe UI"/>
              </a:rPr>
              <a:t>Aula 2: Implementar a autenticação usando a Biblioteca de Autenticação da Microsoft</a:t>
            </a:r>
          </a:p>
          <a:p>
            <a:pPr marL="342900" indent="-342900">
              <a:spcBef>
                <a:spcPts val="600"/>
              </a:spcBef>
              <a:spcAft>
                <a:spcPts val="600"/>
              </a:spcAft>
              <a:buFont typeface="Wingdings" panose="05000000000000000000" pitchFamily="2" charset="2"/>
              <a:buChar char="q"/>
            </a:pPr>
            <a:r>
              <a:rPr lang="pt-BR" sz="2000" dirty="0">
                <a:latin typeface="Segoe UI"/>
                <a:ea typeface="Segoe UI"/>
                <a:cs typeface="Segoe UI"/>
              </a:rPr>
              <a:t>Aula 3: implementar assinaturas de acesso compartilhado</a:t>
            </a:r>
          </a:p>
          <a:p>
            <a:pPr marL="342900" indent="-342900">
              <a:spcBef>
                <a:spcPts val="600"/>
              </a:spcBef>
              <a:spcAft>
                <a:spcPts val="600"/>
              </a:spcAft>
              <a:buFont typeface="Wingdings" panose="05000000000000000000" pitchFamily="2" charset="2"/>
              <a:buChar char="q"/>
            </a:pPr>
            <a:r>
              <a:rPr lang="pt-BR" sz="2000" dirty="0">
                <a:latin typeface="Segoe UI"/>
                <a:ea typeface="Segoe UI"/>
                <a:cs typeface="Segoe UI"/>
              </a:rPr>
              <a:t>Aula 4: Explorar o Microsoft </a:t>
            </a:r>
            <a:r>
              <a:rPr lang="pt-BR" sz="2000" dirty="0" err="1">
                <a:latin typeface="Segoe UI"/>
                <a:ea typeface="Segoe UI"/>
                <a:cs typeface="Segoe UI"/>
              </a:rPr>
              <a:t>Graph</a:t>
            </a:r>
            <a:endParaRPr lang="pt-BR" sz="2000" dirty="0">
              <a:latin typeface="Segoe UI"/>
              <a:ea typeface="Segoe UI"/>
              <a:cs typeface="Segoe UI"/>
            </a:endParaRPr>
          </a:p>
          <a:p>
            <a:pPr marL="342900" indent="-342900">
              <a:spcBef>
                <a:spcPts val="600"/>
              </a:spcBef>
              <a:spcAft>
                <a:spcPts val="600"/>
              </a:spcAft>
              <a:buFont typeface="Wingdings" panose="05000000000000000000" pitchFamily="2" charset="2"/>
              <a:buChar char="q"/>
            </a:pPr>
            <a:endParaRPr lang="pt-BR" sz="2000" b="0" i="0" strike="noStrike" cap="none" spc="0" baseline="0" dirty="0">
              <a:solidFill>
                <a:srgbClr val="000000"/>
              </a:solidFill>
              <a:effectLst/>
              <a:latin typeface="Segoe UI"/>
              <a:ea typeface="Segoe UI"/>
              <a:cs typeface="Segoe UI"/>
            </a:endParaRPr>
          </a:p>
          <a:p>
            <a:pPr marL="457200" indent="-457200">
              <a:buSzPts val="2400"/>
            </a:pPr>
            <a:endParaRPr lang="en-US" sz="2400" b="1" dirty="0">
              <a:solidFill>
                <a:srgbClr val="040A24"/>
              </a:solidFill>
              <a:latin typeface="Calibri"/>
              <a:ea typeface="Calibri"/>
              <a:cs typeface="Calibri"/>
            </a:endParaRPr>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21BF-17E2-2804-8A4B-820197FF4F62}"/>
              </a:ext>
            </a:extLst>
          </p:cNvPr>
          <p:cNvSpPr>
            <a:spLocks noGrp="1"/>
          </p:cNvSpPr>
          <p:nvPr>
            <p:ph type="title"/>
          </p:nvPr>
        </p:nvSpPr>
        <p:spPr>
          <a:xfrm>
            <a:off x="0" y="6585"/>
            <a:ext cx="7886700" cy="994172"/>
          </a:xfrm>
        </p:spPr>
        <p:txBody>
          <a:bodyPr/>
          <a:lstStyle/>
          <a:p>
            <a:r>
              <a:rPr lang="pt-BR" sz="2400" dirty="0">
                <a:solidFill>
                  <a:srgbClr val="000000"/>
                </a:solidFill>
                <a:latin typeface="Segoe UI Semibold"/>
                <a:ea typeface="Segoe UI Semibold"/>
                <a:cs typeface="Segoe UI Semibold" charset="0"/>
              </a:rPr>
              <a:t>Descobrir o Microsoft Graph</a:t>
            </a:r>
          </a:p>
        </p:txBody>
      </p:sp>
      <p:sp>
        <p:nvSpPr>
          <p:cNvPr id="4" name="Rectangle 3">
            <a:extLst>
              <a:ext uri="{FF2B5EF4-FFF2-40B4-BE49-F238E27FC236}">
                <a16:creationId xmlns:a16="http://schemas.microsoft.com/office/drawing/2014/main" id="{85390B7E-4614-1E10-337E-86C674C67E36}"/>
              </a:ext>
              <a:ext uri="{C183D7F6-B498-43B3-948B-1728B52AA6E4}">
                <adec:decorative xmlns:adec="http://schemas.microsoft.com/office/drawing/2017/decorative" val="1"/>
              </a:ext>
            </a:extLst>
          </p:cNvPr>
          <p:cNvSpPr/>
          <p:nvPr/>
        </p:nvSpPr>
        <p:spPr bwMode="auto">
          <a:xfrm>
            <a:off x="324067" y="930367"/>
            <a:ext cx="8495867" cy="3719945"/>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3" name="Picture 2" descr="Diagram of the three main components that facilitate the flow of data: Microsoft Graph A P I, Microsoft Graph connectors, and Microsoft Graph Data Connect.">
            <a:extLst>
              <a:ext uri="{FF2B5EF4-FFF2-40B4-BE49-F238E27FC236}">
                <a16:creationId xmlns:a16="http://schemas.microsoft.com/office/drawing/2014/main" id="{76D209E9-B979-182D-EEAE-ECF5F4AC980E}"/>
              </a:ext>
            </a:extLst>
          </p:cNvPr>
          <p:cNvPicPr>
            <a:picLocks noChangeAspect="1"/>
          </p:cNvPicPr>
          <p:nvPr/>
        </p:nvPicPr>
        <p:blipFill>
          <a:blip r:embed="rId3"/>
          <a:stretch>
            <a:fillRect/>
          </a:stretch>
        </p:blipFill>
        <p:spPr>
          <a:xfrm>
            <a:off x="963500" y="1000757"/>
            <a:ext cx="7217001" cy="3579164"/>
          </a:xfrm>
          <a:prstGeom prst="rect">
            <a:avLst/>
          </a:prstGeom>
        </p:spPr>
      </p:pic>
    </p:spTree>
    <p:extLst>
      <p:ext uri="{BB962C8B-B14F-4D97-AF65-F5344CB8AC3E}">
        <p14:creationId xmlns:p14="http://schemas.microsoft.com/office/powerpoint/2010/main" val="15824067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D6B7-7348-5542-8544-019324511414}"/>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Consultar o Microsoft Graph usando REST</a:t>
            </a:r>
          </a:p>
        </p:txBody>
      </p:sp>
      <p:sp>
        <p:nvSpPr>
          <p:cNvPr id="3" name="Content Placeholder 2">
            <a:extLst>
              <a:ext uri="{FF2B5EF4-FFF2-40B4-BE49-F238E27FC236}">
                <a16:creationId xmlns:a16="http://schemas.microsoft.com/office/drawing/2014/main" id="{571D146E-5FE6-B2DD-C035-0066C64DD2DA}"/>
              </a:ext>
            </a:extLst>
          </p:cNvPr>
          <p:cNvSpPr>
            <a:spLocks noGrp="1"/>
          </p:cNvSpPr>
          <p:nvPr>
            <p:ph sz="quarter" idx="10"/>
          </p:nvPr>
        </p:nvSpPr>
        <p:spPr/>
        <p:txBody>
          <a:bodyPr/>
          <a:lstStyle/>
          <a:p>
            <a:pPr marL="0" indent="0" defTabSz="685775">
              <a:lnSpc>
                <a:spcPct val="100000"/>
              </a:lnSpc>
              <a:spcBef>
                <a:spcPts val="294"/>
              </a:spcBef>
              <a:spcAft>
                <a:spcPts val="441"/>
              </a:spcAft>
              <a:buSzPct val="90000"/>
              <a:buNone/>
              <a:defRPr/>
            </a:pPr>
            <a:r>
              <a:rPr lang="pt-BR" sz="1800" spc="-37" dirty="0">
                <a:solidFill>
                  <a:srgbClr val="000000"/>
                </a:solidFill>
                <a:latin typeface="Segoe UI Semibold"/>
                <a:ea typeface="Segoe UI Semibold"/>
                <a:cs typeface="Segoe UI Semibold" charset="0"/>
              </a:rPr>
              <a:t>Chamar um método de API REST</a:t>
            </a:r>
          </a:p>
          <a:p>
            <a:pPr marL="559594" lvl="1" indent="-216694" defTabSz="685775">
              <a:lnSpc>
                <a:spcPct val="100000"/>
              </a:lnSpc>
              <a:spcBef>
                <a:spcPts val="294"/>
              </a:spcBef>
              <a:spcAft>
                <a:spcPct val="0"/>
              </a:spcAft>
              <a:buSzPct val="90000"/>
              <a:defRPr/>
            </a:pPr>
            <a:r>
              <a:rPr lang="pt-BR" sz="1350" dirty="0">
                <a:solidFill>
                  <a:srgbClr val="000000"/>
                </a:solidFill>
                <a:latin typeface="Segoe UI"/>
                <a:ea typeface="Segoe UI"/>
                <a:cs typeface="Segoe UI"/>
              </a:rPr>
              <a:t>{HTTP method} </a:t>
            </a:r>
            <a:r>
              <a:rPr lang="pt-BR" sz="1350" dirty="0">
                <a:solidFill>
                  <a:srgbClr val="000000"/>
                </a:solidFill>
                <a:latin typeface="Consolas"/>
                <a:ea typeface="Consolas"/>
                <a:cs typeface="Consolas"/>
              </a:rPr>
              <a:t>https://graph.microsoft.com/{version}/{resource}?{query-parameters}</a:t>
            </a:r>
          </a:p>
          <a:p>
            <a:pPr marL="559594" lvl="1" indent="-216694" defTabSz="685775">
              <a:lnSpc>
                <a:spcPct val="100000"/>
              </a:lnSpc>
              <a:spcBef>
                <a:spcPts val="294"/>
              </a:spcBef>
              <a:spcAft>
                <a:spcPct val="0"/>
              </a:spcAft>
              <a:buSzPct val="90000"/>
              <a:defRPr/>
            </a:pPr>
            <a:r>
              <a:rPr lang="pt-BR" sz="1350" dirty="0">
                <a:solidFill>
                  <a:srgbClr val="000000"/>
                </a:solidFill>
                <a:latin typeface="Segoe UI"/>
                <a:ea typeface="Segoe UI"/>
                <a:cs typeface="Segoe UI"/>
              </a:rPr>
              <a:t>HTTP methods (</a:t>
            </a:r>
            <a:r>
              <a:rPr lang="pt-BR" sz="1350" dirty="0">
                <a:solidFill>
                  <a:srgbClr val="000000"/>
                </a:solidFill>
                <a:latin typeface="Consolas"/>
                <a:ea typeface="Consolas"/>
                <a:cs typeface="Consolas"/>
              </a:rPr>
              <a:t>GET</a:t>
            </a:r>
            <a:r>
              <a:rPr lang="pt-BR" sz="1350" dirty="0">
                <a:solidFill>
                  <a:srgbClr val="000000"/>
                </a:solidFill>
                <a:latin typeface="Segoe UI"/>
                <a:ea typeface="Segoe UI"/>
                <a:cs typeface="Segoe UI"/>
              </a:rPr>
              <a:t>, </a:t>
            </a:r>
            <a:r>
              <a:rPr lang="pt-BR" sz="1350" dirty="0">
                <a:solidFill>
                  <a:srgbClr val="000000"/>
                </a:solidFill>
                <a:latin typeface="Consolas"/>
                <a:ea typeface="Consolas"/>
                <a:cs typeface="Consolas"/>
              </a:rPr>
              <a:t>POST</a:t>
            </a:r>
            <a:r>
              <a:rPr lang="pt-BR" sz="1350" dirty="0">
                <a:solidFill>
                  <a:srgbClr val="000000"/>
                </a:solidFill>
                <a:latin typeface="Segoe UI"/>
                <a:ea typeface="Segoe UI"/>
                <a:cs typeface="Segoe UI"/>
              </a:rPr>
              <a:t>, </a:t>
            </a:r>
            <a:r>
              <a:rPr lang="pt-BR" sz="1350" dirty="0">
                <a:solidFill>
                  <a:srgbClr val="000000"/>
                </a:solidFill>
                <a:latin typeface="Consolas"/>
                <a:ea typeface="Consolas"/>
                <a:cs typeface="Consolas"/>
              </a:rPr>
              <a:t>PATCH</a:t>
            </a:r>
            <a:r>
              <a:rPr lang="pt-BR" sz="1350" dirty="0">
                <a:solidFill>
                  <a:srgbClr val="000000"/>
                </a:solidFill>
                <a:latin typeface="Segoe UI"/>
                <a:ea typeface="Segoe UI"/>
                <a:cs typeface="Segoe UI"/>
              </a:rPr>
              <a:t>, </a:t>
            </a:r>
            <a:r>
              <a:rPr lang="pt-BR" sz="1350" dirty="0">
                <a:solidFill>
                  <a:srgbClr val="000000"/>
                </a:solidFill>
                <a:latin typeface="Consolas"/>
                <a:ea typeface="Consolas"/>
                <a:cs typeface="Consolas"/>
              </a:rPr>
              <a:t>PUT</a:t>
            </a:r>
            <a:r>
              <a:rPr lang="pt-BR" sz="1350" dirty="0">
                <a:solidFill>
                  <a:srgbClr val="000000"/>
                </a:solidFill>
                <a:latin typeface="Segoe UI"/>
                <a:ea typeface="Segoe UI"/>
                <a:cs typeface="Segoe UI"/>
              </a:rPr>
              <a:t>, </a:t>
            </a:r>
            <a:r>
              <a:rPr lang="pt-BR" sz="1350" dirty="0">
                <a:solidFill>
                  <a:srgbClr val="000000"/>
                </a:solidFill>
                <a:latin typeface="Consolas"/>
                <a:ea typeface="Consolas"/>
                <a:cs typeface="Consolas"/>
              </a:rPr>
              <a:t>DELETE</a:t>
            </a:r>
            <a:r>
              <a:rPr lang="pt-BR" sz="1350" dirty="0">
                <a:solidFill>
                  <a:srgbClr val="000000"/>
                </a:solidFill>
                <a:latin typeface="Segoe UI"/>
                <a:ea typeface="Segoe UI"/>
                <a:cs typeface="Segoe UI"/>
              </a:rPr>
              <a:t>)</a:t>
            </a:r>
          </a:p>
          <a:p>
            <a:pPr marL="0" lvl="1" indent="0" defTabSz="685775">
              <a:lnSpc>
                <a:spcPct val="100000"/>
              </a:lnSpc>
              <a:spcBef>
                <a:spcPts val="900"/>
              </a:spcBef>
              <a:spcAft>
                <a:spcPts val="441"/>
              </a:spcAft>
              <a:buSzPct val="90000"/>
              <a:buNone/>
              <a:defRPr/>
            </a:pPr>
            <a:r>
              <a:rPr lang="pt-BR" sz="1500" dirty="0">
                <a:solidFill>
                  <a:srgbClr val="000000"/>
                </a:solidFill>
                <a:latin typeface="Segoe UI Semibold"/>
                <a:ea typeface="Segoe UI Semibold"/>
                <a:cs typeface="Segoe UI Semibold" charset="0"/>
              </a:rPr>
              <a:t>{version}: </a:t>
            </a:r>
            <a:r>
              <a:rPr lang="pt-BR" sz="1500" dirty="0">
                <a:solidFill>
                  <a:srgbClr val="000000"/>
                </a:solidFill>
                <a:latin typeface="Segoe UI"/>
                <a:ea typeface="Segoe UI"/>
                <a:cs typeface="Segoe UI"/>
              </a:rPr>
              <a:t>atualmente, o Microsoft Graph dá suporte a duas versões:</a:t>
            </a:r>
            <a:r>
              <a:rPr lang="pt-BR" sz="1500" dirty="0">
                <a:solidFill>
                  <a:srgbClr val="000000"/>
                </a:solidFill>
                <a:latin typeface="Consolas"/>
                <a:ea typeface="Consolas"/>
                <a:cs typeface="Consolas"/>
              </a:rPr>
              <a:t>v1.0</a:t>
            </a:r>
            <a:r>
              <a:rPr lang="pt-BR" sz="1500" dirty="0">
                <a:solidFill>
                  <a:srgbClr val="000000"/>
                </a:solidFill>
                <a:latin typeface="Segoe UI"/>
                <a:ea typeface="Segoe UI"/>
                <a:cs typeface="Segoe UI"/>
              </a:rPr>
              <a:t> e </a:t>
            </a:r>
            <a:r>
              <a:rPr lang="pt-BR" sz="1500" dirty="0">
                <a:solidFill>
                  <a:srgbClr val="000000"/>
                </a:solidFill>
                <a:latin typeface="Consolas"/>
                <a:ea typeface="Consolas"/>
                <a:cs typeface="Consolas"/>
              </a:rPr>
              <a:t>beta</a:t>
            </a:r>
          </a:p>
          <a:p>
            <a:pPr marL="0" lvl="1" indent="0" defTabSz="685775">
              <a:lnSpc>
                <a:spcPct val="100000"/>
              </a:lnSpc>
              <a:spcBef>
                <a:spcPts val="900"/>
              </a:spcBef>
              <a:spcAft>
                <a:spcPts val="441"/>
              </a:spcAft>
              <a:buSzPct val="90000"/>
              <a:buNone/>
              <a:defRPr/>
            </a:pPr>
            <a:r>
              <a:rPr lang="pt-BR" sz="1500" dirty="0">
                <a:solidFill>
                  <a:srgbClr val="000000"/>
                </a:solidFill>
                <a:latin typeface="Segoe UI Semibold"/>
                <a:ea typeface="Segoe UI Semibold"/>
                <a:cs typeface="Segoe UI Semibold" charset="0"/>
              </a:rPr>
              <a:t>{resource}: </a:t>
            </a:r>
            <a:r>
              <a:rPr lang="pt-BR" sz="1500" dirty="0">
                <a:solidFill>
                  <a:srgbClr val="000000"/>
                </a:solidFill>
                <a:latin typeface="Segoe UI"/>
                <a:ea typeface="Segoe UI"/>
                <a:cs typeface="Segoe UI"/>
              </a:rPr>
              <a:t>um recurso pode ser uma entidade ou um tipo complexo, normalmente definido com propriedades.</a:t>
            </a:r>
          </a:p>
          <a:p>
            <a:pPr marL="0" lvl="1" indent="0" defTabSz="685775">
              <a:lnSpc>
                <a:spcPct val="100000"/>
              </a:lnSpc>
              <a:spcBef>
                <a:spcPts val="900"/>
              </a:spcBef>
              <a:spcAft>
                <a:spcPts val="441"/>
              </a:spcAft>
              <a:buSzPct val="90000"/>
              <a:buNone/>
              <a:defRPr/>
            </a:pPr>
            <a:r>
              <a:rPr lang="pt-BR" sz="1500" dirty="0">
                <a:solidFill>
                  <a:srgbClr val="000000"/>
                </a:solidFill>
                <a:latin typeface="Segoe UI Semibold"/>
                <a:ea typeface="Segoe UI Semibold"/>
                <a:cs typeface="Segoe UI Semibold" charset="0"/>
              </a:rPr>
              <a:t>{query-parameters}: </a:t>
            </a:r>
            <a:r>
              <a:rPr lang="pt-BR" sz="1500" dirty="0">
                <a:solidFill>
                  <a:srgbClr val="000000"/>
                </a:solidFill>
                <a:latin typeface="Segoe UI"/>
                <a:ea typeface="Segoe UI"/>
                <a:cs typeface="Segoe UI"/>
              </a:rPr>
              <a:t>os parâmetros de consulta podem ser opções de consulta do sistema OData ou outras cadeias de caracteres que um método aceita para personalizar sua resposta.</a:t>
            </a:r>
            <a:r>
              <a:rPr lang="pt-BR" sz="1350" dirty="0">
                <a:solidFill>
                  <a:srgbClr val="000000"/>
                </a:solidFill>
                <a:latin typeface="Segoe UI"/>
                <a:ea typeface="Segoe UI"/>
                <a:cs typeface="Segoe UI"/>
              </a:rPr>
              <a:t>.</a:t>
            </a:r>
          </a:p>
          <a:p>
            <a:endParaRPr lang="en-US" dirty="0"/>
          </a:p>
        </p:txBody>
      </p:sp>
    </p:spTree>
    <p:extLst>
      <p:ext uri="{BB962C8B-B14F-4D97-AF65-F5344CB8AC3E}">
        <p14:creationId xmlns:p14="http://schemas.microsoft.com/office/powerpoint/2010/main" val="332450458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EF4A-4756-034D-B080-7D45DF0EBA62}"/>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Consultar o Microsoft Graph usando SDKs (1 de 4)</a:t>
            </a:r>
          </a:p>
        </p:txBody>
      </p:sp>
      <p:sp>
        <p:nvSpPr>
          <p:cNvPr id="3" name="Content Placeholder 2">
            <a:extLst>
              <a:ext uri="{FF2B5EF4-FFF2-40B4-BE49-F238E27FC236}">
                <a16:creationId xmlns:a16="http://schemas.microsoft.com/office/drawing/2014/main" id="{000F7423-F1CF-52E8-0018-B58441131325}"/>
              </a:ext>
            </a:extLst>
          </p:cNvPr>
          <p:cNvSpPr>
            <a:spLocks noGrp="1"/>
          </p:cNvSpPr>
          <p:nvPr>
            <p:ph sz="quarter" idx="10"/>
          </p:nvPr>
        </p:nvSpPr>
        <p:spPr>
          <a:xfrm>
            <a:off x="342901" y="926307"/>
            <a:ext cx="3915833" cy="3612356"/>
          </a:xfrm>
        </p:spPr>
        <p:txBody>
          <a:bodyPr/>
          <a:lstStyle/>
          <a:p>
            <a:pPr marL="0" indent="0">
              <a:spcAft>
                <a:spcPts val="900"/>
              </a:spcAft>
              <a:buNone/>
            </a:pPr>
            <a:r>
              <a:rPr lang="pt-BR" sz="1800" dirty="0">
                <a:solidFill>
                  <a:srgbClr val="000000"/>
                </a:solidFill>
                <a:latin typeface="Segoe UI Semibold"/>
                <a:ea typeface="Segoe UI Semibold"/>
                <a:cs typeface="Segoe UI Semibold" charset="0"/>
              </a:rPr>
              <a:t>Microsoft.Graph</a:t>
            </a:r>
            <a:endParaRPr lang="en-US" dirty="0">
              <a:latin typeface="+mj-lt"/>
            </a:endParaRPr>
          </a:p>
          <a:p>
            <a:pPr>
              <a:spcAft>
                <a:spcPts val="450"/>
              </a:spcAft>
            </a:pPr>
            <a:r>
              <a:rPr lang="pt-BR" sz="1800" dirty="0">
                <a:solidFill>
                  <a:srgbClr val="000000"/>
                </a:solidFill>
                <a:latin typeface="Segoe UI"/>
                <a:ea typeface="Segoe UI"/>
                <a:cs typeface="Segoe UI"/>
              </a:rPr>
              <a:t>Ferramenta de mapeamento relacional de objeto para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o Microsoft Graph</a:t>
            </a:r>
          </a:p>
          <a:p>
            <a:pPr>
              <a:spcAft>
                <a:spcPts val="450"/>
              </a:spcAft>
            </a:pPr>
            <a:r>
              <a:rPr lang="pt-BR" sz="1800" dirty="0">
                <a:solidFill>
                  <a:srgbClr val="000000"/>
                </a:solidFill>
                <a:latin typeface="Segoe UI"/>
                <a:ea typeface="Segoe UI"/>
                <a:cs typeface="Segoe UI"/>
              </a:rPr>
              <a:t>Contém classes mapeadas para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a sintaxe RESTful da API do Microsoft Graph</a:t>
            </a:r>
          </a:p>
          <a:p>
            <a:pPr marL="0" indent="0">
              <a:spcBef>
                <a:spcPts val="450"/>
              </a:spcBef>
              <a:spcAft>
                <a:spcPts val="900"/>
              </a:spcAft>
              <a:buNone/>
            </a:pPr>
            <a:r>
              <a:rPr lang="pt-BR" sz="1800" dirty="0">
                <a:solidFill>
                  <a:srgbClr val="000000"/>
                </a:solidFill>
                <a:latin typeface="Segoe UI Semibold"/>
                <a:ea typeface="Segoe UI Semibold"/>
                <a:cs typeface="Segoe UI Semibold" charset="0"/>
              </a:rPr>
              <a:t>Microsoft.Graph.Core</a:t>
            </a:r>
            <a:endParaRPr lang="en-US" dirty="0">
              <a:latin typeface="+mj-lt"/>
            </a:endParaRPr>
          </a:p>
          <a:p>
            <a:r>
              <a:rPr lang="pt-BR" sz="1800" dirty="0">
                <a:solidFill>
                  <a:srgbClr val="000000"/>
                </a:solidFill>
                <a:latin typeface="Segoe UI"/>
                <a:ea typeface="Segoe UI"/>
                <a:cs typeface="Segoe UI"/>
              </a:rPr>
              <a:t>Biblioteca principal para fazer chamadas para o Microsoft Graph.</a:t>
            </a:r>
          </a:p>
          <a:p>
            <a:endParaRPr lang="en-US" dirty="0"/>
          </a:p>
        </p:txBody>
      </p:sp>
      <p:sp>
        <p:nvSpPr>
          <p:cNvPr id="4" name="Content Placeholder 2">
            <a:extLst>
              <a:ext uri="{FF2B5EF4-FFF2-40B4-BE49-F238E27FC236}">
                <a16:creationId xmlns:a16="http://schemas.microsoft.com/office/drawing/2014/main" id="{49F4BB4A-C56C-D78C-918B-B34552DC748C}"/>
              </a:ext>
            </a:extLst>
          </p:cNvPr>
          <p:cNvSpPr txBox="1"/>
          <p:nvPr/>
        </p:nvSpPr>
        <p:spPr>
          <a:xfrm>
            <a:off x="4652434" y="926307"/>
            <a:ext cx="3915833"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900"/>
              </a:spcAft>
              <a:buNone/>
            </a:pPr>
            <a:r>
              <a:rPr lang="pt-BR" sz="1800" dirty="0">
                <a:solidFill>
                  <a:srgbClr val="000000"/>
                </a:solidFill>
                <a:latin typeface="Segoe UI Semibold"/>
                <a:ea typeface="Segoe UI Semibold"/>
                <a:cs typeface="Segoe UI Semibold" charset="0"/>
              </a:rPr>
              <a:t>Autenticação</a:t>
            </a:r>
          </a:p>
          <a:p>
            <a:pPr>
              <a:spcAft>
                <a:spcPts val="450"/>
              </a:spcAft>
            </a:pPr>
            <a:r>
              <a:rPr lang="pt-BR" sz="1800" dirty="0">
                <a:solidFill>
                  <a:srgbClr val="000000"/>
                </a:solidFill>
                <a:latin typeface="Segoe UI"/>
                <a:ea typeface="Segoe UI"/>
                <a:cs typeface="Segoe UI"/>
              </a:rPr>
              <a:t>Provedores para integrar o SDK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do Microsoft Graph com os construtores de aplicativos MSAL</a:t>
            </a:r>
          </a:p>
          <a:p>
            <a:pPr>
              <a:spcAft>
                <a:spcPts val="450"/>
              </a:spcAft>
            </a:pPr>
            <a:r>
              <a:rPr lang="pt-BR" sz="1800" dirty="0">
                <a:solidFill>
                  <a:srgbClr val="000000"/>
                </a:solidFill>
                <a:latin typeface="Segoe UI"/>
                <a:ea typeface="Segoe UI"/>
                <a:cs typeface="Segoe UI"/>
              </a:rPr>
              <a:t>É compatível com vários fluxos de autenticação</a:t>
            </a:r>
          </a:p>
          <a:p>
            <a:pPr marL="0" indent="0">
              <a:buNone/>
            </a:pPr>
            <a:endParaRPr lang="en-US" sz="1800" dirty="0"/>
          </a:p>
        </p:txBody>
      </p:sp>
    </p:spTree>
    <p:extLst>
      <p:ext uri="{BB962C8B-B14F-4D97-AF65-F5344CB8AC3E}">
        <p14:creationId xmlns:p14="http://schemas.microsoft.com/office/powerpoint/2010/main" val="182175712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E82A-B4F9-5E96-CDB1-2775A4C32361}"/>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Consultar o Microsoft Graph usando SDKs (2 de 4)</a:t>
            </a:r>
          </a:p>
        </p:txBody>
      </p:sp>
      <p:sp>
        <p:nvSpPr>
          <p:cNvPr id="7" name="Content Placeholder 2">
            <a:extLst>
              <a:ext uri="{FF2B5EF4-FFF2-40B4-BE49-F238E27FC236}">
                <a16:creationId xmlns:a16="http://schemas.microsoft.com/office/drawing/2014/main" id="{25A2355D-EF2D-F6FF-848A-A3E986841D0A}"/>
              </a:ext>
            </a:extLst>
          </p:cNvPr>
          <p:cNvSpPr>
            <a:spLocks noGrp="1"/>
          </p:cNvSpPr>
          <p:nvPr>
            <p:ph sz="quarter" idx="10"/>
          </p:nvPr>
        </p:nvSpPr>
        <p:spPr>
          <a:xfrm>
            <a:off x="342901" y="926307"/>
            <a:ext cx="3915833" cy="3612356"/>
          </a:xfrm>
        </p:spPr>
        <p:txBody>
          <a:bodyPr/>
          <a:lstStyle/>
          <a:p>
            <a:pPr marL="0" indent="0">
              <a:spcAft>
                <a:spcPts val="900"/>
              </a:spcAft>
              <a:buNone/>
            </a:pPr>
            <a:r>
              <a:rPr lang="pt-BR" sz="1800" dirty="0">
                <a:solidFill>
                  <a:srgbClr val="000000"/>
                </a:solidFill>
                <a:latin typeface="Segoe UI Semibold"/>
                <a:ea typeface="Segoe UI Semibold"/>
                <a:cs typeface="Segoe UI Semibold" charset="0"/>
              </a:rPr>
              <a:t>Wrapper para a biblioteca MSAL:</a:t>
            </a:r>
          </a:p>
          <a:p>
            <a:pPr>
              <a:spcAft>
                <a:spcPts val="450"/>
              </a:spcAft>
            </a:pPr>
            <a:r>
              <a:rPr lang="pt-BR" sz="1800" dirty="0">
                <a:solidFill>
                  <a:srgbClr val="000000"/>
                </a:solidFill>
                <a:latin typeface="Segoe UI"/>
                <a:ea typeface="Segoe UI"/>
                <a:cs typeface="Segoe UI"/>
              </a:rPr>
              <a:t>Fornece auxiliares do provedor de autenticação</a:t>
            </a:r>
          </a:p>
          <a:p>
            <a:pPr>
              <a:spcAft>
                <a:spcPts val="450"/>
              </a:spcAft>
            </a:pPr>
            <a:r>
              <a:rPr lang="pt-BR" sz="1800" dirty="0">
                <a:solidFill>
                  <a:srgbClr val="000000"/>
                </a:solidFill>
                <a:latin typeface="Segoe UI"/>
                <a:ea typeface="Segoe UI"/>
                <a:cs typeface="Segoe UI"/>
              </a:rPr>
              <a:t>Usa MSAL "nos bastidores"</a:t>
            </a:r>
          </a:p>
          <a:p>
            <a:pPr>
              <a:spcAft>
                <a:spcPts val="450"/>
              </a:spcAft>
            </a:pPr>
            <a:r>
              <a:rPr lang="pt-BR" sz="1800" dirty="0">
                <a:solidFill>
                  <a:srgbClr val="000000"/>
                </a:solidFill>
                <a:latin typeface="Segoe UI"/>
                <a:ea typeface="Segoe UI"/>
                <a:cs typeface="Segoe UI"/>
              </a:rPr>
              <a:t>Os auxiliares adquirem tokens automaticamente em seu nome</a:t>
            </a:r>
          </a:p>
          <a:p>
            <a:pPr>
              <a:spcAft>
                <a:spcPts val="450"/>
              </a:spcAft>
            </a:pPr>
            <a:r>
              <a:rPr lang="pt-BR" sz="1800" dirty="0">
                <a:solidFill>
                  <a:srgbClr val="000000"/>
                </a:solidFill>
                <a:latin typeface="Segoe UI"/>
                <a:ea typeface="Segoe UI"/>
                <a:cs typeface="Segoe UI"/>
              </a:rPr>
              <a:t>Reduz a complexidade do uso do Microsoft Graph em seu aplicativo</a:t>
            </a:r>
          </a:p>
          <a:p>
            <a:pPr marL="0" indent="0">
              <a:buNone/>
            </a:pPr>
            <a:endParaRPr lang="en-US" dirty="0"/>
          </a:p>
        </p:txBody>
      </p:sp>
      <p:grpSp>
        <p:nvGrpSpPr>
          <p:cNvPr id="8" name="Group 7" descr="The diagram depicts how the Microsoft Graph SDK acts as a wrapper to the Microsoft Authentication Library (MSAL) and reduces the complexity of using Microsoft Graph.">
            <a:extLst>
              <a:ext uri="{FF2B5EF4-FFF2-40B4-BE49-F238E27FC236}">
                <a16:creationId xmlns:a16="http://schemas.microsoft.com/office/drawing/2014/main" id="{F2D6F5E9-6A3C-9A21-C51F-4BC0E009916D}"/>
              </a:ext>
            </a:extLst>
          </p:cNvPr>
          <p:cNvGrpSpPr/>
          <p:nvPr/>
        </p:nvGrpSpPr>
        <p:grpSpPr>
          <a:xfrm>
            <a:off x="5291321" y="1084206"/>
            <a:ext cx="3001980" cy="2528569"/>
            <a:chOff x="7422874" y="1774191"/>
            <a:chExt cx="4002640" cy="3371425"/>
          </a:xfrm>
        </p:grpSpPr>
        <p:sp>
          <p:nvSpPr>
            <p:cNvPr id="9" name="Hexagon 8">
              <a:extLst>
                <a:ext uri="{FF2B5EF4-FFF2-40B4-BE49-F238E27FC236}">
                  <a16:creationId xmlns:a16="http://schemas.microsoft.com/office/drawing/2014/main" id="{4EA3EB91-7C09-D158-E2EA-7FD4316FE805}"/>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pt-BR" sz="1800" dirty="0">
                  <a:gradFill>
                    <a:gsLst>
                      <a:gs pos="0">
                        <a:srgbClr val="FFFFFF"/>
                      </a:gs>
                      <a:gs pos="100000">
                        <a:srgbClr val="FFFFFF"/>
                      </a:gs>
                    </a:gsLst>
                    <a:lin ang="5400000"/>
                    <a:tileRect l="-100000" t="-100000"/>
                  </a:gradFill>
                  <a:latin typeface="Segoe UI Semibold"/>
                  <a:ea typeface="Segoe UI Semibold"/>
                  <a:cs typeface="Segoe UI Semibold" charset="0"/>
                </a:rPr>
                <a:t>SDK do Microsoft Graph</a:t>
              </a:r>
            </a:p>
          </p:txBody>
        </p:sp>
        <p:sp>
          <p:nvSpPr>
            <p:cNvPr id="10" name="Rectangle 9">
              <a:extLst>
                <a:ext uri="{FF2B5EF4-FFF2-40B4-BE49-F238E27FC236}">
                  <a16:creationId xmlns:a16="http://schemas.microsoft.com/office/drawing/2014/main" id="{1AF6AF6F-E0A8-64A8-2B99-77C374898453}"/>
                </a:ext>
              </a:extLst>
            </p:cNvPr>
            <p:cNvSpPr/>
            <p:nvPr/>
          </p:nvSpPr>
          <p:spPr bwMode="auto">
            <a:xfrm>
              <a:off x="7422874" y="4425616"/>
              <a:ext cx="1779610" cy="72000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pt-BR" sz="1350" b="1" dirty="0">
                  <a:solidFill>
                    <a:srgbClr val="000000"/>
                  </a:solidFill>
                  <a:latin typeface="Segoe UI"/>
                  <a:ea typeface="Segoe UI"/>
                  <a:cs typeface="Segoe UI"/>
                </a:rPr>
                <a:t>MSAL</a:t>
              </a:r>
            </a:p>
          </p:txBody>
        </p:sp>
        <p:sp>
          <p:nvSpPr>
            <p:cNvPr id="11" name="Rectangle 10">
              <a:extLst>
                <a:ext uri="{FF2B5EF4-FFF2-40B4-BE49-F238E27FC236}">
                  <a16:creationId xmlns:a16="http://schemas.microsoft.com/office/drawing/2014/main" id="{5A17B878-020F-3529-6148-B1134FB645BB}"/>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pt-BR" sz="1350" b="1" dirty="0">
                  <a:solidFill>
                    <a:srgbClr val="000000"/>
                  </a:solidFill>
                  <a:latin typeface="Segoe UI"/>
                  <a:ea typeface="Segoe UI"/>
                  <a:cs typeface="Segoe UI"/>
                </a:rPr>
                <a:t>Microsoft Graph</a:t>
              </a:r>
            </a:p>
          </p:txBody>
        </p:sp>
        <p:cxnSp>
          <p:nvCxnSpPr>
            <p:cNvPr id="12" name="Straight Arrow Connector 11">
              <a:extLst>
                <a:ext uri="{FF2B5EF4-FFF2-40B4-BE49-F238E27FC236}">
                  <a16:creationId xmlns:a16="http://schemas.microsoft.com/office/drawing/2014/main" id="{FEC6495D-6A9D-0850-EDC4-379F612F93DB}"/>
                </a:ext>
              </a:extLst>
            </p:cNvPr>
            <p:cNvCxnSpPr/>
            <p:nvPr/>
          </p:nvCxnSpPr>
          <p:spPr>
            <a:xfrm flipH="1">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64D5EED8-613E-A18C-FEA8-E3499AD99792}"/>
                </a:ext>
              </a:extLst>
            </p:cNvPr>
            <p:cNvCxnSpPr/>
            <p:nvPr/>
          </p:nvCxnSpPr>
          <p:spPr>
            <a:xfrm flipH="1">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4311383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7D7A68-2704-1B68-E776-FA498718DA25}"/>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Consultar o Microsoft Graph usando SDKs (3 de 4)</a:t>
            </a:r>
          </a:p>
        </p:txBody>
      </p:sp>
      <p:sp>
        <p:nvSpPr>
          <p:cNvPr id="6" name="Text Placeholder 5">
            <a:extLst>
              <a:ext uri="{FF2B5EF4-FFF2-40B4-BE49-F238E27FC236}">
                <a16:creationId xmlns:a16="http://schemas.microsoft.com/office/drawing/2014/main" id="{F800D4D1-672B-30AF-F5E8-9353D5138FDB}"/>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charset="0"/>
              </a:rPr>
              <a:t>Criar um cliente do Microsoft Graph (exemplo)</a:t>
            </a:r>
          </a:p>
        </p:txBody>
      </p:sp>
      <p:sp>
        <p:nvSpPr>
          <p:cNvPr id="7" name="TextBox 6">
            <a:extLst>
              <a:ext uri="{FF2B5EF4-FFF2-40B4-BE49-F238E27FC236}">
                <a16:creationId xmlns:a16="http://schemas.microsoft.com/office/drawing/2014/main" id="{F35EDEE8-A06F-9AF4-147B-A956B06ABB3E}"/>
              </a:ext>
            </a:extLst>
          </p:cNvPr>
          <p:cNvSpPr txBox="1"/>
          <p:nvPr/>
        </p:nvSpPr>
        <p:spPr>
          <a:xfrm>
            <a:off x="313983" y="1414418"/>
            <a:ext cx="8505950" cy="1985159"/>
          </a:xfrm>
          <a:prstGeom prst="rect">
            <a:avLst/>
          </a:prstGeom>
          <a:noFill/>
          <a:ln w="25400">
            <a:solidFill>
              <a:srgbClr val="0078D4"/>
            </a:solidFill>
          </a:ln>
        </p:spPr>
        <p:txBody>
          <a:bodyPr wrap="square" lIns="68580" tIns="68580" rIns="68580" bIns="68580" rtlCol="0">
            <a:spAutoFit/>
          </a:bodyPr>
          <a:lstStyle/>
          <a:p>
            <a:r>
              <a:rPr lang="en-US" sz="1200" dirty="0">
                <a:solidFill>
                  <a:srgbClr val="008000"/>
                </a:solidFill>
                <a:latin typeface="Consolas" panose="020B0609020204030204" pitchFamily="49" charset="0"/>
              </a:rPr>
              <a:t>// Build a client application.</a:t>
            </a:r>
            <a:endParaRPr lang="en-US" sz="1200" dirty="0">
              <a:latin typeface="Consolas" panose="020B0609020204030204" pitchFamily="49" charset="0"/>
            </a:endParaRPr>
          </a:p>
          <a:p>
            <a:r>
              <a:rPr lang="en-US" sz="1200" dirty="0" err="1">
                <a:solidFill>
                  <a:srgbClr val="0000FF"/>
                </a:solidFill>
                <a:latin typeface="Consolas" panose="020B0609020204030204" pitchFamily="49" charset="0"/>
              </a:rPr>
              <a:t>IPublicClientApplication</a:t>
            </a:r>
            <a:r>
              <a:rPr lang="en-US" sz="1200" dirty="0">
                <a:latin typeface="Consolas" panose="020B0609020204030204" pitchFamily="49" charset="0"/>
              </a:rPr>
              <a:t> </a:t>
            </a:r>
            <a:r>
              <a:rPr lang="en-US" sz="1200" dirty="0" err="1">
                <a:latin typeface="Consolas" panose="020B0609020204030204" pitchFamily="49" charset="0"/>
              </a:rPr>
              <a:t>publicClientApplication</a:t>
            </a:r>
            <a:r>
              <a:rPr lang="en-US" sz="1200" dirty="0">
                <a:latin typeface="Consolas" panose="020B0609020204030204" pitchFamily="49" charset="0"/>
              </a:rPr>
              <a:t> = </a:t>
            </a:r>
            <a:r>
              <a:rPr lang="en-US" sz="1200" dirty="0" err="1">
                <a:latin typeface="Consolas" panose="020B0609020204030204" pitchFamily="49" charset="0"/>
              </a:rPr>
              <a:t>PublicClientApplicationBuilder</a:t>
            </a:r>
            <a:endParaRPr lang="en-US" sz="1200" dirty="0">
              <a:latin typeface="Consolas" panose="020B0609020204030204" pitchFamily="49" charset="0"/>
            </a:endParaRPr>
          </a:p>
          <a:p>
            <a:r>
              <a:rPr lang="en-US" sz="1200" dirty="0">
                <a:latin typeface="Consolas" panose="020B0609020204030204" pitchFamily="49" charset="0"/>
              </a:rPr>
              <a:t>            .Create(</a:t>
            </a:r>
            <a:r>
              <a:rPr lang="en-US" sz="1200" dirty="0">
                <a:solidFill>
                  <a:srgbClr val="A31515"/>
                </a:solidFill>
                <a:latin typeface="Consolas" panose="020B0609020204030204" pitchFamily="49" charset="0"/>
              </a:rPr>
              <a:t>"INSERT-CLIENT-APP-ID"</a:t>
            </a:r>
            <a:r>
              <a:rPr lang="en-US" sz="1200" dirty="0">
                <a:latin typeface="Consolas" panose="020B0609020204030204" pitchFamily="49" charset="0"/>
              </a:rPr>
              <a:t>)</a:t>
            </a:r>
          </a:p>
          <a:p>
            <a:r>
              <a:rPr lang="en-US" sz="1200" dirty="0">
                <a:latin typeface="Consolas" panose="020B0609020204030204" pitchFamily="49" charset="0"/>
              </a:rPr>
              <a:t>            .Build();</a:t>
            </a:r>
          </a:p>
          <a:p>
            <a:endParaRPr lang="en-US" sz="1200" dirty="0">
              <a:solidFill>
                <a:srgbClr val="008000"/>
              </a:solidFill>
              <a:latin typeface="Consolas" panose="020B0609020204030204" pitchFamily="49" charset="0"/>
            </a:endParaRPr>
          </a:p>
          <a:p>
            <a:r>
              <a:rPr lang="en-US" sz="1200" dirty="0">
                <a:solidFill>
                  <a:srgbClr val="008000"/>
                </a:solidFill>
                <a:latin typeface="Consolas" panose="020B0609020204030204" pitchFamily="49" charset="0"/>
              </a:rPr>
              <a:t>// Create an authentication provider by passing in a client application and graph scopes.</a:t>
            </a:r>
            <a:endParaRPr lang="en-US" sz="1200" dirty="0">
              <a:latin typeface="Consolas" panose="020B0609020204030204" pitchFamily="49" charset="0"/>
            </a:endParaRPr>
          </a:p>
          <a:p>
            <a:r>
              <a:rPr lang="en-US" sz="1200" dirty="0" err="1">
                <a:solidFill>
                  <a:srgbClr val="0000FF"/>
                </a:solidFill>
                <a:latin typeface="Consolas" panose="020B0609020204030204" pitchFamily="49" charset="0"/>
              </a:rPr>
              <a:t>DeviceCodeProvider</a:t>
            </a:r>
            <a:r>
              <a:rPr lang="en-US" sz="1200" dirty="0">
                <a:latin typeface="Consolas" panose="020B0609020204030204" pitchFamily="49" charset="0"/>
              </a:rPr>
              <a:t> </a:t>
            </a:r>
            <a:r>
              <a:rPr lang="en-US" sz="1200" dirty="0" err="1">
                <a:latin typeface="Consolas" panose="020B0609020204030204" pitchFamily="49" charset="0"/>
              </a:rPr>
              <a:t>authProvider</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err="1">
                <a:solidFill>
                  <a:srgbClr val="0000FF"/>
                </a:solidFill>
                <a:latin typeface="Consolas" panose="020B0609020204030204" pitchFamily="49" charset="0"/>
              </a:rPr>
              <a:t>DeviceCodeProvider</a:t>
            </a:r>
            <a:r>
              <a:rPr lang="en-US" sz="1200" dirty="0">
                <a:latin typeface="Consolas" panose="020B0609020204030204" pitchFamily="49" charset="0"/>
              </a:rPr>
              <a:t>(</a:t>
            </a:r>
            <a:r>
              <a:rPr lang="en-US" sz="1200" dirty="0" err="1">
                <a:latin typeface="Consolas" panose="020B0609020204030204" pitchFamily="49" charset="0"/>
              </a:rPr>
              <a:t>publicClientApplication</a:t>
            </a:r>
            <a:r>
              <a:rPr lang="en-US" sz="1200" dirty="0">
                <a:latin typeface="Consolas" panose="020B0609020204030204" pitchFamily="49" charset="0"/>
              </a:rPr>
              <a:t>, </a:t>
            </a:r>
            <a:r>
              <a:rPr lang="en-US" sz="1200" dirty="0" err="1">
                <a:latin typeface="Consolas" panose="020B0609020204030204" pitchFamily="49" charset="0"/>
              </a:rPr>
              <a:t>graphScopes</a:t>
            </a:r>
            <a:r>
              <a:rPr lang="en-US" sz="1200" dirty="0">
                <a:latin typeface="Consolas" panose="020B0609020204030204" pitchFamily="49" charset="0"/>
              </a:rPr>
              <a:t>);</a:t>
            </a:r>
          </a:p>
          <a:p>
            <a:endParaRPr lang="en-US" sz="1200" dirty="0">
              <a:solidFill>
                <a:srgbClr val="008000"/>
              </a:solidFill>
              <a:latin typeface="Consolas" panose="020B0609020204030204" pitchFamily="49" charset="0"/>
            </a:endParaRPr>
          </a:p>
          <a:p>
            <a:r>
              <a:rPr lang="en-US" sz="1200" dirty="0">
                <a:solidFill>
                  <a:srgbClr val="008000"/>
                </a:solidFill>
                <a:latin typeface="Consolas" panose="020B0609020204030204" pitchFamily="49" charset="0"/>
              </a:rPr>
              <a:t>// Create a new instance of </a:t>
            </a:r>
            <a:r>
              <a:rPr lang="en-US" sz="1200" dirty="0" err="1">
                <a:solidFill>
                  <a:srgbClr val="008000"/>
                </a:solidFill>
                <a:latin typeface="Consolas" panose="020B0609020204030204" pitchFamily="49" charset="0"/>
              </a:rPr>
              <a:t>GraphServiceClient</a:t>
            </a:r>
            <a:r>
              <a:rPr lang="en-US" sz="1200" dirty="0">
                <a:solidFill>
                  <a:srgbClr val="008000"/>
                </a:solidFill>
                <a:latin typeface="Consolas" panose="020B0609020204030204" pitchFamily="49" charset="0"/>
              </a:rPr>
              <a:t> with the authentication provider.</a:t>
            </a:r>
            <a:endParaRPr lang="en-US" sz="1200" dirty="0">
              <a:latin typeface="Consolas" panose="020B0609020204030204" pitchFamily="49" charset="0"/>
            </a:endParaRPr>
          </a:p>
          <a:p>
            <a:r>
              <a:rPr lang="en-US" sz="1200" dirty="0" err="1">
                <a:solidFill>
                  <a:srgbClr val="0000FF"/>
                </a:solidFill>
                <a:latin typeface="Consolas" panose="020B0609020204030204" pitchFamily="49" charset="0"/>
              </a:rPr>
              <a:t>GraphServiceClient</a:t>
            </a:r>
            <a:r>
              <a:rPr lang="en-US" sz="1200" dirty="0">
                <a:latin typeface="Consolas" panose="020B0609020204030204" pitchFamily="49" charset="0"/>
              </a:rPr>
              <a:t> </a:t>
            </a:r>
            <a:r>
              <a:rPr lang="en-US" sz="1200" dirty="0" err="1">
                <a:latin typeface="Consolas" panose="020B0609020204030204" pitchFamily="49" charset="0"/>
              </a:rPr>
              <a:t>graphClient</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err="1">
                <a:solidFill>
                  <a:srgbClr val="0000FF"/>
                </a:solidFill>
                <a:latin typeface="Consolas" panose="020B0609020204030204" pitchFamily="49" charset="0"/>
              </a:rPr>
              <a:t>GraphServiceClient</a:t>
            </a:r>
            <a:r>
              <a:rPr lang="en-US" sz="1200" dirty="0">
                <a:latin typeface="Consolas" panose="020B0609020204030204" pitchFamily="49" charset="0"/>
              </a:rPr>
              <a:t>(</a:t>
            </a:r>
            <a:r>
              <a:rPr lang="en-US" sz="1200" dirty="0" err="1">
                <a:latin typeface="Consolas" panose="020B0609020204030204" pitchFamily="49" charset="0"/>
              </a:rPr>
              <a:t>authProvider</a:t>
            </a:r>
            <a:r>
              <a:rPr lang="en-US" sz="1200" dirty="0">
                <a:latin typeface="Consolas" panose="020B0609020204030204" pitchFamily="49" charset="0"/>
              </a:rPr>
              <a:t>);</a:t>
            </a:r>
          </a:p>
        </p:txBody>
      </p:sp>
    </p:spTree>
    <p:extLst>
      <p:ext uri="{BB962C8B-B14F-4D97-AF65-F5344CB8AC3E}">
        <p14:creationId xmlns:p14="http://schemas.microsoft.com/office/powerpoint/2010/main" val="420568376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EFD3-413D-0EFE-A830-03362F170549}"/>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Consultar o Microsoft Graph usando SDKs (4 de 4)</a:t>
            </a:r>
          </a:p>
        </p:txBody>
      </p:sp>
      <p:sp>
        <p:nvSpPr>
          <p:cNvPr id="3" name="Text Placeholder 2">
            <a:extLst>
              <a:ext uri="{FF2B5EF4-FFF2-40B4-BE49-F238E27FC236}">
                <a16:creationId xmlns:a16="http://schemas.microsoft.com/office/drawing/2014/main" id="{6BFBFD73-17DF-6B69-6D02-487E9073B13F}"/>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charset="0"/>
              </a:rPr>
              <a:t>Recuperar uma lista de entidades (exemplo)</a:t>
            </a:r>
          </a:p>
        </p:txBody>
      </p:sp>
      <p:sp>
        <p:nvSpPr>
          <p:cNvPr id="5" name="TextBox 4">
            <a:extLst>
              <a:ext uri="{FF2B5EF4-FFF2-40B4-BE49-F238E27FC236}">
                <a16:creationId xmlns:a16="http://schemas.microsoft.com/office/drawing/2014/main" id="{D420B9A6-6444-D1EA-7C6F-63891B6E02F7}"/>
              </a:ext>
            </a:extLst>
          </p:cNvPr>
          <p:cNvSpPr txBox="1"/>
          <p:nvPr/>
        </p:nvSpPr>
        <p:spPr>
          <a:xfrm>
            <a:off x="313983" y="1414418"/>
            <a:ext cx="8505950" cy="2354491"/>
          </a:xfrm>
          <a:prstGeom prst="rect">
            <a:avLst/>
          </a:prstGeom>
          <a:noFill/>
          <a:ln w="25400">
            <a:solidFill>
              <a:srgbClr val="0078D4"/>
            </a:solidFill>
          </a:ln>
        </p:spPr>
        <p:txBody>
          <a:bodyPr wrap="square" lIns="68580" tIns="68580" rIns="68580" bIns="68580" rtlCol="0">
            <a:spAutoFit/>
          </a:bodyPr>
          <a:lstStyle/>
          <a:p>
            <a:r>
              <a:rPr lang="en-US" sz="1200" dirty="0">
                <a:solidFill>
                  <a:srgbClr val="008000"/>
                </a:solidFill>
                <a:latin typeface="Consolas" panose="020B0609020204030204" pitchFamily="49" charset="0"/>
              </a:rPr>
              <a:t>// GET https://graph.microsoft.com/v1.0/me/messages?$select=subject,sender&amp;$filter=&lt;some condition&gt;&amp;</a:t>
            </a:r>
            <a:r>
              <a:rPr lang="en-US" sz="1200" dirty="0" err="1">
                <a:solidFill>
                  <a:srgbClr val="008000"/>
                </a:solidFill>
                <a:latin typeface="Consolas" panose="020B0609020204030204" pitchFamily="49" charset="0"/>
              </a:rPr>
              <a:t>orderBy</a:t>
            </a:r>
            <a:r>
              <a:rPr lang="en-US" sz="1200" dirty="0">
                <a:solidFill>
                  <a:srgbClr val="008000"/>
                </a:solidFill>
                <a:latin typeface="Consolas" panose="020B0609020204030204" pitchFamily="49" charset="0"/>
              </a:rPr>
              <a:t>=</a:t>
            </a:r>
            <a:r>
              <a:rPr lang="en-US" sz="1200" dirty="0" err="1">
                <a:solidFill>
                  <a:srgbClr val="008000"/>
                </a:solidFill>
                <a:latin typeface="Consolas" panose="020B0609020204030204" pitchFamily="49" charset="0"/>
              </a:rPr>
              <a:t>receivedDateTime</a:t>
            </a:r>
            <a:endParaRPr lang="en-US" sz="1200" dirty="0">
              <a:latin typeface="Consolas" panose="020B0609020204030204" pitchFamily="49" charset="0"/>
            </a:endParaRPr>
          </a:p>
          <a:p>
            <a:br>
              <a:rPr lang="en-US" sz="1200" dirty="0">
                <a:latin typeface="Consolas" panose="020B0609020204030204" pitchFamily="49" charset="0"/>
              </a:rPr>
            </a:br>
            <a:r>
              <a:rPr lang="en-US" sz="1200" dirty="0">
                <a:solidFill>
                  <a:srgbClr val="0000FF"/>
                </a:solidFill>
                <a:latin typeface="Consolas" panose="020B0609020204030204" pitchFamily="49" charset="0"/>
              </a:rPr>
              <a:t>var</a:t>
            </a:r>
            <a:r>
              <a:rPr lang="en-US" sz="1200" dirty="0">
                <a:latin typeface="Consolas" panose="020B0609020204030204" pitchFamily="49" charset="0"/>
              </a:rPr>
              <a:t> messages = </a:t>
            </a:r>
            <a:r>
              <a:rPr lang="en-US" sz="1200" dirty="0">
                <a:solidFill>
                  <a:srgbClr val="0000FF"/>
                </a:solidFill>
                <a:latin typeface="Consolas" panose="020B0609020204030204" pitchFamily="49" charset="0"/>
              </a:rPr>
              <a:t>await</a:t>
            </a:r>
            <a:r>
              <a:rPr lang="en-US" sz="1200" dirty="0">
                <a:latin typeface="Consolas" panose="020B0609020204030204" pitchFamily="49" charset="0"/>
              </a:rPr>
              <a:t> </a:t>
            </a:r>
            <a:r>
              <a:rPr lang="en-US" sz="1200" dirty="0" err="1">
                <a:latin typeface="Consolas" panose="020B0609020204030204" pitchFamily="49" charset="0"/>
              </a:rPr>
              <a:t>graphClient.Me.Messages</a:t>
            </a:r>
            <a:endParaRPr lang="en-US" sz="1200" dirty="0">
              <a:latin typeface="Consolas" panose="020B0609020204030204" pitchFamily="49" charset="0"/>
            </a:endParaRPr>
          </a:p>
          <a:p>
            <a:r>
              <a:rPr lang="en-US" sz="1200" dirty="0">
                <a:latin typeface="Consolas" panose="020B0609020204030204" pitchFamily="49" charset="0"/>
              </a:rPr>
              <a:t>    .Request()</a:t>
            </a:r>
          </a:p>
          <a:p>
            <a:r>
              <a:rPr lang="en-US" sz="1200" dirty="0">
                <a:latin typeface="Consolas" panose="020B0609020204030204" pitchFamily="49" charset="0"/>
              </a:rPr>
              <a:t>    .Select(m =&gt;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m.Subject</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m.Sender</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.Filter(</a:t>
            </a:r>
            <a:r>
              <a:rPr lang="en-US" sz="1200" dirty="0">
                <a:solidFill>
                  <a:srgbClr val="A31515"/>
                </a:solidFill>
                <a:latin typeface="Consolas" panose="020B0609020204030204" pitchFamily="49" charset="0"/>
              </a:rPr>
              <a:t>"&lt;filter condition&gt;"</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OrderBy</a:t>
            </a:r>
            <a:r>
              <a:rPr lang="en-US" sz="1200" dirty="0">
                <a:latin typeface="Consolas" panose="020B0609020204030204" pitchFamily="49" charset="0"/>
              </a:rPr>
              <a: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receivedDateTime</a:t>
            </a:r>
            <a:r>
              <a:rPr lang="en-US" sz="1200" dirty="0">
                <a:solidFill>
                  <a:srgbClr val="A31515"/>
                </a:solidFill>
                <a:latin typeface="Consolas" panose="020B0609020204030204" pitchFamily="49" charset="0"/>
              </a:rPr>
              <a:t>"</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GetAsync</a:t>
            </a:r>
            <a:r>
              <a:rPr lang="en-US" sz="1200" dirty="0">
                <a:latin typeface="Consolas" panose="020B0609020204030204" pitchFamily="49" charset="0"/>
              </a:rPr>
              <a:t>();</a:t>
            </a:r>
          </a:p>
        </p:txBody>
      </p:sp>
    </p:spTree>
    <p:extLst>
      <p:ext uri="{BB962C8B-B14F-4D97-AF65-F5344CB8AC3E}">
        <p14:creationId xmlns:p14="http://schemas.microsoft.com/office/powerpoint/2010/main" val="86103130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EF4A-4756-034D-B080-7D45DF0EBA62}"/>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Aplicar melhores práticas ao Microsoft Graph</a:t>
            </a:r>
          </a:p>
        </p:txBody>
      </p:sp>
      <p:sp>
        <p:nvSpPr>
          <p:cNvPr id="3" name="Content Placeholder 2">
            <a:extLst>
              <a:ext uri="{FF2B5EF4-FFF2-40B4-BE49-F238E27FC236}">
                <a16:creationId xmlns:a16="http://schemas.microsoft.com/office/drawing/2014/main" id="{000F7423-F1CF-52E8-0018-B58441131325}"/>
              </a:ext>
            </a:extLst>
          </p:cNvPr>
          <p:cNvSpPr>
            <a:spLocks noGrp="1"/>
          </p:cNvSpPr>
          <p:nvPr>
            <p:ph sz="quarter" idx="10"/>
          </p:nvPr>
        </p:nvSpPr>
        <p:spPr>
          <a:xfrm>
            <a:off x="342901" y="926307"/>
            <a:ext cx="3915833" cy="3612356"/>
          </a:xfrm>
        </p:spPr>
        <p:txBody>
          <a:bodyPr>
            <a:normAutofit fontScale="92500"/>
          </a:bodyPr>
          <a:lstStyle/>
          <a:p>
            <a:pPr marL="0" indent="0">
              <a:spcAft>
                <a:spcPts val="900"/>
              </a:spcAft>
              <a:buNone/>
            </a:pPr>
            <a:r>
              <a:rPr lang="pt-BR" sz="1500" dirty="0">
                <a:solidFill>
                  <a:srgbClr val="000000"/>
                </a:solidFill>
                <a:latin typeface="Segoe UI Semibold"/>
                <a:ea typeface="Segoe UI Semibold"/>
                <a:cs typeface="Segoe UI Semibold" charset="0"/>
              </a:rPr>
              <a:t>Autenticação</a:t>
            </a:r>
          </a:p>
          <a:p>
            <a:pPr>
              <a:spcAft>
                <a:spcPts val="450"/>
              </a:spcAft>
            </a:pPr>
            <a:r>
              <a:rPr lang="pt-BR" sz="1500" dirty="0">
                <a:solidFill>
                  <a:srgbClr val="000000"/>
                </a:solidFill>
                <a:latin typeface="Segoe UI"/>
                <a:ea typeface="Segoe UI"/>
                <a:cs typeface="Segoe UI"/>
              </a:rPr>
              <a:t>O cabeçalho da solicitação de Autorização do HTTP, como um token do Portador</a:t>
            </a:r>
          </a:p>
          <a:p>
            <a:pPr>
              <a:spcAft>
                <a:spcPts val="450"/>
              </a:spcAft>
            </a:pPr>
            <a:r>
              <a:rPr lang="pt-BR" sz="1500" dirty="0">
                <a:solidFill>
                  <a:srgbClr val="000000"/>
                </a:solidFill>
                <a:latin typeface="Segoe UI"/>
                <a:ea typeface="Segoe UI"/>
                <a:cs typeface="Segoe UI"/>
              </a:rPr>
              <a:t>O construtor do cliente do grafo, ao usar uma biblioteca cliente do Microsoft Graph</a:t>
            </a:r>
          </a:p>
          <a:p>
            <a:pPr marL="0" indent="0">
              <a:spcBef>
                <a:spcPts val="450"/>
              </a:spcBef>
              <a:spcAft>
                <a:spcPts val="900"/>
              </a:spcAft>
              <a:buNone/>
            </a:pPr>
            <a:r>
              <a:rPr lang="pt-BR" sz="1500" dirty="0">
                <a:solidFill>
                  <a:srgbClr val="000000"/>
                </a:solidFill>
                <a:latin typeface="Segoe UI Semibold"/>
                <a:ea typeface="Segoe UI Semibold"/>
                <a:cs typeface="Segoe UI Semibold" charset="0"/>
              </a:rPr>
              <a:t>Consentimento e autorização</a:t>
            </a:r>
          </a:p>
          <a:p>
            <a:r>
              <a:rPr lang="pt-BR" sz="1500" dirty="0">
                <a:solidFill>
                  <a:srgbClr val="000000"/>
                </a:solidFill>
                <a:latin typeface="Segoe UI"/>
                <a:ea typeface="Segoe UI"/>
                <a:cs typeface="Segoe UI"/>
              </a:rPr>
              <a:t>Use o mínimo de privilégios</a:t>
            </a:r>
          </a:p>
          <a:p>
            <a:r>
              <a:rPr lang="pt-BR" sz="1500" dirty="0">
                <a:solidFill>
                  <a:srgbClr val="000000"/>
                </a:solidFill>
                <a:latin typeface="Segoe UI"/>
                <a:ea typeface="Segoe UI"/>
                <a:cs typeface="Segoe UI"/>
              </a:rPr>
              <a:t>Use o tipo de permissão correto com base nos cenários</a:t>
            </a:r>
          </a:p>
          <a:p>
            <a:r>
              <a:rPr lang="pt-BR" sz="1500" dirty="0">
                <a:solidFill>
                  <a:srgbClr val="000000"/>
                </a:solidFill>
                <a:latin typeface="Segoe UI"/>
                <a:ea typeface="Segoe UI"/>
                <a:cs typeface="Segoe UI"/>
              </a:rPr>
              <a:t>Considere a experiência de usuários finais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e de administradores</a:t>
            </a:r>
          </a:p>
          <a:p>
            <a:r>
              <a:rPr lang="pt-BR" sz="1500" dirty="0">
                <a:solidFill>
                  <a:srgbClr val="000000"/>
                </a:solidFill>
                <a:latin typeface="Segoe UI"/>
                <a:ea typeface="Segoe UI"/>
                <a:cs typeface="Segoe UI"/>
              </a:rPr>
              <a:t>Considere usuários finais e administradores</a:t>
            </a:r>
          </a:p>
          <a:p>
            <a:endParaRPr lang="en-US" sz="1500" dirty="0"/>
          </a:p>
        </p:txBody>
      </p:sp>
      <p:sp>
        <p:nvSpPr>
          <p:cNvPr id="4" name="Content Placeholder 2">
            <a:extLst>
              <a:ext uri="{FF2B5EF4-FFF2-40B4-BE49-F238E27FC236}">
                <a16:creationId xmlns:a16="http://schemas.microsoft.com/office/drawing/2014/main" id="{49F4BB4A-C56C-D78C-918B-B34552DC748C}"/>
              </a:ext>
            </a:extLst>
          </p:cNvPr>
          <p:cNvSpPr txBox="1"/>
          <p:nvPr/>
        </p:nvSpPr>
        <p:spPr>
          <a:xfrm>
            <a:off x="4652434" y="926307"/>
            <a:ext cx="3915833"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900"/>
              </a:spcAft>
              <a:buNone/>
            </a:pPr>
            <a:r>
              <a:rPr lang="pt-BR" sz="1500" dirty="0">
                <a:solidFill>
                  <a:srgbClr val="000000"/>
                </a:solidFill>
                <a:latin typeface="Segoe UI Semibold"/>
                <a:ea typeface="Segoe UI Semibold"/>
                <a:cs typeface="Segoe UI Semibold" charset="0"/>
              </a:rPr>
              <a:t>Lidar com respostas de maneira eficaz</a:t>
            </a:r>
          </a:p>
          <a:p>
            <a:pPr>
              <a:spcAft>
                <a:spcPts val="450"/>
              </a:spcAft>
            </a:pPr>
            <a:r>
              <a:rPr lang="pt-BR" sz="1500" dirty="0">
                <a:solidFill>
                  <a:srgbClr val="000000"/>
                </a:solidFill>
                <a:latin typeface="Segoe UI"/>
                <a:ea typeface="Segoe UI"/>
                <a:cs typeface="Segoe UI"/>
              </a:rPr>
              <a:t>Paginação</a:t>
            </a:r>
          </a:p>
          <a:p>
            <a:pPr>
              <a:spcAft>
                <a:spcPts val="450"/>
              </a:spcAft>
            </a:pPr>
            <a:r>
              <a:rPr lang="pt-BR" sz="1500" dirty="0">
                <a:solidFill>
                  <a:srgbClr val="000000"/>
                </a:solidFill>
                <a:latin typeface="Segoe UI"/>
                <a:ea typeface="Segoe UI"/>
                <a:cs typeface="Segoe UI"/>
              </a:rPr>
              <a:t>Enumerações evolutivas</a:t>
            </a:r>
          </a:p>
          <a:p>
            <a:pPr marL="0" indent="0" defTabSz="685800">
              <a:spcBef>
                <a:spcPts val="450"/>
              </a:spcBef>
              <a:spcAft>
                <a:spcPts val="900"/>
              </a:spcAft>
              <a:buClrTx/>
              <a:buNone/>
              <a:defRPr/>
            </a:pPr>
            <a:r>
              <a:rPr lang="pt-BR" sz="1500" dirty="0">
                <a:solidFill>
                  <a:srgbClr val="000000"/>
                </a:solidFill>
                <a:latin typeface="Segoe UI Semibold"/>
                <a:ea typeface="Segoe UI Semibold"/>
                <a:cs typeface="Segoe UI Semibold" charset="0"/>
              </a:rPr>
              <a:t>Armazenar dados localmente</a:t>
            </a:r>
          </a:p>
          <a:p>
            <a:pPr>
              <a:spcAft>
                <a:spcPts val="450"/>
              </a:spcAft>
            </a:pPr>
            <a:r>
              <a:rPr lang="pt-BR" sz="1500" dirty="0">
                <a:solidFill>
                  <a:srgbClr val="000000"/>
                </a:solidFill>
                <a:latin typeface="Segoe UI"/>
                <a:ea typeface="Segoe UI"/>
                <a:cs typeface="Segoe UI"/>
              </a:rPr>
              <a:t>Somente armazene dados localmente ou em cache se necessário para um cenário específico</a:t>
            </a:r>
          </a:p>
          <a:p>
            <a:pPr>
              <a:spcAft>
                <a:spcPts val="450"/>
              </a:spcAft>
            </a:pPr>
            <a:r>
              <a:rPr lang="pt-BR" sz="1500" dirty="0">
                <a:solidFill>
                  <a:srgbClr val="000000"/>
                </a:solidFill>
                <a:latin typeface="Segoe UI"/>
                <a:ea typeface="Segoe UI"/>
                <a:cs typeface="Segoe UI"/>
              </a:rPr>
              <a:t>Seu aplicativo também deve implementar políticas de retenção e exclusão adequadas</a:t>
            </a:r>
          </a:p>
          <a:p>
            <a:pPr marL="0" indent="0">
              <a:buNone/>
            </a:pPr>
            <a:endParaRPr lang="en-US" sz="1500" dirty="0"/>
          </a:p>
        </p:txBody>
      </p:sp>
    </p:spTree>
    <p:extLst>
      <p:ext uri="{BB962C8B-B14F-4D97-AF65-F5344CB8AC3E}">
        <p14:creationId xmlns:p14="http://schemas.microsoft.com/office/powerpoint/2010/main" val="317339805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33D8F5-40B3-3D41-1072-B1616B467345}"/>
              </a:ext>
            </a:extLst>
          </p:cNvPr>
          <p:cNvSpPr>
            <a:spLocks noGrp="1"/>
          </p:cNvSpPr>
          <p:nvPr>
            <p:ph type="title"/>
          </p:nvPr>
        </p:nvSpPr>
        <p:spPr>
          <a:xfrm>
            <a:off x="0" y="8032"/>
            <a:ext cx="7886700" cy="994172"/>
          </a:xfrm>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4" name="Content Placeholder 3">
            <a:extLst>
              <a:ext uri="{FF2B5EF4-FFF2-40B4-BE49-F238E27FC236}">
                <a16:creationId xmlns:a16="http://schemas.microsoft.com/office/drawing/2014/main" id="{33221971-E4B4-91FA-1DB9-F42D84D88189}"/>
              </a:ext>
            </a:extLst>
          </p:cNvPr>
          <p:cNvSpPr>
            <a:spLocks noGrp="1"/>
          </p:cNvSpPr>
          <p:nvPr>
            <p:ph sz="quarter" idx="12"/>
          </p:nvPr>
        </p:nvSpPr>
        <p:spPr/>
        <p:txBody>
          <a:bodyPr/>
          <a:lstStyle/>
          <a:p>
            <a:pPr marL="0" indent="0" defTabSz="685800">
              <a:lnSpc>
                <a:spcPct val="100000"/>
              </a:lnSpc>
              <a:spcBef>
                <a:spcPct val="0"/>
              </a:spcBef>
              <a:spcAft>
                <a:spcPts val="900"/>
              </a:spcAft>
              <a:buNone/>
              <a:defRPr/>
            </a:pPr>
            <a:r>
              <a:rPr lang="pt-BR" sz="1800" dirty="0">
                <a:solidFill>
                  <a:srgbClr val="000000"/>
                </a:solidFill>
                <a:latin typeface="Segoe UI"/>
                <a:ea typeface="Segoe UI"/>
                <a:cs typeface="Segoe UI"/>
              </a:rPr>
              <a:t>Neste módulo, você aprendeu a:</a:t>
            </a:r>
          </a:p>
          <a:p>
            <a:r>
              <a:rPr lang="pt-BR" sz="1800" dirty="0">
                <a:solidFill>
                  <a:srgbClr val="000000"/>
                </a:solidFill>
                <a:latin typeface="Segoe UI"/>
                <a:ea typeface="Segoe UI"/>
                <a:cs typeface="Segoe UI"/>
              </a:rPr>
              <a:t>Explicar os benefícios do uso do Microsoft Graph</a:t>
            </a:r>
          </a:p>
          <a:p>
            <a:r>
              <a:rPr lang="pt-BR" sz="1800" dirty="0">
                <a:solidFill>
                  <a:srgbClr val="000000"/>
                </a:solidFill>
                <a:latin typeface="Segoe UI"/>
                <a:ea typeface="Segoe UI"/>
                <a:cs typeface="Segoe UI"/>
              </a:rPr>
              <a:t>Executar operações no Microsoft Graph usando REST e SDKs</a:t>
            </a:r>
          </a:p>
          <a:p>
            <a:r>
              <a:rPr lang="pt-BR" sz="1800" dirty="0">
                <a:solidFill>
                  <a:srgbClr val="000000"/>
                </a:solidFill>
                <a:latin typeface="Segoe UI"/>
                <a:ea typeface="Segoe UI"/>
                <a:cs typeface="Segoe UI"/>
              </a:rPr>
              <a:t>Aplicar as melhores práticas para ajudar seus aplicativos a obter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o máximo do Microsoft Graph</a:t>
            </a:r>
          </a:p>
          <a:p>
            <a:endParaRPr lang="en-US" dirty="0"/>
          </a:p>
        </p:txBody>
      </p:sp>
      <p:sp>
        <p:nvSpPr>
          <p:cNvPr id="5" name="Oval 4">
            <a:extLst>
              <a:ext uri="{FF2B5EF4-FFF2-40B4-BE49-F238E27FC236}">
                <a16:creationId xmlns:a16="http://schemas.microsoft.com/office/drawing/2014/main" id="{09F58951-4595-0655-4A72-15DF78A41634}"/>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6" name="Text Placeholder 43">
            <a:extLst>
              <a:ext uri="{FF2B5EF4-FFF2-40B4-BE49-F238E27FC236}">
                <a16:creationId xmlns:a16="http://schemas.microsoft.com/office/drawing/2014/main" id="{3C700301-A44D-6BF7-F79B-3FE0881017F0}"/>
              </a:ext>
            </a:extLst>
          </p:cNvPr>
          <p:cNvSpPr txBox="1"/>
          <p:nvPr/>
        </p:nvSpPr>
        <p:spPr>
          <a:xfrm>
            <a:off x="5036273" y="1557464"/>
            <a:ext cx="3504330" cy="591934"/>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a:solidFill>
                  <a:srgbClr val="000000"/>
                </a:solidFill>
                <a:latin typeface="Segoe UI"/>
                <a:ea typeface="Segoe UI"/>
                <a:cs typeface="Segoe UI"/>
              </a:rPr>
              <a:t>Qual método HTTP é usado para atualizar um recurso com novos valores?</a:t>
            </a:r>
          </a:p>
        </p:txBody>
      </p:sp>
      <p:sp>
        <p:nvSpPr>
          <p:cNvPr id="2" name="Oval 1">
            <a:extLst>
              <a:ext uri="{FF2B5EF4-FFF2-40B4-BE49-F238E27FC236}">
                <a16:creationId xmlns:a16="http://schemas.microsoft.com/office/drawing/2014/main" id="{B860B3A4-8E40-4CAB-AFAB-17784E4B017A}"/>
              </a:ext>
              <a:ext uri="{C183D7F6-B498-43B3-948B-1728B52AA6E4}">
                <adec:decorative xmlns:adec="http://schemas.microsoft.com/office/drawing/2017/decorative" val="1"/>
              </a:ext>
            </a:extLst>
          </p:cNvPr>
          <p:cNvSpPr/>
          <p:nvPr/>
        </p:nvSpPr>
        <p:spPr bwMode="auto">
          <a:xfrm>
            <a:off x="4572000" y="227578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7" name="Text Placeholder 43">
            <a:extLst>
              <a:ext uri="{FF2B5EF4-FFF2-40B4-BE49-F238E27FC236}">
                <a16:creationId xmlns:a16="http://schemas.microsoft.com/office/drawing/2014/main" id="{EDAB8B9E-AE29-4FC8-83EE-634621915BEC}"/>
              </a:ext>
            </a:extLst>
          </p:cNvPr>
          <p:cNvSpPr txBox="1"/>
          <p:nvPr/>
        </p:nvSpPr>
        <p:spPr>
          <a:xfrm>
            <a:off x="5036273" y="2275783"/>
            <a:ext cx="3504330" cy="885588"/>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Qual dos componentes da plataforma Microsoft 365 é usado para fornecer dados externos ao Azure para serviços e aplicativos do Microsoft Graph?</a:t>
            </a:r>
          </a:p>
        </p:txBody>
      </p:sp>
    </p:spTree>
    <p:extLst>
      <p:ext uri="{BB962C8B-B14F-4D97-AF65-F5344CB8AC3E}">
        <p14:creationId xmlns:p14="http://schemas.microsoft.com/office/powerpoint/2010/main" val="375098944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06F0B0CD-763D-FD31-9E8A-065C0F623D95}"/>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441F0BD9-9042-0CB6-C277-9A6B017B5D54}"/>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Autenticar usando os </a:t>
            </a:r>
            <a:r>
              <a:rPr lang="pt-BR" sz="2400" dirty="0" err="1">
                <a:solidFill>
                  <a:srgbClr val="A5A5A5"/>
                </a:solidFill>
                <a:latin typeface="Calibri"/>
                <a:ea typeface="Calibri"/>
                <a:cs typeface="Calibri"/>
              </a:rPr>
              <a:t>SDKs</a:t>
            </a:r>
            <a:r>
              <a:rPr lang="pt-BR" sz="2400" dirty="0">
                <a:solidFill>
                  <a:srgbClr val="A5A5A5"/>
                </a:solidFill>
                <a:latin typeface="Calibri"/>
                <a:ea typeface="Calibri"/>
                <a:cs typeface="Calibri"/>
              </a:rPr>
              <a:t> </a:t>
            </a:r>
            <a:r>
              <a:rPr lang="pt-BR" sz="2400" dirty="0" err="1">
                <a:solidFill>
                  <a:srgbClr val="A5A5A5"/>
                </a:solidFill>
                <a:latin typeface="Calibri"/>
                <a:ea typeface="Calibri"/>
                <a:cs typeface="Calibri"/>
              </a:rPr>
              <a:t>OpenID</a:t>
            </a:r>
            <a:r>
              <a:rPr lang="pt-BR" sz="2400" dirty="0">
                <a:solidFill>
                  <a:srgbClr val="A5A5A5"/>
                </a:solidFill>
                <a:latin typeface="Calibri"/>
                <a:ea typeface="Calibri"/>
                <a:cs typeface="Calibri"/>
              </a:rPr>
              <a:t> Connect, MSAL e .NET</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26C38A65-ED67-1E8C-5AA5-EDE501E27C79}"/>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dirty="0">
                <a:solidFill>
                  <a:srgbClr val="EA4E60"/>
                </a:solidFill>
                <a:latin typeface="Century Gothic"/>
              </a:rPr>
              <a:t>Laboratório</a:t>
            </a:r>
            <a:endParaRPr sz="4000" b="1" dirty="0">
              <a:solidFill>
                <a:srgbClr val="EA4E60"/>
              </a:solidFill>
              <a:latin typeface="Century Gothic"/>
              <a:sym typeface="Century Gothic"/>
            </a:endParaRPr>
          </a:p>
        </p:txBody>
      </p:sp>
      <p:sp>
        <p:nvSpPr>
          <p:cNvPr id="3" name="Espaço Reservado para Número de Slide 2">
            <a:extLst>
              <a:ext uri="{FF2B5EF4-FFF2-40B4-BE49-F238E27FC236}">
                <a16:creationId xmlns:a16="http://schemas.microsoft.com/office/drawing/2014/main" id="{9E2FFB38-B8C8-5C65-2FB7-0274D9A7121E}"/>
              </a:ext>
            </a:extLst>
          </p:cNvPr>
          <p:cNvSpPr>
            <a:spLocks noGrp="1"/>
          </p:cNvSpPr>
          <p:nvPr>
            <p:ph type="sldNum" idx="12"/>
          </p:nvPr>
        </p:nvSpPr>
        <p:spPr/>
        <p:txBody>
          <a:bodyPr/>
          <a:lstStyle/>
          <a:p>
            <a:r>
              <a:rPr lang="en-US"/>
              <a:t>[</a:t>
            </a:r>
            <a:fld id="{00000000-1234-1234-1234-123412341234}" type="slidenum">
              <a:rPr lang="en-US">
                <a:solidFill>
                  <a:srgbClr val="EA4E60"/>
                </a:solidFill>
              </a:rPr>
              <a:t>38</a:t>
            </a:fld>
            <a:r>
              <a:rPr lang="en-US"/>
              <a:t>]</a:t>
            </a:r>
            <a:endParaRPr lang="pt-BR"/>
          </a:p>
        </p:txBody>
      </p:sp>
      <p:pic>
        <p:nvPicPr>
          <p:cNvPr id="4" name="Imagem 3">
            <a:extLst>
              <a:ext uri="{FF2B5EF4-FFF2-40B4-BE49-F238E27FC236}">
                <a16:creationId xmlns:a16="http://schemas.microsoft.com/office/drawing/2014/main" id="{1C497EBC-DE6B-6238-341C-A6EFD09AEAF1}"/>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268159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Perguntas de discussão em grupo:</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900"/>
              </a:spcAft>
            </a:pPr>
            <a:r>
              <a:rPr lang="pt-BR" sz="1800" dirty="0">
                <a:solidFill>
                  <a:srgbClr val="000000"/>
                </a:solidFill>
                <a:latin typeface="Segoe UI"/>
                <a:ea typeface="Segoe UI"/>
                <a:cs typeface="Segoe UI"/>
              </a:rPr>
              <a:t>O que são entidades de serviço e como elas podem ser usadas?</a:t>
            </a:r>
          </a:p>
          <a:p>
            <a:pPr>
              <a:spcAft>
                <a:spcPts val="900"/>
              </a:spcAft>
            </a:pPr>
            <a:r>
              <a:rPr lang="pt-BR" sz="1800" dirty="0">
                <a:solidFill>
                  <a:srgbClr val="000000"/>
                </a:solidFill>
                <a:latin typeface="Segoe UI"/>
                <a:ea typeface="Segoe UI"/>
                <a:cs typeface="Segoe UI"/>
              </a:rPr>
              <a:t>Descreva um cenário em que você gostaria de usar o acesso condicional?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Que impacto no código do aplicativo isso teria?</a:t>
            </a:r>
          </a:p>
          <a:p>
            <a:pPr>
              <a:spcAft>
                <a:spcPts val="900"/>
              </a:spcAft>
            </a:pPr>
            <a:r>
              <a:rPr lang="pt-BR" sz="1800" dirty="0">
                <a:solidFill>
                  <a:srgbClr val="000000"/>
                </a:solidFill>
                <a:latin typeface="Segoe UI"/>
                <a:ea typeface="Segoe UI"/>
                <a:cs typeface="Segoe UI"/>
              </a:rPr>
              <a:t>Descreva alguns cenários em que seria recomendável usar uma Assinatura de Acesso Compartilhado.</a:t>
            </a:r>
          </a:p>
          <a:p>
            <a:endParaRPr lang="en-US" sz="1800" dirty="0"/>
          </a:p>
        </p:txBody>
      </p:sp>
    </p:spTree>
    <p:extLst>
      <p:ext uri="{BB962C8B-B14F-4D97-AF65-F5344CB8AC3E}">
        <p14:creationId xmlns:p14="http://schemas.microsoft.com/office/powerpoint/2010/main" val="12884576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Explorar a plataforma de identidade da Microsoft</a:t>
            </a:r>
            <a:endParaRPr lang="pt-BR" sz="2400" dirty="0">
              <a:solidFill>
                <a:srgbClr val="A5A5A5"/>
              </a:solidFill>
              <a:latin typeface="Calibri"/>
              <a:ea typeface="Calibri"/>
              <a:cs typeface="Calibri"/>
              <a:sym typeface="Century Gothic"/>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1</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71044" y="127584"/>
            <a:ext cx="651673" cy="27149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a:xfrm>
            <a:off x="0" y="4606"/>
            <a:ext cx="7886700" cy="994172"/>
          </a:xfrm>
        </p:spPr>
        <p:txBody>
          <a:bodyPr>
            <a:noAutofit/>
          </a:bodyPr>
          <a:lstStyle/>
          <a:p>
            <a:r>
              <a:rPr lang="pt-BR" sz="1800" dirty="0">
                <a:solidFill>
                  <a:srgbClr val="000000"/>
                </a:solidFill>
                <a:latin typeface="Segoe UI Semibold"/>
                <a:ea typeface="Segoe UI Semibold"/>
                <a:cs typeface="Segoe UI Semibold" charset="0"/>
              </a:rPr>
              <a:t>Laboratório 06: autenticar usando os SDKs OpenID Connect, MSAL e .NET</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a:xfrm>
            <a:off x="526795" y="1322941"/>
            <a:ext cx="3849996" cy="2821781"/>
          </a:xfrm>
        </p:spPr>
        <p:txBody>
          <a:bodyPr>
            <a:normAutofit/>
          </a:bodyPr>
          <a:lstStyle/>
          <a:p>
            <a:pPr marL="0" indent="0">
              <a:buNone/>
            </a:pPr>
            <a:r>
              <a:rPr lang="pt-BR" sz="1500" dirty="0">
                <a:solidFill>
                  <a:srgbClr val="000000"/>
                </a:solidFill>
                <a:latin typeface="Segoe UI"/>
                <a:ea typeface="Segoe UI"/>
                <a:cs typeface="Segoe UI"/>
              </a:rPr>
              <a:t>Neste laboratório, você registrará um aplicativo no Microsoft Entra ID, adicionará um usuário e, em seguida, testará o acesso do usuário ao aplicativo para validar que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o Entra ID pode assegurá-lo. Você também usará a ferramenta Explorador do Graph para criar e testar solicitações na API do Graph para uma conta de usuário do Entra ID.</a:t>
            </a:r>
          </a:p>
          <a:p>
            <a:pPr marL="0" indent="0">
              <a:buNone/>
            </a:pPr>
            <a:endParaRPr lang="en-US" sz="15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450"/>
              </a:spcAft>
            </a:pPr>
            <a:r>
              <a:rPr lang="pt-BR" sz="1350" dirty="0">
                <a:solidFill>
                  <a:srgbClr val="222222"/>
                </a:solidFill>
                <a:latin typeface="segoe-ui_semibold"/>
                <a:ea typeface="segoe-ui_semibold"/>
                <a:cs typeface="segoe-ui_semibold"/>
              </a:rPr>
              <a:t>Exercício 1: Configurar um ambiente do Entra ID de locatário único</a:t>
            </a:r>
            <a:endParaRPr lang="en-US" sz="1350" dirty="0">
              <a:solidFill>
                <a:srgbClr val="222222"/>
              </a:solidFill>
              <a:latin typeface="segoe-ui_semibold"/>
            </a:endParaRPr>
          </a:p>
          <a:p>
            <a:pPr>
              <a:spcAft>
                <a:spcPts val="450"/>
              </a:spcAft>
            </a:pPr>
            <a:r>
              <a:rPr lang="pt-BR" sz="1350" dirty="0">
                <a:solidFill>
                  <a:srgbClr val="222222"/>
                </a:solidFill>
                <a:latin typeface="segoe-ui_semibold"/>
                <a:ea typeface="segoe-ui_semibold"/>
                <a:cs typeface="segoe-ui_semibold"/>
              </a:rPr>
              <a:t>Exercício 2: Criar um aplicativo Web do ASP.NET de locatário único</a:t>
            </a:r>
          </a:p>
          <a:p>
            <a:pPr marL="0" indent="0">
              <a:spcAft>
                <a:spcPts val="450"/>
              </a:spcAft>
              <a:buNone/>
            </a:pPr>
            <a:endParaRPr lang="en-US" sz="1350" dirty="0">
              <a:solidFill>
                <a:srgbClr val="222222"/>
              </a:solidFill>
              <a:latin typeface="segoe-ui_semibold"/>
            </a:endParaRPr>
          </a:p>
        </p:txBody>
      </p:sp>
    </p:spTree>
    <p:extLst>
      <p:ext uri="{BB962C8B-B14F-4D97-AF65-F5344CB8AC3E}">
        <p14:creationId xmlns:p14="http://schemas.microsoft.com/office/powerpoint/2010/main" val="361190602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41</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69027-8060-29FD-A85E-206719F36D5A}"/>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a:rPr>
              <a:t>Introdução</a:t>
            </a:r>
          </a:p>
        </p:txBody>
      </p:sp>
      <p:sp>
        <p:nvSpPr>
          <p:cNvPr id="4" name="Content Placeholder 3">
            <a:extLst>
              <a:ext uri="{FF2B5EF4-FFF2-40B4-BE49-F238E27FC236}">
                <a16:creationId xmlns:a16="http://schemas.microsoft.com/office/drawing/2014/main" id="{84FFF623-9F1B-1D5E-6E61-8754DADF0416}"/>
              </a:ext>
            </a:extLst>
          </p:cNvPr>
          <p:cNvSpPr>
            <a:spLocks noGrp="1"/>
          </p:cNvSpPr>
          <p:nvPr>
            <p:ph sz="quarter" idx="10"/>
          </p:nvPr>
        </p:nvSpPr>
        <p:spPr/>
        <p:txBody>
          <a:bodyPr/>
          <a:lstStyle/>
          <a:p>
            <a:pPr>
              <a:spcAft>
                <a:spcPts val="900"/>
              </a:spcAft>
            </a:pPr>
            <a:r>
              <a:rPr lang="pt-BR" sz="1800" dirty="0">
                <a:solidFill>
                  <a:srgbClr val="000000"/>
                </a:solidFill>
                <a:latin typeface="Segoe UI"/>
                <a:ea typeface="Segoe UI"/>
                <a:cs typeface="Segoe UI"/>
              </a:rPr>
              <a:t>A plataforma de Identidade da Microsoft é um conjunto de ferramentas que inclui serviço de autenticação, bibliotecas de código aberto e ferramentas de gerenciamento de aplicativos.</a:t>
            </a:r>
          </a:p>
          <a:p>
            <a:pPr>
              <a:spcAft>
                <a:spcPts val="900"/>
              </a:spcAft>
            </a:pPr>
            <a:r>
              <a:rPr lang="pt-BR" sz="1800" dirty="0">
                <a:solidFill>
                  <a:srgbClr val="000000"/>
                </a:solidFill>
                <a:latin typeface="Segoe UI"/>
                <a:ea typeface="Segoe UI"/>
                <a:cs typeface="Segoe UI"/>
              </a:rPr>
              <a:t>Ela ajuda você a criar aplicativos em que seus usuários e clientes possam entrar usando as respectivas identidades da Microsoft ou contas de redes sociais.</a:t>
            </a:r>
          </a:p>
          <a:p>
            <a:endParaRPr lang="en-US" dirty="0"/>
          </a:p>
        </p:txBody>
      </p:sp>
    </p:spTree>
    <p:extLst>
      <p:ext uri="{BB962C8B-B14F-4D97-AF65-F5344CB8AC3E}">
        <p14:creationId xmlns:p14="http://schemas.microsoft.com/office/powerpoint/2010/main" val="16977684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4676-B595-B713-4D5B-6C02132D0A6B}"/>
              </a:ext>
            </a:extLst>
          </p:cNvPr>
          <p:cNvSpPr>
            <a:spLocks noGrp="1"/>
          </p:cNvSpPr>
          <p:nvPr>
            <p:ph type="title"/>
          </p:nvPr>
        </p:nvSpPr>
        <p:spPr>
          <a:xfrm>
            <a:off x="0" y="9961"/>
            <a:ext cx="7886700" cy="994172"/>
          </a:xfrm>
        </p:spPr>
        <p:txBody>
          <a:bodyPr/>
          <a:lstStyle/>
          <a:p>
            <a:r>
              <a:rPr lang="pt-BR" sz="2400" dirty="0">
                <a:solidFill>
                  <a:srgbClr val="000000"/>
                </a:solidFill>
                <a:latin typeface="Segoe UI Semibold"/>
                <a:ea typeface="Segoe UI Semibold"/>
                <a:cs typeface="Segoe UI Semibold" charset="0"/>
              </a:rPr>
              <a:t>Explorar a plataforma de identidade da Microsoft</a:t>
            </a:r>
          </a:p>
        </p:txBody>
      </p:sp>
      <p:sp>
        <p:nvSpPr>
          <p:cNvPr id="49" name="TextBox 48">
            <a:extLst>
              <a:ext uri="{FF2B5EF4-FFF2-40B4-BE49-F238E27FC236}">
                <a16:creationId xmlns:a16="http://schemas.microsoft.com/office/drawing/2014/main" id="{A43FF563-54C6-14F1-DC2C-19FAFBE205D3}"/>
              </a:ext>
            </a:extLst>
          </p:cNvPr>
          <p:cNvSpPr txBox="1"/>
          <p:nvPr/>
        </p:nvSpPr>
        <p:spPr>
          <a:xfrm>
            <a:off x="543621" y="1197039"/>
            <a:ext cx="1915222" cy="207749"/>
          </a:xfrm>
          <a:prstGeom prst="rect">
            <a:avLst/>
          </a:prstGeom>
          <a:noFill/>
        </p:spPr>
        <p:txBody>
          <a:bodyPr wrap="square" lIns="0" tIns="0" rIns="68580" bIns="0" rtlCol="0">
            <a:spAutoFit/>
          </a:bodyPr>
          <a:lstStyle/>
          <a:p>
            <a:pPr algn="r"/>
            <a:r>
              <a:rPr lang="pt-BR" sz="1350" dirty="0">
                <a:latin typeface="Segoe UI"/>
                <a:ea typeface="Segoe UI"/>
                <a:cs typeface="Segoe UI"/>
              </a:rPr>
              <a:t>Registros de aplicativo</a:t>
            </a:r>
          </a:p>
        </p:txBody>
      </p:sp>
      <p:sp>
        <p:nvSpPr>
          <p:cNvPr id="42" name="Rectangle 41">
            <a:extLst>
              <a:ext uri="{FF2B5EF4-FFF2-40B4-BE49-F238E27FC236}">
                <a16:creationId xmlns:a16="http://schemas.microsoft.com/office/drawing/2014/main" id="{AD23F0C1-3C86-16AD-DA4B-EF825B7AA25E}"/>
              </a:ext>
            </a:extLst>
          </p:cNvPr>
          <p:cNvSpPr/>
          <p:nvPr/>
        </p:nvSpPr>
        <p:spPr bwMode="auto">
          <a:xfrm>
            <a:off x="3006126" y="1093168"/>
            <a:ext cx="4830241" cy="415499"/>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t-BR" sz="1200" b="1" dirty="0">
                <a:solidFill>
                  <a:srgbClr val="000000"/>
                </a:solidFill>
                <a:latin typeface="Segoe UI"/>
                <a:ea typeface="Segoe UI"/>
                <a:cs typeface="Segoe UI"/>
              </a:rPr>
              <a:t>https://entra.microsoft.com</a:t>
            </a:r>
          </a:p>
        </p:txBody>
      </p:sp>
      <p:sp>
        <p:nvSpPr>
          <p:cNvPr id="50" name="TextBox 49">
            <a:extLst>
              <a:ext uri="{FF2B5EF4-FFF2-40B4-BE49-F238E27FC236}">
                <a16:creationId xmlns:a16="http://schemas.microsoft.com/office/drawing/2014/main" id="{46E62039-8F04-747D-3A79-EA5158826C6F}"/>
              </a:ext>
            </a:extLst>
          </p:cNvPr>
          <p:cNvSpPr txBox="1"/>
          <p:nvPr/>
        </p:nvSpPr>
        <p:spPr>
          <a:xfrm>
            <a:off x="543622" y="1824611"/>
            <a:ext cx="1915222" cy="207749"/>
          </a:xfrm>
          <a:prstGeom prst="rect">
            <a:avLst/>
          </a:prstGeom>
          <a:noFill/>
        </p:spPr>
        <p:txBody>
          <a:bodyPr wrap="square" lIns="0" tIns="0" rIns="68580" bIns="0" rtlCol="0">
            <a:spAutoFit/>
          </a:bodyPr>
          <a:lstStyle/>
          <a:p>
            <a:pPr algn="r"/>
            <a:r>
              <a:rPr lang="pt-BR" sz="1350" dirty="0">
                <a:latin typeface="Segoe UI"/>
                <a:ea typeface="Segoe UI"/>
                <a:cs typeface="Segoe UI"/>
              </a:rPr>
              <a:t>SDK do cliente</a:t>
            </a:r>
          </a:p>
        </p:txBody>
      </p:sp>
      <p:sp>
        <p:nvSpPr>
          <p:cNvPr id="9" name="Rectangle 8">
            <a:extLst>
              <a:ext uri="{FF2B5EF4-FFF2-40B4-BE49-F238E27FC236}">
                <a16:creationId xmlns:a16="http://schemas.microsoft.com/office/drawing/2014/main" id="{F9F77FD9-E033-3330-0D8F-94DFD8DEFA70}"/>
              </a:ext>
            </a:extLst>
          </p:cNvPr>
          <p:cNvSpPr/>
          <p:nvPr/>
        </p:nvSpPr>
        <p:spPr bwMode="auto">
          <a:xfrm>
            <a:off x="3006582" y="1749943"/>
            <a:ext cx="4829758" cy="356141"/>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t-BR" sz="1200" b="1" dirty="0">
                <a:solidFill>
                  <a:srgbClr val="000000"/>
                </a:solidFill>
                <a:latin typeface="Segoe UI"/>
                <a:ea typeface="Segoe UI"/>
                <a:cs typeface="Segoe UI"/>
              </a:rPr>
              <a:t>MSAL (Biblioteca de Autenticação da Microsoft)</a:t>
            </a:r>
          </a:p>
        </p:txBody>
      </p:sp>
      <p:sp>
        <p:nvSpPr>
          <p:cNvPr id="51" name="TextBox 50">
            <a:extLst>
              <a:ext uri="{FF2B5EF4-FFF2-40B4-BE49-F238E27FC236}">
                <a16:creationId xmlns:a16="http://schemas.microsoft.com/office/drawing/2014/main" id="{9A5FC59C-486E-020C-C6FB-8F86975B6464}"/>
              </a:ext>
            </a:extLst>
          </p:cNvPr>
          <p:cNvSpPr txBox="1"/>
          <p:nvPr/>
        </p:nvSpPr>
        <p:spPr>
          <a:xfrm>
            <a:off x="543622" y="2280327"/>
            <a:ext cx="1915223" cy="623248"/>
          </a:xfrm>
          <a:prstGeom prst="rect">
            <a:avLst/>
          </a:prstGeom>
          <a:noFill/>
        </p:spPr>
        <p:txBody>
          <a:bodyPr wrap="square" lIns="0" tIns="0" rIns="68580" bIns="0" rtlCol="0">
            <a:spAutoFit/>
          </a:bodyPr>
          <a:lstStyle/>
          <a:p>
            <a:pPr algn="r"/>
            <a:r>
              <a:rPr lang="pt-BR" sz="1350" dirty="0">
                <a:latin typeface="Segoe UI"/>
                <a:ea typeface="Segoe UI"/>
                <a:cs typeface="Segoe UI"/>
              </a:rPr>
              <a:t>Autenticação </a:t>
            </a:r>
            <a:br>
              <a:rPr lang="pt-BR" sz="1350" dirty="0">
                <a:latin typeface="Segoe UI"/>
                <a:ea typeface="Segoe UI"/>
                <a:cs typeface="Segoe UI"/>
              </a:rPr>
            </a:br>
            <a:r>
              <a:rPr lang="pt-BR" sz="1350" dirty="0">
                <a:latin typeface="Segoe UI"/>
                <a:ea typeface="Segoe UI"/>
                <a:cs typeface="Segoe UI"/>
              </a:rPr>
              <a:t>e Pontos de extremidade de token</a:t>
            </a:r>
          </a:p>
        </p:txBody>
      </p:sp>
      <p:sp>
        <p:nvSpPr>
          <p:cNvPr id="26" name="Rectangle 25">
            <a:extLst>
              <a:ext uri="{FF2B5EF4-FFF2-40B4-BE49-F238E27FC236}">
                <a16:creationId xmlns:a16="http://schemas.microsoft.com/office/drawing/2014/main" id="{E0B1F282-0D29-21A8-44AA-61F3CACBDEEA}"/>
              </a:ext>
            </a:extLst>
          </p:cNvPr>
          <p:cNvSpPr/>
          <p:nvPr/>
        </p:nvSpPr>
        <p:spPr bwMode="auto">
          <a:xfrm>
            <a:off x="3006582" y="2339125"/>
            <a:ext cx="4829758" cy="415499"/>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t-BR" sz="1200" b="1">
                <a:solidFill>
                  <a:srgbClr val="000000"/>
                </a:solidFill>
                <a:latin typeface="Segoe UI"/>
                <a:ea typeface="Segoe UI"/>
                <a:cs typeface="Segoe UI"/>
              </a:rPr>
              <a:t>Pontos de extremidade do Microsoft Entra</a:t>
            </a:r>
          </a:p>
        </p:txBody>
      </p:sp>
      <p:sp>
        <p:nvSpPr>
          <p:cNvPr id="52" name="TextBox 51">
            <a:extLst>
              <a:ext uri="{FF2B5EF4-FFF2-40B4-BE49-F238E27FC236}">
                <a16:creationId xmlns:a16="http://schemas.microsoft.com/office/drawing/2014/main" id="{6EE8C17E-B6C2-7489-DAFD-B9B2C4E0C385}"/>
              </a:ext>
            </a:extLst>
          </p:cNvPr>
          <p:cNvSpPr txBox="1"/>
          <p:nvPr/>
        </p:nvSpPr>
        <p:spPr>
          <a:xfrm>
            <a:off x="342900" y="3484835"/>
            <a:ext cx="2115943" cy="207749"/>
          </a:xfrm>
          <a:prstGeom prst="rect">
            <a:avLst/>
          </a:prstGeom>
          <a:noFill/>
        </p:spPr>
        <p:txBody>
          <a:bodyPr wrap="square" lIns="0" tIns="0" rIns="68580" bIns="0" rtlCol="0">
            <a:spAutoFit/>
          </a:bodyPr>
          <a:lstStyle/>
          <a:p>
            <a:pPr algn="r"/>
            <a:r>
              <a:rPr lang="pt-BR" sz="1350" dirty="0">
                <a:latin typeface="Segoe UI"/>
                <a:ea typeface="Segoe UI"/>
                <a:cs typeface="Segoe UI"/>
              </a:rPr>
              <a:t>Sua audiência de destino</a:t>
            </a:r>
          </a:p>
        </p:txBody>
      </p:sp>
      <p:sp>
        <p:nvSpPr>
          <p:cNvPr id="10" name="Rectangle 9">
            <a:extLst>
              <a:ext uri="{FF2B5EF4-FFF2-40B4-BE49-F238E27FC236}">
                <a16:creationId xmlns:a16="http://schemas.microsoft.com/office/drawing/2014/main" id="{48213989-C8ED-F300-DAB9-8FFFAB41F4BD}"/>
              </a:ext>
            </a:extLst>
          </p:cNvPr>
          <p:cNvSpPr/>
          <p:nvPr/>
        </p:nvSpPr>
        <p:spPr bwMode="auto">
          <a:xfrm>
            <a:off x="3006582" y="3045297"/>
            <a:ext cx="4829938" cy="1086827"/>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0" rIns="0" bIns="0" numCol="1" spcCol="0" rtlCol="0" fromWordArt="0" anchor="ctr" anchorCtr="0" forceAA="0" compatLnSpc="1">
            <a:prstTxWarp prst="textNoShape">
              <a:avLst/>
            </a:prstTxWarp>
            <a:noAutofit/>
          </a:bodyPr>
          <a:lstStyle/>
          <a:p>
            <a:pPr marL="176213" indent="-176213">
              <a:buFont typeface="Arial" panose="020B0604020202020204" pitchFamily="34" charset="0"/>
              <a:buChar char="•"/>
            </a:pPr>
            <a:r>
              <a:rPr lang="pt-BR" sz="1200" dirty="0">
                <a:solidFill>
                  <a:srgbClr val="000000"/>
                </a:solidFill>
                <a:latin typeface="Segoe UI"/>
                <a:ea typeface="Segoe UI"/>
                <a:cs typeface="Segoe UI"/>
              </a:rPr>
              <a:t>Contas corporativas ou de estudante </a:t>
            </a:r>
            <a:r>
              <a:rPr lang="pt-BR" sz="1200" b="1" dirty="0">
                <a:solidFill>
                  <a:srgbClr val="000000"/>
                </a:solidFill>
                <a:latin typeface="Segoe UI"/>
                <a:ea typeface="Segoe UI"/>
                <a:cs typeface="Segoe UI"/>
              </a:rPr>
              <a:t>(Microsoft Entra ID)</a:t>
            </a:r>
          </a:p>
          <a:p>
            <a:pPr marL="176213" indent="-176213">
              <a:buFont typeface="Arial" panose="020B0604020202020204" pitchFamily="34" charset="0"/>
              <a:buChar char="•"/>
            </a:pPr>
            <a:r>
              <a:rPr lang="pt-BR" sz="1200" dirty="0">
                <a:solidFill>
                  <a:srgbClr val="000000"/>
                </a:solidFill>
                <a:latin typeface="Segoe UI"/>
                <a:ea typeface="Segoe UI"/>
                <a:cs typeface="Segoe UI"/>
              </a:rPr>
              <a:t>Contas Microsoft pessoais</a:t>
            </a:r>
          </a:p>
          <a:p>
            <a:pPr marL="176213" indent="-176213">
              <a:buFont typeface="Arial" panose="020B0604020202020204" pitchFamily="34" charset="0"/>
              <a:buChar char="•"/>
            </a:pPr>
            <a:r>
              <a:rPr lang="pt-BR" sz="1200" dirty="0">
                <a:solidFill>
                  <a:srgbClr val="000000"/>
                </a:solidFill>
                <a:latin typeface="Segoe UI"/>
                <a:ea typeface="Segoe UI"/>
                <a:cs typeface="Segoe UI"/>
              </a:rPr>
              <a:t>Contas sociais ou locais</a:t>
            </a:r>
            <a:r>
              <a:rPr lang="pt-BR" sz="1200" b="1" dirty="0">
                <a:solidFill>
                  <a:srgbClr val="000000"/>
                </a:solidFill>
                <a:latin typeface="Segoe UI"/>
                <a:ea typeface="Segoe UI"/>
                <a:cs typeface="Segoe UI"/>
              </a:rPr>
              <a:t> (Azure AD B2C)</a:t>
            </a:r>
          </a:p>
          <a:p>
            <a:pPr marL="176213" indent="-176213">
              <a:buFont typeface="Arial" panose="020B0604020202020204" pitchFamily="34" charset="0"/>
              <a:buChar char="•"/>
            </a:pPr>
            <a:r>
              <a:rPr lang="pt-BR" sz="1200" dirty="0">
                <a:solidFill>
                  <a:srgbClr val="000000"/>
                </a:solidFill>
                <a:latin typeface="Segoe UI"/>
                <a:ea typeface="Segoe UI"/>
                <a:cs typeface="Segoe UI"/>
              </a:rPr>
              <a:t>Contas de clientes sociais ou locais </a:t>
            </a:r>
            <a:r>
              <a:rPr lang="pt-BR" sz="1200" b="1" dirty="0">
                <a:solidFill>
                  <a:srgbClr val="000000"/>
                </a:solidFill>
                <a:latin typeface="Segoe UI"/>
                <a:ea typeface="Segoe UI"/>
                <a:cs typeface="Segoe UI"/>
              </a:rPr>
              <a:t>(ID externa do Microsoft Entra)</a:t>
            </a:r>
          </a:p>
        </p:txBody>
      </p:sp>
      <p:cxnSp>
        <p:nvCxnSpPr>
          <p:cNvPr id="55" name="Straight Connector 54">
            <a:extLst>
              <a:ext uri="{FF2B5EF4-FFF2-40B4-BE49-F238E27FC236}">
                <a16:creationId xmlns:a16="http://schemas.microsoft.com/office/drawing/2014/main" id="{000C5761-FABA-6FD9-F69F-3FDF7E76A619}"/>
              </a:ext>
              <a:ext uri="{C183D7F6-B498-43B3-948B-1728B52AA6E4}">
                <adec:decorative xmlns:adec="http://schemas.microsoft.com/office/drawing/2017/decorative" val="1"/>
              </a:ext>
            </a:extLst>
          </p:cNvPr>
          <p:cNvCxnSpPr>
            <a:cxnSpLocks/>
            <a:endCxn id="42" idx="1"/>
          </p:cNvCxnSpPr>
          <p:nvPr/>
        </p:nvCxnSpPr>
        <p:spPr>
          <a:xfrm>
            <a:off x="2458843" y="1300918"/>
            <a:ext cx="547283"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B6FE4717-D14D-AEBE-C10F-0B520CE61ECB}"/>
              </a:ext>
              <a:ext uri="{C183D7F6-B498-43B3-948B-1728B52AA6E4}">
                <adec:decorative xmlns:adec="http://schemas.microsoft.com/office/drawing/2017/decorative" val="1"/>
              </a:ext>
            </a:extLst>
          </p:cNvPr>
          <p:cNvCxnSpPr>
            <a:stCxn id="50" idx="3"/>
            <a:endCxn id="9" idx="1"/>
          </p:cNvCxnSpPr>
          <p:nvPr/>
        </p:nvCxnSpPr>
        <p:spPr>
          <a:xfrm flipV="1">
            <a:off x="2458844" y="1928014"/>
            <a:ext cx="547738" cy="472"/>
          </a:xfrm>
          <a:prstGeom prst="line">
            <a:avLst/>
          </a:prstGeom>
          <a:ln w="12700"/>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080535BA-680E-1C0D-720C-DED8CB5A6987}"/>
              </a:ext>
              <a:ext uri="{C183D7F6-B498-43B3-948B-1728B52AA6E4}">
                <adec:decorative xmlns:adec="http://schemas.microsoft.com/office/drawing/2017/decorative" val="1"/>
              </a:ext>
            </a:extLst>
          </p:cNvPr>
          <p:cNvCxnSpPr>
            <a:cxnSpLocks/>
            <a:endCxn id="26" idx="1"/>
          </p:cNvCxnSpPr>
          <p:nvPr/>
        </p:nvCxnSpPr>
        <p:spPr>
          <a:xfrm>
            <a:off x="2458843" y="2546875"/>
            <a:ext cx="547739"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80C53190-34B8-733E-53E6-62E020E82EE3}"/>
              </a:ext>
              <a:ext uri="{C183D7F6-B498-43B3-948B-1728B52AA6E4}">
                <adec:decorative xmlns:adec="http://schemas.microsoft.com/office/drawing/2017/decorative" val="1"/>
              </a:ext>
            </a:extLst>
          </p:cNvPr>
          <p:cNvCxnSpPr>
            <a:cxnSpLocks/>
            <a:stCxn id="52" idx="3"/>
            <a:endCxn id="10" idx="1"/>
          </p:cNvCxnSpPr>
          <p:nvPr/>
        </p:nvCxnSpPr>
        <p:spPr>
          <a:xfrm>
            <a:off x="2458843" y="3588710"/>
            <a:ext cx="547739" cy="1"/>
          </a:xfrm>
          <a:prstGeom prst="line">
            <a:avLst/>
          </a:prstGeom>
          <a:ln w="12700"/>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8855CB89-C895-7F17-691F-E0158CA2034F}"/>
              </a:ext>
              <a:ext uri="{C183D7F6-B498-43B3-948B-1728B52AA6E4}">
                <adec:decorative xmlns:adec="http://schemas.microsoft.com/office/drawing/2017/decorative" val="1"/>
              </a:ext>
            </a:extLst>
          </p:cNvPr>
          <p:cNvCxnSpPr>
            <a:stCxn id="42" idx="2"/>
            <a:endCxn id="9" idx="0"/>
          </p:cNvCxnSpPr>
          <p:nvPr/>
        </p:nvCxnSpPr>
        <p:spPr>
          <a:xfrm>
            <a:off x="5421246" y="1508667"/>
            <a:ext cx="215" cy="2412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C119E9D1-2EFF-610A-2873-26594C904B46}"/>
              </a:ext>
              <a:ext uri="{C183D7F6-B498-43B3-948B-1728B52AA6E4}">
                <adec:decorative xmlns:adec="http://schemas.microsoft.com/office/drawing/2017/decorative" val="1"/>
              </a:ext>
            </a:extLst>
          </p:cNvPr>
          <p:cNvCxnSpPr>
            <a:stCxn id="9" idx="2"/>
            <a:endCxn id="26" idx="0"/>
          </p:cNvCxnSpPr>
          <p:nvPr/>
        </p:nvCxnSpPr>
        <p:spPr>
          <a:xfrm>
            <a:off x="5421461" y="2106084"/>
            <a:ext cx="1" cy="233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17935EA1-C7F4-64F4-2F7A-569621DEE280}"/>
              </a:ext>
              <a:ext uri="{C183D7F6-B498-43B3-948B-1728B52AA6E4}">
                <adec:decorative xmlns:adec="http://schemas.microsoft.com/office/drawing/2017/decorative" val="1"/>
              </a:ext>
            </a:extLst>
          </p:cNvPr>
          <p:cNvCxnSpPr>
            <a:stCxn id="26" idx="2"/>
            <a:endCxn id="10" idx="0"/>
          </p:cNvCxnSpPr>
          <p:nvPr/>
        </p:nvCxnSpPr>
        <p:spPr>
          <a:xfrm>
            <a:off x="5421461" y="2754625"/>
            <a:ext cx="90" cy="29067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914988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6788-4126-5CBF-7D13-FA821053EE49}"/>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Explorar as entidades de serviço</a:t>
            </a:r>
          </a:p>
        </p:txBody>
      </p:sp>
      <p:sp>
        <p:nvSpPr>
          <p:cNvPr id="3" name="Content Placeholder 2">
            <a:extLst>
              <a:ext uri="{FF2B5EF4-FFF2-40B4-BE49-F238E27FC236}">
                <a16:creationId xmlns:a16="http://schemas.microsoft.com/office/drawing/2014/main" id="{F76D79B3-9163-C0FE-23E7-8222B03E6877}"/>
              </a:ext>
            </a:extLst>
          </p:cNvPr>
          <p:cNvSpPr>
            <a:spLocks noGrp="1"/>
          </p:cNvSpPr>
          <p:nvPr>
            <p:ph sz="quarter" idx="10"/>
          </p:nvPr>
        </p:nvSpPr>
        <p:spPr>
          <a:xfrm>
            <a:off x="342900" y="926307"/>
            <a:ext cx="8079341" cy="3612356"/>
          </a:xfrm>
        </p:spPr>
        <p:txBody>
          <a:bodyPr>
            <a:normAutofit fontScale="92500" lnSpcReduction="20000"/>
          </a:bodyPr>
          <a:lstStyle/>
          <a:p>
            <a:pPr marL="0" indent="0">
              <a:spcAft>
                <a:spcPts val="450"/>
              </a:spcAft>
              <a:buNone/>
            </a:pPr>
            <a:r>
              <a:rPr lang="pt-BR" sz="1500" dirty="0">
                <a:solidFill>
                  <a:srgbClr val="000000"/>
                </a:solidFill>
                <a:latin typeface="Segoe UI Semibold"/>
                <a:ea typeface="Segoe UI Semibold"/>
                <a:cs typeface="Segoe UI Semibold" charset="0"/>
              </a:rPr>
              <a:t>Ao registrar um aplicativo no portal do Azure, você escolhe se ele é de:</a:t>
            </a:r>
          </a:p>
          <a:p>
            <a:pPr>
              <a:spcAft>
                <a:spcPts val="450"/>
              </a:spcAft>
            </a:pPr>
            <a:r>
              <a:rPr lang="pt-BR" sz="1500" dirty="0">
                <a:solidFill>
                  <a:srgbClr val="000000"/>
                </a:solidFill>
                <a:latin typeface="Segoe UI"/>
                <a:ea typeface="Segoe UI"/>
                <a:cs typeface="Segoe UI"/>
              </a:rPr>
              <a:t>Locatário único: acessível somente em seu locatário</a:t>
            </a:r>
          </a:p>
          <a:p>
            <a:pPr>
              <a:spcAft>
                <a:spcPts val="450"/>
              </a:spcAft>
            </a:pPr>
            <a:r>
              <a:rPr lang="pt-BR" sz="1500" dirty="0">
                <a:solidFill>
                  <a:srgbClr val="000000"/>
                </a:solidFill>
                <a:latin typeface="Segoe UI"/>
                <a:ea typeface="Segoe UI"/>
                <a:cs typeface="Segoe UI"/>
              </a:rPr>
              <a:t>Multilocatário: acessível em outros locatários</a:t>
            </a:r>
          </a:p>
          <a:p>
            <a:pPr marL="0" indent="0">
              <a:spcBef>
                <a:spcPts val="900"/>
              </a:spcBef>
              <a:spcAft>
                <a:spcPts val="450"/>
              </a:spcAft>
              <a:buNone/>
            </a:pPr>
            <a:r>
              <a:rPr lang="pt-BR" sz="1500" dirty="0">
                <a:solidFill>
                  <a:srgbClr val="000000"/>
                </a:solidFill>
                <a:latin typeface="Segoe UI Semibold"/>
                <a:ea typeface="Segoe UI Semibold"/>
                <a:cs typeface="Segoe UI Semibold" charset="0"/>
              </a:rPr>
              <a:t>Se você registrar um aplicativo no portal, os objetos abaixo serão criados automaticamente no seu locatário inicial:</a:t>
            </a:r>
            <a:endParaRPr lang="en-US" sz="1500" dirty="0"/>
          </a:p>
          <a:p>
            <a:pPr>
              <a:spcAft>
                <a:spcPts val="450"/>
              </a:spcAft>
            </a:pPr>
            <a:r>
              <a:rPr lang="pt-BR" sz="1500" dirty="0">
                <a:solidFill>
                  <a:srgbClr val="000000"/>
                </a:solidFill>
                <a:latin typeface="Segoe UI"/>
                <a:ea typeface="Segoe UI"/>
                <a:cs typeface="Segoe UI"/>
              </a:rPr>
              <a:t>Objeto de aplicativo</a:t>
            </a:r>
          </a:p>
          <a:p>
            <a:pPr>
              <a:spcAft>
                <a:spcPts val="450"/>
              </a:spcAft>
            </a:pPr>
            <a:r>
              <a:rPr lang="pt-BR" sz="1500" dirty="0">
                <a:solidFill>
                  <a:srgbClr val="000000"/>
                </a:solidFill>
                <a:latin typeface="Segoe UI"/>
                <a:ea typeface="Segoe UI"/>
                <a:cs typeface="Segoe UI"/>
              </a:rPr>
              <a:t>Objeto da entidade de serviço – Aplicativo, Identidade gerenciada, Herdado</a:t>
            </a:r>
          </a:p>
          <a:p>
            <a:pPr marL="0" indent="0">
              <a:spcBef>
                <a:spcPts val="900"/>
              </a:spcBef>
              <a:spcAft>
                <a:spcPts val="450"/>
              </a:spcAft>
              <a:buNone/>
            </a:pPr>
            <a:r>
              <a:rPr lang="pt-BR" sz="1500" dirty="0">
                <a:solidFill>
                  <a:srgbClr val="000000"/>
                </a:solidFill>
                <a:latin typeface="Segoe UI Semibold"/>
                <a:ea typeface="Segoe UI Semibold"/>
                <a:cs typeface="Segoe UI Semibold" charset="0"/>
              </a:rPr>
              <a:t>Relação entre objetos de aplicativo e entidades de serviço</a:t>
            </a:r>
          </a:p>
          <a:p>
            <a:pPr marL="0" indent="0">
              <a:spcAft>
                <a:spcPts val="450"/>
              </a:spcAft>
              <a:buNone/>
            </a:pPr>
            <a:r>
              <a:rPr lang="pt-BR" sz="1500" dirty="0">
                <a:solidFill>
                  <a:srgbClr val="000000"/>
                </a:solidFill>
                <a:latin typeface="Segoe UI"/>
                <a:ea typeface="Segoe UI"/>
                <a:cs typeface="Segoe UI"/>
              </a:rPr>
              <a:t>Um objeto de aplicativo tem:</a:t>
            </a:r>
          </a:p>
          <a:p>
            <a:pPr>
              <a:spcAft>
                <a:spcPts val="450"/>
              </a:spcAft>
            </a:pPr>
            <a:r>
              <a:rPr lang="pt-BR" sz="1500" dirty="0">
                <a:solidFill>
                  <a:srgbClr val="000000"/>
                </a:solidFill>
                <a:latin typeface="Segoe UI"/>
                <a:ea typeface="Segoe UI"/>
                <a:cs typeface="Segoe UI"/>
              </a:rPr>
              <a:t>Relação 1:1 com o aplicativo de software e</a:t>
            </a:r>
          </a:p>
          <a:p>
            <a:pPr>
              <a:spcAft>
                <a:spcPts val="450"/>
              </a:spcAft>
            </a:pPr>
            <a:r>
              <a:rPr lang="pt-BR" sz="1500" dirty="0">
                <a:solidFill>
                  <a:srgbClr val="000000"/>
                </a:solidFill>
                <a:latin typeface="Segoe UI"/>
                <a:ea typeface="Segoe UI"/>
                <a:cs typeface="Segoe UI"/>
              </a:rPr>
              <a:t>Relação um para muitos com seu objeto de entidade de serviço correspondente</a:t>
            </a:r>
          </a:p>
          <a:p>
            <a:endParaRPr lang="en-US" sz="1500" dirty="0"/>
          </a:p>
        </p:txBody>
      </p:sp>
    </p:spTree>
    <p:extLst>
      <p:ext uri="{BB962C8B-B14F-4D97-AF65-F5344CB8AC3E}">
        <p14:creationId xmlns:p14="http://schemas.microsoft.com/office/powerpoint/2010/main" val="14265510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0104-B057-1232-72F9-0997BDC4E767}"/>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a:rPr>
              <a:t>Descobrir as permissões e o consentimento (1 de 2)</a:t>
            </a:r>
          </a:p>
        </p:txBody>
      </p:sp>
      <p:sp>
        <p:nvSpPr>
          <p:cNvPr id="3" name="Content Placeholder 2">
            <a:extLst>
              <a:ext uri="{FF2B5EF4-FFF2-40B4-BE49-F238E27FC236}">
                <a16:creationId xmlns:a16="http://schemas.microsoft.com/office/drawing/2014/main" id="{81F67E0B-B7FC-1F58-934E-FCEDF7B7E19F}"/>
              </a:ext>
            </a:extLst>
          </p:cNvPr>
          <p:cNvSpPr>
            <a:spLocks noGrp="1"/>
          </p:cNvSpPr>
          <p:nvPr>
            <p:ph sz="quarter" idx="10"/>
          </p:nvPr>
        </p:nvSpPr>
        <p:spPr>
          <a:xfrm>
            <a:off x="342901" y="926307"/>
            <a:ext cx="3988925" cy="3612356"/>
          </a:xfrm>
        </p:spPr>
        <p:txBody>
          <a:bodyPr/>
          <a:lstStyle/>
          <a:p>
            <a:pPr marL="0" indent="0">
              <a:spcAft>
                <a:spcPts val="900"/>
              </a:spcAft>
              <a:buNone/>
            </a:pPr>
            <a:r>
              <a:rPr lang="pt-BR" sz="1800" dirty="0">
                <a:solidFill>
                  <a:srgbClr val="000000"/>
                </a:solidFill>
                <a:latin typeface="Segoe UI Semibold"/>
                <a:ea typeface="Segoe UI Semibold"/>
                <a:cs typeface="Segoe UI Semibold" charset="0"/>
              </a:rPr>
              <a:t>Tipos de permissão</a:t>
            </a:r>
          </a:p>
          <a:p>
            <a:pPr marL="0" indent="0">
              <a:spcAft>
                <a:spcPts val="450"/>
              </a:spcAft>
              <a:buNone/>
            </a:pPr>
            <a:r>
              <a:rPr lang="pt-BR" sz="1500" dirty="0">
                <a:solidFill>
                  <a:srgbClr val="000000"/>
                </a:solidFill>
                <a:latin typeface="Segoe UI"/>
                <a:ea typeface="Segoe UI"/>
                <a:cs typeface="Segoe UI"/>
              </a:rPr>
              <a:t>A plataforma de identidade da Microsoft dá suporte a dois tipos de permissões:</a:t>
            </a:r>
          </a:p>
          <a:p>
            <a:pPr>
              <a:spcAft>
                <a:spcPts val="450"/>
              </a:spcAft>
            </a:pPr>
            <a:r>
              <a:rPr lang="pt-BR" sz="1500" i="1" dirty="0">
                <a:solidFill>
                  <a:srgbClr val="000000"/>
                </a:solidFill>
                <a:latin typeface="Segoe UI"/>
                <a:ea typeface="Segoe UI"/>
                <a:cs typeface="Segoe UI"/>
              </a:rPr>
              <a:t>Permissões delegadas</a:t>
            </a:r>
            <a:r>
              <a:rPr lang="pt-BR" sz="1500" dirty="0">
                <a:solidFill>
                  <a:srgbClr val="000000"/>
                </a:solidFill>
                <a:latin typeface="Segoe UI"/>
                <a:ea typeface="Segoe UI"/>
                <a:cs typeface="Segoe UI"/>
              </a:rPr>
              <a:t> são usadas por aplicativos que têm um usuário conectado presente.</a:t>
            </a:r>
          </a:p>
          <a:p>
            <a:pPr>
              <a:spcAft>
                <a:spcPts val="450"/>
              </a:spcAft>
            </a:pPr>
            <a:r>
              <a:rPr lang="pt-BR" sz="1500" dirty="0">
                <a:solidFill>
                  <a:srgbClr val="000000"/>
                </a:solidFill>
                <a:latin typeface="Segoe UI"/>
                <a:ea typeface="Segoe UI"/>
                <a:cs typeface="Segoe UI"/>
              </a:rPr>
              <a:t>As </a:t>
            </a:r>
            <a:r>
              <a:rPr lang="pt-BR" sz="1500" i="1" dirty="0">
                <a:solidFill>
                  <a:srgbClr val="000000"/>
                </a:solidFill>
                <a:latin typeface="Segoe UI"/>
                <a:ea typeface="Segoe UI"/>
                <a:cs typeface="Segoe UI"/>
              </a:rPr>
              <a:t>permissões de aplicativo</a:t>
            </a:r>
            <a:r>
              <a:rPr lang="pt-BR" sz="1500" dirty="0">
                <a:solidFill>
                  <a:srgbClr val="000000"/>
                </a:solidFill>
                <a:latin typeface="Segoe UI"/>
                <a:ea typeface="Segoe UI"/>
                <a:cs typeface="Segoe UI"/>
              </a:rPr>
              <a:t> são usadas por aplicativos que são executados sem um usuário conectado presente</a:t>
            </a:r>
          </a:p>
          <a:p>
            <a:endParaRPr lang="en-US" dirty="0"/>
          </a:p>
        </p:txBody>
      </p:sp>
      <p:sp>
        <p:nvSpPr>
          <p:cNvPr id="4" name="Content Placeholder 2">
            <a:extLst>
              <a:ext uri="{FF2B5EF4-FFF2-40B4-BE49-F238E27FC236}">
                <a16:creationId xmlns:a16="http://schemas.microsoft.com/office/drawing/2014/main" id="{F1ED1227-F3F8-0EC1-D73F-506E8B47AE2F}"/>
              </a:ext>
            </a:extLst>
          </p:cNvPr>
          <p:cNvSpPr txBox="1"/>
          <p:nvPr/>
        </p:nvSpPr>
        <p:spPr>
          <a:xfrm>
            <a:off x="4551379" y="926307"/>
            <a:ext cx="3616577"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900"/>
              </a:spcAft>
              <a:buNone/>
            </a:pPr>
            <a:r>
              <a:rPr lang="pt-BR" sz="1800" dirty="0">
                <a:solidFill>
                  <a:srgbClr val="000000"/>
                </a:solidFill>
                <a:latin typeface="Segoe UI Semibold"/>
                <a:ea typeface="Segoe UI Semibold"/>
                <a:cs typeface="Segoe UI Semibold" charset="0"/>
              </a:rPr>
              <a:t>Tipos de consentimento</a:t>
            </a:r>
          </a:p>
          <a:p>
            <a:pPr marL="0" indent="0">
              <a:spcAft>
                <a:spcPts val="450"/>
              </a:spcAft>
              <a:buNone/>
            </a:pPr>
            <a:r>
              <a:rPr lang="pt-BR" sz="1500" dirty="0">
                <a:solidFill>
                  <a:srgbClr val="000000"/>
                </a:solidFill>
                <a:latin typeface="Segoe UI"/>
                <a:ea typeface="Segoe UI"/>
                <a:cs typeface="Segoe UI"/>
              </a:rPr>
              <a:t>Há três tipos de consentimento:</a:t>
            </a:r>
          </a:p>
          <a:p>
            <a:pPr>
              <a:spcAft>
                <a:spcPts val="450"/>
              </a:spcAft>
            </a:pPr>
            <a:r>
              <a:rPr lang="pt-BR" sz="1500" dirty="0">
                <a:solidFill>
                  <a:srgbClr val="000000"/>
                </a:solidFill>
                <a:latin typeface="Segoe UI"/>
                <a:ea typeface="Segoe UI"/>
                <a:cs typeface="Segoe UI"/>
              </a:rPr>
              <a:t>Consentimento do usuário estático</a:t>
            </a:r>
          </a:p>
          <a:p>
            <a:pPr>
              <a:spcAft>
                <a:spcPts val="450"/>
              </a:spcAft>
            </a:pPr>
            <a:r>
              <a:rPr lang="pt-BR" sz="1500" dirty="0">
                <a:solidFill>
                  <a:srgbClr val="000000"/>
                </a:solidFill>
                <a:latin typeface="Segoe UI"/>
                <a:ea typeface="Segoe UI"/>
                <a:cs typeface="Segoe UI"/>
              </a:rPr>
              <a:t>Consentimento incremental e dinâmico do usuário</a:t>
            </a:r>
          </a:p>
          <a:p>
            <a:pPr>
              <a:spcAft>
                <a:spcPts val="450"/>
              </a:spcAft>
            </a:pPr>
            <a:r>
              <a:rPr lang="pt-BR" sz="1500" dirty="0">
                <a:solidFill>
                  <a:srgbClr val="000000"/>
                </a:solidFill>
                <a:latin typeface="Segoe UI"/>
                <a:ea typeface="Segoe UI"/>
                <a:cs typeface="Segoe UI"/>
              </a:rPr>
              <a:t>Consentimento do administrador</a:t>
            </a:r>
          </a:p>
          <a:p>
            <a:endParaRPr lang="en-US" sz="1800" dirty="0"/>
          </a:p>
        </p:txBody>
      </p:sp>
    </p:spTree>
    <p:extLst>
      <p:ext uri="{BB962C8B-B14F-4D97-AF65-F5344CB8AC3E}">
        <p14:creationId xmlns:p14="http://schemas.microsoft.com/office/powerpoint/2010/main" val="14476028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AFA9-67AA-0577-A6B9-7863A2649EF4}"/>
              </a:ext>
            </a:extLst>
          </p:cNvPr>
          <p:cNvSpPr>
            <a:spLocks noGrp="1"/>
          </p:cNvSpPr>
          <p:nvPr>
            <p:ph type="title"/>
          </p:nvPr>
        </p:nvSpPr>
        <p:spPr>
          <a:xfrm>
            <a:off x="0" y="0"/>
            <a:ext cx="7886700" cy="994172"/>
          </a:xfrm>
        </p:spPr>
        <p:txBody>
          <a:bodyPr/>
          <a:lstStyle/>
          <a:p>
            <a:r>
              <a:rPr lang="pt-BR" sz="2400" dirty="0">
                <a:solidFill>
                  <a:srgbClr val="000000"/>
                </a:solidFill>
                <a:latin typeface="Segoe UI Semibold"/>
                <a:ea typeface="Segoe UI Semibold"/>
                <a:cs typeface="Segoe UI Semibold" charset="0"/>
              </a:rPr>
              <a:t>Descobrir as permissões e o consentimento (2 de 2)</a:t>
            </a:r>
          </a:p>
        </p:txBody>
      </p:sp>
      <p:sp>
        <p:nvSpPr>
          <p:cNvPr id="3" name="Content Placeholder 2">
            <a:extLst>
              <a:ext uri="{FF2B5EF4-FFF2-40B4-BE49-F238E27FC236}">
                <a16:creationId xmlns:a16="http://schemas.microsoft.com/office/drawing/2014/main" id="{616B1D37-4AEE-1CFA-CA91-0589B19FFE57}"/>
              </a:ext>
            </a:extLst>
          </p:cNvPr>
          <p:cNvSpPr>
            <a:spLocks noGrp="1"/>
          </p:cNvSpPr>
          <p:nvPr>
            <p:ph sz="quarter" idx="10"/>
          </p:nvPr>
        </p:nvSpPr>
        <p:spPr>
          <a:xfrm>
            <a:off x="342900" y="926307"/>
            <a:ext cx="8318215" cy="627460"/>
          </a:xfrm>
        </p:spPr>
        <p:txBody>
          <a:bodyPr/>
          <a:lstStyle/>
          <a:p>
            <a:pPr marL="0" indent="0">
              <a:buNone/>
            </a:pPr>
            <a:r>
              <a:rPr lang="pt-BR" sz="1650" dirty="0">
                <a:solidFill>
                  <a:srgbClr val="000000"/>
                </a:solidFill>
                <a:latin typeface="Segoe UI"/>
                <a:ea typeface="Segoe UI"/>
                <a:cs typeface="Segoe UI"/>
              </a:rPr>
              <a:t>Um aplicativo pode solicitar as permissões necessárias usando o parâmetro de consulta de escopo em uma solicitação de autorização do OpenID Connect ou do OAuth 2.0. </a:t>
            </a:r>
          </a:p>
          <a:p>
            <a:pPr marL="0" indent="0">
              <a:buNone/>
            </a:pPr>
            <a:endParaRPr lang="en-US" sz="1650" dirty="0"/>
          </a:p>
        </p:txBody>
      </p:sp>
      <p:sp>
        <p:nvSpPr>
          <p:cNvPr id="4" name="TextBox 3">
            <a:extLst>
              <a:ext uri="{FF2B5EF4-FFF2-40B4-BE49-F238E27FC236}">
                <a16:creationId xmlns:a16="http://schemas.microsoft.com/office/drawing/2014/main" id="{1DE5DB4A-ED78-DFC1-02C5-21426E033135}"/>
              </a:ext>
            </a:extLst>
          </p:cNvPr>
          <p:cNvSpPr txBox="1"/>
          <p:nvPr/>
        </p:nvSpPr>
        <p:spPr>
          <a:xfrm>
            <a:off x="342900" y="1664187"/>
            <a:ext cx="8198645" cy="2604303"/>
          </a:xfrm>
          <a:prstGeom prst="rect">
            <a:avLst/>
          </a:prstGeom>
          <a:noFill/>
          <a:ln w="28575">
            <a:solidFill>
              <a:srgbClr val="0078D4"/>
            </a:solidFill>
          </a:ln>
        </p:spPr>
        <p:txBody>
          <a:bodyPr wrap="square" lIns="137160" tIns="109728" rIns="137160" bIns="109728" rtlCol="0">
            <a:spAutoFit/>
          </a:bodyPr>
          <a:lstStyle/>
          <a:p>
            <a:pPr>
              <a:lnSpc>
                <a:spcPct val="90000"/>
              </a:lnSpc>
              <a:spcAft>
                <a:spcPts val="450"/>
              </a:spcAft>
            </a:pPr>
            <a:r>
              <a:rPr lang="en-US" sz="1500" dirty="0">
                <a:gradFill>
                  <a:gsLst>
                    <a:gs pos="2917">
                      <a:schemeClr val="tx1"/>
                    </a:gs>
                    <a:gs pos="30000">
                      <a:schemeClr val="tx1"/>
                    </a:gs>
                  </a:gsLst>
                  <a:lin ang="5400000" scaled="0"/>
                </a:gradFill>
                <a:latin typeface="Consolas" panose="020B0609020204030204" pitchFamily="49" charset="0"/>
              </a:rPr>
              <a:t>GET https://login.microsoftonline.com/common/oauth2/v2.0/authorize?</a:t>
            </a:r>
          </a:p>
          <a:p>
            <a:pPr>
              <a:lnSpc>
                <a:spcPct val="90000"/>
              </a:lnSpc>
              <a:spcAft>
                <a:spcPts val="450"/>
              </a:spcAft>
            </a:pPr>
            <a:r>
              <a:rPr lang="en-US" sz="1500" dirty="0" err="1">
                <a:gradFill>
                  <a:gsLst>
                    <a:gs pos="2917">
                      <a:schemeClr val="tx1"/>
                    </a:gs>
                    <a:gs pos="30000">
                      <a:schemeClr val="tx1"/>
                    </a:gs>
                  </a:gsLst>
                  <a:lin ang="5400000" scaled="0"/>
                </a:gradFill>
                <a:latin typeface="Consolas" panose="020B0609020204030204" pitchFamily="49" charset="0"/>
              </a:rPr>
              <a:t>client_id</a:t>
            </a:r>
            <a:r>
              <a:rPr lang="en-US" sz="1500" dirty="0">
                <a:gradFill>
                  <a:gsLst>
                    <a:gs pos="2917">
                      <a:schemeClr val="tx1"/>
                    </a:gs>
                    <a:gs pos="30000">
                      <a:schemeClr val="tx1"/>
                    </a:gs>
                  </a:gsLst>
                  <a:lin ang="5400000" scaled="0"/>
                </a:gradFill>
                <a:latin typeface="Consolas" panose="020B0609020204030204" pitchFamily="49" charset="0"/>
              </a:rPr>
              <a:t>=6731de76-14a6-49ae-97bc-6eba6914391e</a:t>
            </a:r>
          </a:p>
          <a:p>
            <a:pPr>
              <a:lnSpc>
                <a:spcPct val="90000"/>
              </a:lnSpc>
              <a:spcAft>
                <a:spcPts val="450"/>
              </a:spcAft>
            </a:pPr>
            <a:r>
              <a:rPr lang="en-US" sz="1500" dirty="0">
                <a:gradFill>
                  <a:gsLst>
                    <a:gs pos="2917">
                      <a:schemeClr val="tx1"/>
                    </a:gs>
                    <a:gs pos="30000">
                      <a:schemeClr val="tx1"/>
                    </a:gs>
                  </a:gsLst>
                  <a:lin ang="5400000" scaled="0"/>
                </a:gradFill>
                <a:latin typeface="Consolas" panose="020B0609020204030204" pitchFamily="49" charset="0"/>
              </a:rPr>
              <a:t>&amp;</a:t>
            </a:r>
            <a:r>
              <a:rPr lang="en-US" sz="1500" dirty="0" err="1">
                <a:gradFill>
                  <a:gsLst>
                    <a:gs pos="2917">
                      <a:schemeClr val="tx1"/>
                    </a:gs>
                    <a:gs pos="30000">
                      <a:schemeClr val="tx1"/>
                    </a:gs>
                  </a:gsLst>
                  <a:lin ang="5400000" scaled="0"/>
                </a:gradFill>
                <a:latin typeface="Consolas" panose="020B0609020204030204" pitchFamily="49" charset="0"/>
              </a:rPr>
              <a:t>response_type</a:t>
            </a:r>
            <a:r>
              <a:rPr lang="en-US" sz="1500" dirty="0">
                <a:gradFill>
                  <a:gsLst>
                    <a:gs pos="2917">
                      <a:schemeClr val="tx1"/>
                    </a:gs>
                    <a:gs pos="30000">
                      <a:schemeClr val="tx1"/>
                    </a:gs>
                  </a:gsLst>
                  <a:lin ang="5400000" scaled="0"/>
                </a:gradFill>
                <a:latin typeface="Consolas" panose="020B0609020204030204" pitchFamily="49" charset="0"/>
              </a:rPr>
              <a:t>=code</a:t>
            </a:r>
          </a:p>
          <a:p>
            <a:pPr>
              <a:lnSpc>
                <a:spcPct val="90000"/>
              </a:lnSpc>
              <a:spcAft>
                <a:spcPts val="450"/>
              </a:spcAft>
            </a:pPr>
            <a:r>
              <a:rPr lang="en-US" sz="1500" dirty="0">
                <a:gradFill>
                  <a:gsLst>
                    <a:gs pos="2917">
                      <a:schemeClr val="tx1"/>
                    </a:gs>
                    <a:gs pos="30000">
                      <a:schemeClr val="tx1"/>
                    </a:gs>
                  </a:gsLst>
                  <a:lin ang="5400000" scaled="0"/>
                </a:gradFill>
                <a:latin typeface="Consolas" panose="020B0609020204030204" pitchFamily="49" charset="0"/>
              </a:rPr>
              <a:t>&amp;</a:t>
            </a:r>
            <a:r>
              <a:rPr lang="en-US" sz="1500" dirty="0" err="1">
                <a:gradFill>
                  <a:gsLst>
                    <a:gs pos="2917">
                      <a:schemeClr val="tx1"/>
                    </a:gs>
                    <a:gs pos="30000">
                      <a:schemeClr val="tx1"/>
                    </a:gs>
                  </a:gsLst>
                  <a:lin ang="5400000" scaled="0"/>
                </a:gradFill>
                <a:latin typeface="Consolas" panose="020B0609020204030204" pitchFamily="49" charset="0"/>
              </a:rPr>
              <a:t>redirect_uri</a:t>
            </a:r>
            <a:r>
              <a:rPr lang="en-US" sz="1500" dirty="0">
                <a:gradFill>
                  <a:gsLst>
                    <a:gs pos="2917">
                      <a:schemeClr val="tx1"/>
                    </a:gs>
                    <a:gs pos="30000">
                      <a:schemeClr val="tx1"/>
                    </a:gs>
                  </a:gsLst>
                  <a:lin ang="5400000" scaled="0"/>
                </a:gradFill>
                <a:latin typeface="Consolas" panose="020B0609020204030204" pitchFamily="49" charset="0"/>
              </a:rPr>
              <a:t>=http%3A%2F%2Flocalhost%2Fmyapp%2F</a:t>
            </a:r>
          </a:p>
          <a:p>
            <a:pPr>
              <a:lnSpc>
                <a:spcPct val="90000"/>
              </a:lnSpc>
              <a:spcAft>
                <a:spcPts val="450"/>
              </a:spcAft>
            </a:pPr>
            <a:r>
              <a:rPr lang="en-US" sz="1500" dirty="0">
                <a:gradFill>
                  <a:gsLst>
                    <a:gs pos="2917">
                      <a:schemeClr val="tx1"/>
                    </a:gs>
                    <a:gs pos="30000">
                      <a:schemeClr val="tx1"/>
                    </a:gs>
                  </a:gsLst>
                  <a:lin ang="5400000" scaled="0"/>
                </a:gradFill>
                <a:latin typeface="Consolas" panose="020B0609020204030204" pitchFamily="49" charset="0"/>
              </a:rPr>
              <a:t>&amp;</a:t>
            </a:r>
            <a:r>
              <a:rPr lang="en-US" sz="1500" dirty="0" err="1">
                <a:gradFill>
                  <a:gsLst>
                    <a:gs pos="2917">
                      <a:schemeClr val="tx1"/>
                    </a:gs>
                    <a:gs pos="30000">
                      <a:schemeClr val="tx1"/>
                    </a:gs>
                  </a:gsLst>
                  <a:lin ang="5400000" scaled="0"/>
                </a:gradFill>
                <a:latin typeface="Consolas" panose="020B0609020204030204" pitchFamily="49" charset="0"/>
              </a:rPr>
              <a:t>response_mode</a:t>
            </a:r>
            <a:r>
              <a:rPr lang="en-US" sz="1500" dirty="0">
                <a:gradFill>
                  <a:gsLst>
                    <a:gs pos="2917">
                      <a:schemeClr val="tx1"/>
                    </a:gs>
                    <a:gs pos="30000">
                      <a:schemeClr val="tx1"/>
                    </a:gs>
                  </a:gsLst>
                  <a:lin ang="5400000" scaled="0"/>
                </a:gradFill>
                <a:latin typeface="Consolas" panose="020B0609020204030204" pitchFamily="49" charset="0"/>
              </a:rPr>
              <a:t>=query</a:t>
            </a:r>
          </a:p>
          <a:p>
            <a:pPr>
              <a:lnSpc>
                <a:spcPct val="90000"/>
              </a:lnSpc>
              <a:spcAft>
                <a:spcPts val="450"/>
              </a:spcAft>
            </a:pPr>
            <a:r>
              <a:rPr lang="en-US" sz="1500" dirty="0">
                <a:gradFill>
                  <a:gsLst>
                    <a:gs pos="2917">
                      <a:schemeClr val="tx1"/>
                    </a:gs>
                    <a:gs pos="30000">
                      <a:schemeClr val="tx1"/>
                    </a:gs>
                  </a:gsLst>
                  <a:lin ang="5400000" scaled="0"/>
                </a:gradFill>
                <a:latin typeface="Consolas" panose="020B0609020204030204" pitchFamily="49" charset="0"/>
              </a:rPr>
              <a:t>&amp;scope=</a:t>
            </a:r>
          </a:p>
          <a:p>
            <a:pPr>
              <a:lnSpc>
                <a:spcPct val="90000"/>
              </a:lnSpc>
              <a:spcAft>
                <a:spcPts val="450"/>
              </a:spcAft>
            </a:pPr>
            <a:r>
              <a:rPr lang="en-US" sz="1500" dirty="0">
                <a:gradFill>
                  <a:gsLst>
                    <a:gs pos="2917">
                      <a:schemeClr val="tx1"/>
                    </a:gs>
                    <a:gs pos="30000">
                      <a:schemeClr val="tx1"/>
                    </a:gs>
                  </a:gsLst>
                  <a:lin ang="5400000" scaled="0"/>
                </a:gradFill>
                <a:latin typeface="Consolas" panose="020B0609020204030204" pitchFamily="49" charset="0"/>
              </a:rPr>
              <a:t>   https%3A%2F%2Fgraph.microsoft.com%2Fcalendars.read%20</a:t>
            </a:r>
          </a:p>
          <a:p>
            <a:pPr>
              <a:lnSpc>
                <a:spcPct val="90000"/>
              </a:lnSpc>
              <a:spcAft>
                <a:spcPts val="450"/>
              </a:spcAft>
            </a:pPr>
            <a:r>
              <a:rPr lang="en-US" sz="1500" dirty="0">
                <a:gradFill>
                  <a:gsLst>
                    <a:gs pos="2917">
                      <a:schemeClr val="tx1"/>
                    </a:gs>
                    <a:gs pos="30000">
                      <a:schemeClr val="tx1"/>
                    </a:gs>
                  </a:gsLst>
                  <a:lin ang="5400000" scaled="0"/>
                </a:gradFill>
                <a:latin typeface="Consolas" panose="020B0609020204030204" pitchFamily="49" charset="0"/>
              </a:rPr>
              <a:t>   https%3A%2F%2Fgraph.microsoft.com%2Fmail.send</a:t>
            </a:r>
          </a:p>
          <a:p>
            <a:pPr>
              <a:lnSpc>
                <a:spcPct val="90000"/>
              </a:lnSpc>
              <a:spcAft>
                <a:spcPts val="450"/>
              </a:spcAft>
            </a:pPr>
            <a:r>
              <a:rPr lang="en-US" sz="1500" dirty="0">
                <a:gradFill>
                  <a:gsLst>
                    <a:gs pos="2917">
                      <a:schemeClr val="tx1"/>
                    </a:gs>
                    <a:gs pos="30000">
                      <a:schemeClr val="tx1"/>
                    </a:gs>
                  </a:gsLst>
                  <a:lin ang="5400000" scaled="0"/>
                </a:gradFill>
                <a:latin typeface="Consolas" panose="020B0609020204030204" pitchFamily="49" charset="0"/>
              </a:rPr>
              <a:t>&amp;state=12345</a:t>
            </a:r>
          </a:p>
        </p:txBody>
      </p:sp>
    </p:spTree>
    <p:extLst>
      <p:ext uri="{BB962C8B-B14F-4D97-AF65-F5344CB8AC3E}">
        <p14:creationId xmlns:p14="http://schemas.microsoft.com/office/powerpoint/2010/main" val="319972422"/>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AC90D4DD-9146-419D-8B8F-267701AE6C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3.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2250</TotalTime>
  <Words>6389</Words>
  <Application>Microsoft Office PowerPoint</Application>
  <PresentationFormat>Apresentação na tela (16:9)</PresentationFormat>
  <Paragraphs>504</Paragraphs>
  <Slides>41</Slides>
  <Notes>37</Notes>
  <HiddenSlides>1</HiddenSlides>
  <MMClips>0</MMClips>
  <ScaleCrop>false</ScaleCrop>
  <HeadingPairs>
    <vt:vector size="6" baseType="variant">
      <vt:variant>
        <vt:lpstr>Fontes usadas</vt:lpstr>
      </vt:variant>
      <vt:variant>
        <vt:i4>13</vt:i4>
      </vt:variant>
      <vt:variant>
        <vt:lpstr>Tema</vt:lpstr>
      </vt:variant>
      <vt:variant>
        <vt:i4>1</vt:i4>
      </vt:variant>
      <vt:variant>
        <vt:lpstr>Títulos de slides</vt:lpstr>
      </vt:variant>
      <vt:variant>
        <vt:i4>41</vt:i4>
      </vt:variant>
    </vt:vector>
  </HeadingPairs>
  <TitlesOfParts>
    <vt:vector size="55" baseType="lpstr">
      <vt:lpstr>Aptos</vt:lpstr>
      <vt:lpstr>segoe-ui_semibold</vt:lpstr>
      <vt:lpstr>Consolas</vt:lpstr>
      <vt:lpstr>Century Gothic</vt:lpstr>
      <vt:lpstr>Cambria</vt:lpstr>
      <vt:lpstr>Arial</vt:lpstr>
      <vt:lpstr>Wingdings</vt:lpstr>
      <vt:lpstr>Segoe UI</vt:lpstr>
      <vt:lpstr>Calibri</vt:lpstr>
      <vt:lpstr>Segoe UI Light</vt:lpstr>
      <vt:lpstr>Calibri Light</vt:lpstr>
      <vt:lpstr>Segoe UI VSS (Regular)</vt:lpstr>
      <vt:lpstr>Segoe UI Semibold</vt:lpstr>
      <vt:lpstr>Office Theme</vt:lpstr>
      <vt:lpstr>Apresentação do PowerPoint</vt:lpstr>
      <vt:lpstr>Apresentação do PowerPoint</vt:lpstr>
      <vt:lpstr>Apresentação do PowerPoint</vt:lpstr>
      <vt:lpstr>Apresentação do PowerPoint</vt:lpstr>
      <vt:lpstr>Introdução</vt:lpstr>
      <vt:lpstr>Explorar a plataforma de identidade da Microsoft</vt:lpstr>
      <vt:lpstr>Explorar as entidades de serviço</vt:lpstr>
      <vt:lpstr>Descobrir as permissões e o consentimento (1 de 2)</vt:lpstr>
      <vt:lpstr>Descobrir as permissões e o consentimento (2 de 2)</vt:lpstr>
      <vt:lpstr>Descobrir o acesso condicional</vt:lpstr>
      <vt:lpstr>Resumo e verificação de conhecimentos</vt:lpstr>
      <vt:lpstr>Apresentação do PowerPoint</vt:lpstr>
      <vt:lpstr>Introdução</vt:lpstr>
      <vt:lpstr>Explorar a Biblioteca de Autenticação da Microsoft (1 de 2)</vt:lpstr>
      <vt:lpstr>Explorar a Biblioteca de Autenticação da Microsoft (2 de 2)</vt:lpstr>
      <vt:lpstr>Inicializar aplicativos cliente (1 de 2)</vt:lpstr>
      <vt:lpstr>Inicializar aplicativos cliente (2 de 2)</vt:lpstr>
      <vt:lpstr>Exercício: implementar a autenticação interativa usando MSAL.NET</vt:lpstr>
      <vt:lpstr>Resumo e verificação de conhecimentos</vt:lpstr>
      <vt:lpstr>Apresentação do PowerPoint</vt:lpstr>
      <vt:lpstr>Introdução</vt:lpstr>
      <vt:lpstr>Descobrir assinaturas de acesso compartilhado (1 de 2)</vt:lpstr>
      <vt:lpstr>Descobrir assinaturas de acesso compartilhado (2 de 2)</vt:lpstr>
      <vt:lpstr>Escolher quando usar assinaturas de acesso compartilhado (1 de 2)</vt:lpstr>
      <vt:lpstr>Escolher quando usar assinaturas de acesso compartilhado (2 de 2)</vt:lpstr>
      <vt:lpstr>Explorar políticas de acesso armazenadas</vt:lpstr>
      <vt:lpstr>Resumo e verificação de conhecimentos</vt:lpstr>
      <vt:lpstr>Apresentação do PowerPoint</vt:lpstr>
      <vt:lpstr>Introdução</vt:lpstr>
      <vt:lpstr>Descobrir o Microsoft Graph</vt:lpstr>
      <vt:lpstr>Consultar o Microsoft Graph usando REST</vt:lpstr>
      <vt:lpstr>Consultar o Microsoft Graph usando SDKs (1 de 4)</vt:lpstr>
      <vt:lpstr>Consultar o Microsoft Graph usando SDKs (2 de 4)</vt:lpstr>
      <vt:lpstr>Consultar o Microsoft Graph usando SDKs (3 de 4)</vt:lpstr>
      <vt:lpstr>Consultar o Microsoft Graph usando SDKs (4 de 4)</vt:lpstr>
      <vt:lpstr>Aplicar melhores práticas ao Microsoft Graph</vt:lpstr>
      <vt:lpstr>Resumo e verificação de conhecimentos</vt:lpstr>
      <vt:lpstr>Apresentação do PowerPoint</vt:lpstr>
      <vt:lpstr>Perguntas de discussão em grupo:</vt:lpstr>
      <vt:lpstr>Laboratório 06: autenticar usando os SDKs OpenID Connect, MSAL e .NET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Nubia Rossi Pavelqueires</cp:lastModifiedBy>
  <cp:revision>53</cp:revision>
  <dcterms:modified xsi:type="dcterms:W3CDTF">2024-11-26T16:45:54Z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