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42"/>
  </p:notesMasterIdLst>
  <p:handoutMasterIdLst>
    <p:handoutMasterId r:id="rId43"/>
  </p:handoutMasterIdLst>
  <p:sldIdLst>
    <p:sldId id="276" r:id="rId5"/>
    <p:sldId id="277" r:id="rId6"/>
    <p:sldId id="264" r:id="rId7"/>
    <p:sldId id="265" r:id="rId8"/>
    <p:sldId id="391" r:id="rId9"/>
    <p:sldId id="417" r:id="rId10"/>
    <p:sldId id="418" r:id="rId11"/>
    <p:sldId id="419" r:id="rId12"/>
    <p:sldId id="421" r:id="rId13"/>
    <p:sldId id="422" r:id="rId14"/>
    <p:sldId id="268" r:id="rId15"/>
    <p:sldId id="293" r:id="rId16"/>
    <p:sldId id="420" r:id="rId17"/>
    <p:sldId id="294" r:id="rId18"/>
    <p:sldId id="270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384" r:id="rId27"/>
    <p:sldId id="380" r:id="rId28"/>
    <p:sldId id="386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366" r:id="rId37"/>
    <p:sldId id="317" r:id="rId38"/>
    <p:sldId id="299" r:id="rId39"/>
    <p:sldId id="282" r:id="rId40"/>
    <p:sldId id="275" r:id="rId4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4"/>
      <p:bold r:id="rId45"/>
      <p:italic r:id="rId46"/>
      <p:boldItalic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Segoe UI" panose="020B0502040204020203" pitchFamily="34" charset="0"/>
      <p:regular r:id="rId52"/>
      <p:bold r:id="rId53"/>
      <p:italic r:id="rId54"/>
      <p:boldItalic r:id="rId55"/>
    </p:embeddedFont>
    <p:embeddedFont>
      <p:font typeface="Segoe UI Semibold" panose="020B0702040204020203" pitchFamily="34" charset="0"/>
      <p:bold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08343-7493-4A10-969C-43BABAF59234}" v="6" dt="2024-11-10T02:42:07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04" autoAdjust="0"/>
  </p:normalViewPr>
  <p:slideViewPr>
    <p:cSldViewPr snapToGrid="0">
      <p:cViewPr>
        <p:scale>
          <a:sx n="120" d="100"/>
          <a:sy n="120" d="100"/>
        </p:scale>
        <p:origin x="296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6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82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8.fntdata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Souza" userId="e16f5053fa474369" providerId="LiveId" clId="{6C608343-7493-4A10-969C-43BABAF59234}"/>
    <pc:docChg chg="undo custSel addSld delSld modSld">
      <pc:chgData name="Henrique Souza" userId="e16f5053fa474369" providerId="LiveId" clId="{6C608343-7493-4A10-969C-43BABAF59234}" dt="2024-11-21T00:40:17.935" v="148"/>
      <pc:docMkLst>
        <pc:docMk/>
      </pc:docMkLst>
      <pc:sldChg chg="modSp add del mod">
        <pc:chgData name="Henrique Souza" userId="e16f5053fa474369" providerId="LiveId" clId="{6C608343-7493-4A10-969C-43BABAF59234}" dt="2024-11-10T02:37:22.431" v="25" actId="47"/>
        <pc:sldMkLst>
          <pc:docMk/>
          <pc:sldMk cId="0" sldId="264"/>
        </pc:sldMkLst>
        <pc:spChg chg="mod">
          <ac:chgData name="Henrique Souza" userId="e16f5053fa474369" providerId="LiveId" clId="{6C608343-7493-4A10-969C-43BABAF59234}" dt="2024-11-10T02:36:40.118" v="23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 add del mod">
        <pc:chgData name="Henrique Souza" userId="e16f5053fa474369" providerId="LiveId" clId="{6C608343-7493-4A10-969C-43BABAF59234}" dt="2024-11-21T00:35:44.876" v="139" actId="20577"/>
        <pc:sldMkLst>
          <pc:docMk/>
          <pc:sldMk cId="0" sldId="265"/>
        </pc:sldMkLst>
        <pc:spChg chg="mod">
          <ac:chgData name="Henrique Souza" userId="e16f5053fa474369" providerId="LiveId" clId="{6C608343-7493-4A10-969C-43BABAF59234}" dt="2024-11-21T00:35:44.876" v="139" actId="20577"/>
          <ac:spMkLst>
            <pc:docMk/>
            <pc:sldMk cId="0" sldId="265"/>
            <ac:spMk id="194" creationId="{00000000-0000-0000-0000-000000000000}"/>
          </ac:spMkLst>
        </pc:spChg>
      </pc:sldChg>
      <pc:sldChg chg="modSp add mod">
        <pc:chgData name="Henrique Souza" userId="e16f5053fa474369" providerId="LiveId" clId="{6C608343-7493-4A10-969C-43BABAF59234}" dt="2024-11-10T03:27:21.978" v="104" actId="1076"/>
        <pc:sldMkLst>
          <pc:docMk/>
          <pc:sldMk cId="2403457311" sldId="268"/>
        </pc:sldMkLst>
        <pc:spChg chg="mod">
          <ac:chgData name="Henrique Souza" userId="e16f5053fa474369" providerId="LiveId" clId="{6C608343-7493-4A10-969C-43BABAF59234}" dt="2024-11-10T03:27:21.978" v="104" actId="1076"/>
          <ac:spMkLst>
            <pc:docMk/>
            <pc:sldMk cId="2403457311" sldId="268"/>
            <ac:spMk id="5" creationId="{697A3BBE-B488-43DD-B070-0919A72A2A90}"/>
          </ac:spMkLst>
        </pc:spChg>
      </pc:sldChg>
      <pc:sldChg chg="modSp add mod">
        <pc:chgData name="Henrique Souza" userId="e16f5053fa474369" providerId="LiveId" clId="{6C608343-7493-4A10-969C-43BABAF59234}" dt="2024-11-10T03:27:42.576" v="109" actId="1076"/>
        <pc:sldMkLst>
          <pc:docMk/>
          <pc:sldMk cId="1585867685" sldId="270"/>
        </pc:sldMkLst>
        <pc:spChg chg="mod">
          <ac:chgData name="Henrique Souza" userId="e16f5053fa474369" providerId="LiveId" clId="{6C608343-7493-4A10-969C-43BABAF59234}" dt="2024-11-10T03:27:42.576" v="109" actId="1076"/>
          <ac:spMkLst>
            <pc:docMk/>
            <pc:sldMk cId="1585867685" sldId="270"/>
            <ac:spMk id="3" creationId="{0B563611-B3B9-745D-36EA-A064B2224AEB}"/>
          </ac:spMkLst>
        </pc:spChg>
      </pc:sldChg>
      <pc:sldChg chg="modSp mod">
        <pc:chgData name="Henrique Souza" userId="e16f5053fa474369" providerId="LiveId" clId="{6C608343-7493-4A10-969C-43BABAF59234}" dt="2024-11-10T02:34:20.585" v="3" actId="20577"/>
        <pc:sldMkLst>
          <pc:docMk/>
          <pc:sldMk cId="1393734078" sldId="276"/>
        </pc:sldMkLst>
        <pc:spChg chg="mod">
          <ac:chgData name="Henrique Souza" userId="e16f5053fa474369" providerId="LiveId" clId="{6C608343-7493-4A10-969C-43BABAF59234}" dt="2024-11-10T02:34:20.585" v="3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 mod">
        <pc:chgData name="Henrique Souza" userId="e16f5053fa474369" providerId="LiveId" clId="{6C608343-7493-4A10-969C-43BABAF59234}" dt="2024-11-10T02:34:51.535" v="9" actId="20577"/>
        <pc:sldMkLst>
          <pc:docMk/>
          <pc:sldMk cId="2315204132" sldId="277"/>
        </pc:sldMkLst>
        <pc:spChg chg="mod">
          <ac:chgData name="Henrique Souza" userId="e16f5053fa474369" providerId="LiveId" clId="{6C608343-7493-4A10-969C-43BABAF59234}" dt="2024-11-10T02:34:51.535" v="9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Henrique Souza" userId="e16f5053fa474369" providerId="LiveId" clId="{6C608343-7493-4A10-969C-43BABAF59234}" dt="2024-11-10T02:42:05.464" v="72" actId="47"/>
        <pc:sldMkLst>
          <pc:docMk/>
          <pc:sldMk cId="1468757721" sldId="282"/>
        </pc:sldMkLst>
      </pc:sldChg>
      <pc:sldChg chg="modSp add mod modNotesTx">
        <pc:chgData name="Henrique Souza" userId="e16f5053fa474369" providerId="LiveId" clId="{6C608343-7493-4A10-969C-43BABAF59234}" dt="2024-11-10T03:30:14.708" v="136" actId="1076"/>
        <pc:sldMkLst>
          <pc:docMk/>
          <pc:sldMk cId="3611906021" sldId="282"/>
        </pc:sldMkLst>
        <pc:spChg chg="mod">
          <ac:chgData name="Henrique Souza" userId="e16f5053fa474369" providerId="LiveId" clId="{6C608343-7493-4A10-969C-43BABAF59234}" dt="2024-11-10T03:30:14.708" v="136" actId="1076"/>
          <ac:spMkLst>
            <pc:docMk/>
            <pc:sldMk cId="3611906021" sldId="282"/>
            <ac:spMk id="3" creationId="{88D77A7B-155B-2ED5-3C62-1DB7A61FC8AB}"/>
          </ac:spMkLst>
        </pc:spChg>
        <pc:spChg chg="mod">
          <ac:chgData name="Henrique Souza" userId="e16f5053fa474369" providerId="LiveId" clId="{6C608343-7493-4A10-969C-43BABAF59234}" dt="2024-11-10T02:42:12.843" v="79" actId="27636"/>
          <ac:spMkLst>
            <pc:docMk/>
            <pc:sldMk cId="3611906021" sldId="282"/>
            <ac:spMk id="4" creationId="{9044587F-EB3F-C362-2330-AD9717DF1488}"/>
          </ac:spMkLst>
        </pc:spChg>
      </pc:sldChg>
      <pc:sldChg chg="add del">
        <pc:chgData name="Henrique Souza" userId="e16f5053fa474369" providerId="LiveId" clId="{6C608343-7493-4A10-969C-43BABAF59234}" dt="2024-11-10T02:37:22.431" v="25" actId="47"/>
        <pc:sldMkLst>
          <pc:docMk/>
          <pc:sldMk cId="3159590825" sldId="293"/>
        </pc:sldMkLst>
      </pc:sldChg>
      <pc:sldChg chg="modSp mod">
        <pc:chgData name="Henrique Souza" userId="e16f5053fa474369" providerId="LiveId" clId="{6C608343-7493-4A10-969C-43BABAF59234}" dt="2024-11-21T00:38:58.925" v="145" actId="1076"/>
        <pc:sldMkLst>
          <pc:docMk/>
          <pc:sldMk cId="2927315938" sldId="294"/>
        </pc:sldMkLst>
        <pc:spChg chg="mod">
          <ac:chgData name="Henrique Souza" userId="e16f5053fa474369" providerId="LiveId" clId="{6C608343-7493-4A10-969C-43BABAF59234}" dt="2024-11-21T00:38:51.176" v="141" actId="20577"/>
          <ac:spMkLst>
            <pc:docMk/>
            <pc:sldMk cId="2927315938" sldId="294"/>
            <ac:spMk id="194" creationId="{80F3C55E-3F6F-1853-D530-F3084FC6AF4C}"/>
          </ac:spMkLst>
        </pc:spChg>
        <pc:spChg chg="mod">
          <ac:chgData name="Henrique Souza" userId="e16f5053fa474369" providerId="LiveId" clId="{6C608343-7493-4A10-969C-43BABAF59234}" dt="2024-11-21T00:38:58.925" v="145" actId="1076"/>
          <ac:spMkLst>
            <pc:docMk/>
            <pc:sldMk cId="2927315938" sldId="294"/>
            <ac:spMk id="196" creationId="{B6743C65-4A07-D983-3514-2423CCDCB0A5}"/>
          </ac:spMkLst>
        </pc:spChg>
      </pc:sldChg>
      <pc:sldChg chg="modSp add mod">
        <pc:chgData name="Henrique Souza" userId="e16f5053fa474369" providerId="LiveId" clId="{6C608343-7493-4A10-969C-43BABAF59234}" dt="2024-11-10T03:29:47.430" v="131" actId="1076"/>
        <pc:sldMkLst>
          <pc:docMk/>
          <pc:sldMk cId="1288457665" sldId="299"/>
        </pc:sldMkLst>
        <pc:spChg chg="mod">
          <ac:chgData name="Henrique Souza" userId="e16f5053fa474369" providerId="LiveId" clId="{6C608343-7493-4A10-969C-43BABAF59234}" dt="2024-11-10T03:29:47.430" v="131" actId="1076"/>
          <ac:spMkLst>
            <pc:docMk/>
            <pc:sldMk cId="1288457665" sldId="299"/>
            <ac:spMk id="4" creationId="{B7D38E73-2109-66DD-E229-E7109681A5C3}"/>
          </ac:spMkLst>
        </pc:spChg>
      </pc:sldChg>
      <pc:sldChg chg="add del">
        <pc:chgData name="Henrique Souza" userId="e16f5053fa474369" providerId="LiveId" clId="{6C608343-7493-4A10-969C-43BABAF59234}" dt="2024-11-10T02:42:05.464" v="72" actId="47"/>
        <pc:sldMkLst>
          <pc:docMk/>
          <pc:sldMk cId="4195145980" sldId="299"/>
        </pc:sldMkLst>
      </pc:sldChg>
      <pc:sldChg chg="modSp add del mod">
        <pc:chgData name="Henrique Souza" userId="e16f5053fa474369" providerId="LiveId" clId="{6C608343-7493-4A10-969C-43BABAF59234}" dt="2024-11-21T00:40:17.935" v="148"/>
        <pc:sldMkLst>
          <pc:docMk/>
          <pc:sldMk cId="1370538157" sldId="317"/>
        </pc:sldMkLst>
        <pc:spChg chg="mod">
          <ac:chgData name="Henrique Souza" userId="e16f5053fa474369" providerId="LiveId" clId="{6C608343-7493-4A10-969C-43BABAF59234}" dt="2024-11-21T00:40:17.935" v="148"/>
          <ac:spMkLst>
            <pc:docMk/>
            <pc:sldMk cId="1370538157" sldId="317"/>
            <ac:spMk id="194" creationId="{A25507F4-58EB-46AC-F239-92D74B98F483}"/>
          </ac:spMkLst>
        </pc:spChg>
      </pc:sldChg>
      <pc:sldChg chg="add del">
        <pc:chgData name="Henrique Souza" userId="e16f5053fa474369" providerId="LiveId" clId="{6C608343-7493-4A10-969C-43BABAF59234}" dt="2024-11-10T02:37:24.985" v="26" actId="47"/>
        <pc:sldMkLst>
          <pc:docMk/>
          <pc:sldMk cId="741701466" sldId="350"/>
        </pc:sldMkLst>
      </pc:sldChg>
      <pc:sldChg chg="modSp add del mod">
        <pc:chgData name="Henrique Souza" userId="e16f5053fa474369" providerId="LiveId" clId="{6C608343-7493-4A10-969C-43BABAF59234}" dt="2024-11-10T03:29:39.448" v="129" actId="1076"/>
        <pc:sldMkLst>
          <pc:docMk/>
          <pc:sldMk cId="2365962193" sldId="366"/>
        </pc:sldMkLst>
        <pc:spChg chg="mod">
          <ac:chgData name="Henrique Souza" userId="e16f5053fa474369" providerId="LiveId" clId="{6C608343-7493-4A10-969C-43BABAF59234}" dt="2024-11-10T03:29:39.448" v="129" actId="1076"/>
          <ac:spMkLst>
            <pc:docMk/>
            <pc:sldMk cId="2365962193" sldId="366"/>
            <ac:spMk id="3" creationId="{A633D8F5-40B3-3D41-1072-B1616B467345}"/>
          </ac:spMkLst>
        </pc:spChg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1560431330" sldId="367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1898600898" sldId="368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1781571617" sldId="369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1814170234" sldId="370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1149876663" sldId="371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3099503565" sldId="372"/>
        </pc:sldMkLst>
      </pc:sldChg>
      <pc:sldChg chg="add del">
        <pc:chgData name="Henrique Souza" userId="e16f5053fa474369" providerId="LiveId" clId="{6C608343-7493-4A10-969C-43BABAF59234}" dt="2024-11-10T02:37:24.985" v="26" actId="47"/>
        <pc:sldMkLst>
          <pc:docMk/>
          <pc:sldMk cId="2736099607" sldId="373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548682946" sldId="374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1539416313" sldId="375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4177667943" sldId="376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2620984554" sldId="377"/>
        </pc:sldMkLst>
      </pc:sldChg>
      <pc:sldChg chg="del">
        <pc:chgData name="Henrique Souza" userId="e16f5053fa474369" providerId="LiveId" clId="{6C608343-7493-4A10-969C-43BABAF59234}" dt="2024-11-10T02:37:33.080" v="29" actId="47"/>
        <pc:sldMkLst>
          <pc:docMk/>
          <pc:sldMk cId="535353760" sldId="378"/>
        </pc:sldMkLst>
      </pc:sldChg>
      <pc:sldChg chg="del">
        <pc:chgData name="Henrique Souza" userId="e16f5053fa474369" providerId="LiveId" clId="{6C608343-7493-4A10-969C-43BABAF59234}" dt="2024-11-10T02:37:31.035" v="28" actId="47"/>
        <pc:sldMkLst>
          <pc:docMk/>
          <pc:sldMk cId="1501495195" sldId="379"/>
        </pc:sldMkLst>
      </pc:sldChg>
      <pc:sldChg chg="modSp mod">
        <pc:chgData name="Henrique Souza" userId="e16f5053fa474369" providerId="LiveId" clId="{6C608343-7493-4A10-969C-43BABAF59234}" dt="2024-11-21T00:39:44.188" v="147" actId="20577"/>
        <pc:sldMkLst>
          <pc:docMk/>
          <pc:sldMk cId="3853209465" sldId="380"/>
        </pc:sldMkLst>
        <pc:spChg chg="mod">
          <ac:chgData name="Henrique Souza" userId="e16f5053fa474369" providerId="LiveId" clId="{6C608343-7493-4A10-969C-43BABAF59234}" dt="2024-11-21T00:39:44.188" v="147" actId="20577"/>
          <ac:spMkLst>
            <pc:docMk/>
            <pc:sldMk cId="3853209465" sldId="380"/>
            <ac:spMk id="194" creationId="{BF506328-1693-E04A-663F-E98C7666F6E4}"/>
          </ac:spMkLst>
        </pc:spChg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1207369420" sldId="381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2426563775" sldId="382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2130999812" sldId="383"/>
        </pc:sldMkLst>
      </pc:sldChg>
      <pc:sldChg chg="modSp add mod">
        <pc:chgData name="Henrique Souza" userId="e16f5053fa474369" providerId="LiveId" clId="{6C608343-7493-4A10-969C-43BABAF59234}" dt="2024-11-10T03:28:32.816" v="118" actId="1076"/>
        <pc:sldMkLst>
          <pc:docMk/>
          <pc:sldMk cId="399237474" sldId="384"/>
        </pc:sldMkLst>
        <pc:spChg chg="mod">
          <ac:chgData name="Henrique Souza" userId="e16f5053fa474369" providerId="LiveId" clId="{6C608343-7493-4A10-969C-43BABAF59234}" dt="2024-11-10T03:28:32.816" v="118" actId="1076"/>
          <ac:spMkLst>
            <pc:docMk/>
            <pc:sldMk cId="399237474" sldId="384"/>
            <ac:spMk id="5" creationId="{697A3BBE-B488-43DD-B070-0919A72A2A90}"/>
          </ac:spMkLst>
        </pc:spChg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2344504209" sldId="384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1779782726" sldId="385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399237474" sldId="386"/>
        </pc:sldMkLst>
      </pc:sldChg>
      <pc:sldChg chg="modSp add mod">
        <pc:chgData name="Henrique Souza" userId="e16f5053fa474369" providerId="LiveId" clId="{6C608343-7493-4A10-969C-43BABAF59234}" dt="2024-11-10T03:28:41.977" v="119" actId="1076"/>
        <pc:sldMkLst>
          <pc:docMk/>
          <pc:sldMk cId="1595776070" sldId="386"/>
        </pc:sldMkLst>
        <pc:spChg chg="mod">
          <ac:chgData name="Henrique Souza" userId="e16f5053fa474369" providerId="LiveId" clId="{6C608343-7493-4A10-969C-43BABAF59234}" dt="2024-11-10T03:28:41.977" v="119" actId="1076"/>
          <ac:spMkLst>
            <pc:docMk/>
            <pc:sldMk cId="1595776070" sldId="386"/>
            <ac:spMk id="3" creationId="{68ED440E-DB68-CC20-DBE4-780CA67260E3}"/>
          </ac:spMkLst>
        </pc:spChg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1595776070" sldId="387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1038936322" sldId="388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2449566630" sldId="389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1886870473" sldId="390"/>
        </pc:sldMkLst>
      </pc:sldChg>
      <pc:sldChg chg="modSp add mod">
        <pc:chgData name="Henrique Souza" userId="e16f5053fa474369" providerId="LiveId" clId="{6C608343-7493-4A10-969C-43BABAF59234}" dt="2024-11-10T03:26:16.330" v="82" actId="1076"/>
        <pc:sldMkLst>
          <pc:docMk/>
          <pc:sldMk cId="1697768479" sldId="391"/>
        </pc:sldMkLst>
        <pc:spChg chg="mod">
          <ac:chgData name="Henrique Souza" userId="e16f5053fa474369" providerId="LiveId" clId="{6C608343-7493-4A10-969C-43BABAF59234}" dt="2024-11-10T03:26:16.330" v="82" actId="1076"/>
          <ac:spMkLst>
            <pc:docMk/>
            <pc:sldMk cId="1697768479" sldId="391"/>
            <ac:spMk id="3" creationId="{78069027-8060-29FD-A85E-206719F36D5A}"/>
          </ac:spMkLst>
        </pc:spChg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2921449308" sldId="391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4015774779" sldId="392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3804407375" sldId="393"/>
        </pc:sldMkLst>
      </pc:sldChg>
      <pc:sldChg chg="modSp add mod">
        <pc:chgData name="Henrique Souza" userId="e16f5053fa474369" providerId="LiveId" clId="{6C608343-7493-4A10-969C-43BABAF59234}" dt="2024-11-10T03:26:28.473" v="86" actId="1076"/>
        <pc:sldMkLst>
          <pc:docMk/>
          <pc:sldMk cId="3269328916" sldId="417"/>
        </pc:sldMkLst>
        <pc:spChg chg="mod">
          <ac:chgData name="Henrique Souza" userId="e16f5053fa474369" providerId="LiveId" clId="{6C608343-7493-4A10-969C-43BABAF59234}" dt="2024-11-10T03:26:28.473" v="86" actId="1076"/>
          <ac:spMkLst>
            <pc:docMk/>
            <pc:sldMk cId="3269328916" sldId="417"/>
            <ac:spMk id="4" creationId="{9A2E86D7-D2BE-3BFA-CA64-24918F0534B9}"/>
          </ac:spMkLst>
        </pc:spChg>
      </pc:sldChg>
      <pc:sldChg chg="modSp add mod">
        <pc:chgData name="Henrique Souza" userId="e16f5053fa474369" providerId="LiveId" clId="{6C608343-7493-4A10-969C-43BABAF59234}" dt="2024-11-10T03:26:41.544" v="91" actId="14100"/>
        <pc:sldMkLst>
          <pc:docMk/>
          <pc:sldMk cId="1316849555" sldId="418"/>
        </pc:sldMkLst>
        <pc:spChg chg="mod">
          <ac:chgData name="Henrique Souza" userId="e16f5053fa474369" providerId="LiveId" clId="{6C608343-7493-4A10-969C-43BABAF59234}" dt="2024-11-10T03:26:41.544" v="91" actId="14100"/>
          <ac:spMkLst>
            <pc:docMk/>
            <pc:sldMk cId="1316849555" sldId="418"/>
            <ac:spMk id="5" creationId="{5714C840-2ADA-F059-B581-23D6B5B2EC97}"/>
          </ac:spMkLst>
        </pc:spChg>
        <pc:spChg chg="mod">
          <ac:chgData name="Henrique Souza" userId="e16f5053fa474369" providerId="LiveId" clId="{6C608343-7493-4A10-969C-43BABAF59234}" dt="2024-11-10T02:38:13.551" v="32" actId="27636"/>
          <ac:spMkLst>
            <pc:docMk/>
            <pc:sldMk cId="1316849555" sldId="418"/>
            <ac:spMk id="7" creationId="{586BC8AC-6576-1BC3-6A22-3C952A208D85}"/>
          </ac:spMkLst>
        </pc:spChg>
      </pc:sldChg>
      <pc:sldChg chg="modSp add mod">
        <pc:chgData name="Henrique Souza" userId="e16f5053fa474369" providerId="LiveId" clId="{6C608343-7493-4A10-969C-43BABAF59234}" dt="2024-11-10T03:26:55.103" v="95" actId="1076"/>
        <pc:sldMkLst>
          <pc:docMk/>
          <pc:sldMk cId="3852852732" sldId="419"/>
        </pc:sldMkLst>
        <pc:spChg chg="mod">
          <ac:chgData name="Henrique Souza" userId="e16f5053fa474369" providerId="LiveId" clId="{6C608343-7493-4A10-969C-43BABAF59234}" dt="2024-11-10T03:26:55.103" v="95" actId="1076"/>
          <ac:spMkLst>
            <pc:docMk/>
            <pc:sldMk cId="3852852732" sldId="419"/>
            <ac:spMk id="2" creationId="{62B51CBB-DEA7-E489-8624-945B2C7E82D8}"/>
          </ac:spMkLst>
        </pc:spChg>
        <pc:spChg chg="mod">
          <ac:chgData name="Henrique Souza" userId="e16f5053fa474369" providerId="LiveId" clId="{6C608343-7493-4A10-969C-43BABAF59234}" dt="2024-11-10T02:38:13.552" v="33" actId="27636"/>
          <ac:spMkLst>
            <pc:docMk/>
            <pc:sldMk cId="3852852732" sldId="419"/>
            <ac:spMk id="3" creationId="{29D3AED7-4640-8395-DC4A-7E3545CB6EF7}"/>
          </ac:spMkLst>
        </pc:spChg>
      </pc:sldChg>
      <pc:sldChg chg="modSp add mod">
        <pc:chgData name="Henrique Souza" userId="e16f5053fa474369" providerId="LiveId" clId="{6C608343-7493-4A10-969C-43BABAF59234}" dt="2024-11-10T03:27:33.237" v="108" actId="1076"/>
        <pc:sldMkLst>
          <pc:docMk/>
          <pc:sldMk cId="242885910" sldId="420"/>
        </pc:sldMkLst>
        <pc:spChg chg="mod">
          <ac:chgData name="Henrique Souza" userId="e16f5053fa474369" providerId="LiveId" clId="{6C608343-7493-4A10-969C-43BABAF59234}" dt="2024-11-10T03:27:33.237" v="108" actId="1076"/>
          <ac:spMkLst>
            <pc:docMk/>
            <pc:sldMk cId="242885910" sldId="420"/>
            <ac:spMk id="4" creationId="{7A082F9A-F659-CDFB-4B89-F7866B102DE0}"/>
          </ac:spMkLst>
        </pc:spChg>
      </pc:sldChg>
      <pc:sldChg chg="add del">
        <pc:chgData name="Henrique Souza" userId="e16f5053fa474369" providerId="LiveId" clId="{6C608343-7493-4A10-969C-43BABAF59234}" dt="2024-11-10T02:38:16.574" v="35" actId="2696"/>
        <pc:sldMkLst>
          <pc:docMk/>
          <pc:sldMk cId="829384995" sldId="420"/>
        </pc:sldMkLst>
      </pc:sldChg>
      <pc:sldChg chg="modSp add mod">
        <pc:chgData name="Henrique Souza" userId="e16f5053fa474369" providerId="LiveId" clId="{6C608343-7493-4A10-969C-43BABAF59234}" dt="2024-11-10T03:27:02.182" v="97" actId="1076"/>
        <pc:sldMkLst>
          <pc:docMk/>
          <pc:sldMk cId="3615778509" sldId="421"/>
        </pc:sldMkLst>
        <pc:spChg chg="mod">
          <ac:chgData name="Henrique Souza" userId="e16f5053fa474369" providerId="LiveId" clId="{6C608343-7493-4A10-969C-43BABAF59234}" dt="2024-11-10T03:27:02.182" v="97" actId="1076"/>
          <ac:spMkLst>
            <pc:docMk/>
            <pc:sldMk cId="3615778509" sldId="421"/>
            <ac:spMk id="5" creationId="{B873118C-6668-2274-8987-F87C0CCEF6D1}"/>
          </ac:spMkLst>
        </pc:spChg>
        <pc:spChg chg="mod">
          <ac:chgData name="Henrique Souza" userId="e16f5053fa474369" providerId="LiveId" clId="{6C608343-7493-4A10-969C-43BABAF59234}" dt="2024-11-10T02:38:13.555" v="34" actId="27636"/>
          <ac:spMkLst>
            <pc:docMk/>
            <pc:sldMk cId="3615778509" sldId="421"/>
            <ac:spMk id="6" creationId="{4384B8F3-7A10-724E-0F83-A56AED2CBFB3}"/>
          </ac:spMkLst>
        </pc:spChg>
      </pc:sldChg>
      <pc:sldChg chg="modSp add mod">
        <pc:chgData name="Henrique Souza" userId="e16f5053fa474369" providerId="LiveId" clId="{6C608343-7493-4A10-969C-43BABAF59234}" dt="2024-11-10T03:27:09.916" v="99" actId="1076"/>
        <pc:sldMkLst>
          <pc:docMk/>
          <pc:sldMk cId="3213142060" sldId="422"/>
        </pc:sldMkLst>
        <pc:spChg chg="mod">
          <ac:chgData name="Henrique Souza" userId="e16f5053fa474369" providerId="LiveId" clId="{6C608343-7493-4A10-969C-43BABAF59234}" dt="2024-11-10T03:27:09.916" v="99" actId="1076"/>
          <ac:spMkLst>
            <pc:docMk/>
            <pc:sldMk cId="3213142060" sldId="422"/>
            <ac:spMk id="2" creationId="{78537B46-1A16-A387-C2AE-E25751E60D30}"/>
          </ac:spMkLst>
        </pc:spChg>
      </pc:sldChg>
      <pc:sldChg chg="modSp add mod">
        <pc:chgData name="Henrique Souza" userId="e16f5053fa474369" providerId="LiveId" clId="{6C608343-7493-4A10-969C-43BABAF59234}" dt="2024-11-10T03:27:48.296" v="110" actId="1076"/>
        <pc:sldMkLst>
          <pc:docMk/>
          <pc:sldMk cId="2298857103" sldId="423"/>
        </pc:sldMkLst>
        <pc:spChg chg="mod">
          <ac:chgData name="Henrique Souza" userId="e16f5053fa474369" providerId="LiveId" clId="{6C608343-7493-4A10-969C-43BABAF59234}" dt="2024-11-10T03:27:48.296" v="110" actId="1076"/>
          <ac:spMkLst>
            <pc:docMk/>
            <pc:sldMk cId="2298857103" sldId="423"/>
            <ac:spMk id="2" creationId="{37018EA2-DE86-6C99-3274-70EA7A6CA9F3}"/>
          </ac:spMkLst>
        </pc:spChg>
        <pc:spChg chg="mod">
          <ac:chgData name="Henrique Souza" userId="e16f5053fa474369" providerId="LiveId" clId="{6C608343-7493-4A10-969C-43BABAF59234}" dt="2024-11-10T02:39:33.037" v="38" actId="27636"/>
          <ac:spMkLst>
            <pc:docMk/>
            <pc:sldMk cId="2298857103" sldId="423"/>
            <ac:spMk id="3" creationId="{F286189C-F257-F620-0E75-1006C686D7A3}"/>
          </ac:spMkLst>
        </pc:spChg>
      </pc:sldChg>
      <pc:sldChg chg="modSp add mod">
        <pc:chgData name="Henrique Souza" userId="e16f5053fa474369" providerId="LiveId" clId="{6C608343-7493-4A10-969C-43BABAF59234}" dt="2024-11-10T03:27:54.116" v="111" actId="1076"/>
        <pc:sldMkLst>
          <pc:docMk/>
          <pc:sldMk cId="3712162009" sldId="424"/>
        </pc:sldMkLst>
        <pc:spChg chg="mod">
          <ac:chgData name="Henrique Souza" userId="e16f5053fa474369" providerId="LiveId" clId="{6C608343-7493-4A10-969C-43BABAF59234}" dt="2024-11-10T03:27:54.116" v="111" actId="1076"/>
          <ac:spMkLst>
            <pc:docMk/>
            <pc:sldMk cId="3712162009" sldId="424"/>
            <ac:spMk id="2" creationId="{0D17E414-B65D-25ED-3C33-16336A0E93BF}"/>
          </ac:spMkLst>
        </pc:spChg>
        <pc:spChg chg="mod">
          <ac:chgData name="Henrique Souza" userId="e16f5053fa474369" providerId="LiveId" clId="{6C608343-7493-4A10-969C-43BABAF59234}" dt="2024-11-10T02:39:33.038" v="39" actId="27636"/>
          <ac:spMkLst>
            <pc:docMk/>
            <pc:sldMk cId="3712162009" sldId="424"/>
            <ac:spMk id="5" creationId="{20994E6C-3837-5F6D-F3B4-48B3DFF6D7EB}"/>
          </ac:spMkLst>
        </pc:spChg>
      </pc:sldChg>
      <pc:sldChg chg="modSp add mod">
        <pc:chgData name="Henrique Souza" userId="e16f5053fa474369" providerId="LiveId" clId="{6C608343-7493-4A10-969C-43BABAF59234}" dt="2024-11-10T03:27:59.952" v="112" actId="1076"/>
        <pc:sldMkLst>
          <pc:docMk/>
          <pc:sldMk cId="3957965543" sldId="425"/>
        </pc:sldMkLst>
        <pc:spChg chg="mod">
          <ac:chgData name="Henrique Souza" userId="e16f5053fa474369" providerId="LiveId" clId="{6C608343-7493-4A10-969C-43BABAF59234}" dt="2024-11-10T03:27:59.952" v="112" actId="1076"/>
          <ac:spMkLst>
            <pc:docMk/>
            <pc:sldMk cId="3957965543" sldId="425"/>
            <ac:spMk id="5" creationId="{DCCA4FCA-7B08-FBF1-8169-0839300254B9}"/>
          </ac:spMkLst>
        </pc:spChg>
      </pc:sldChg>
      <pc:sldChg chg="modSp add mod">
        <pc:chgData name="Henrique Souza" userId="e16f5053fa474369" providerId="LiveId" clId="{6C608343-7493-4A10-969C-43BABAF59234}" dt="2024-11-10T03:28:05.984" v="113" actId="1076"/>
        <pc:sldMkLst>
          <pc:docMk/>
          <pc:sldMk cId="288427455" sldId="426"/>
        </pc:sldMkLst>
        <pc:spChg chg="mod">
          <ac:chgData name="Henrique Souza" userId="e16f5053fa474369" providerId="LiveId" clId="{6C608343-7493-4A10-969C-43BABAF59234}" dt="2024-11-10T03:28:05.984" v="113" actId="1076"/>
          <ac:spMkLst>
            <pc:docMk/>
            <pc:sldMk cId="288427455" sldId="426"/>
            <ac:spMk id="4" creationId="{E693E3E5-DAE2-71A1-6979-B218D4967221}"/>
          </ac:spMkLst>
        </pc:spChg>
      </pc:sldChg>
      <pc:sldChg chg="modSp add mod">
        <pc:chgData name="Henrique Souza" userId="e16f5053fa474369" providerId="LiveId" clId="{6C608343-7493-4A10-969C-43BABAF59234}" dt="2024-11-10T03:28:12.804" v="114" actId="1076"/>
        <pc:sldMkLst>
          <pc:docMk/>
          <pc:sldMk cId="3149914165" sldId="427"/>
        </pc:sldMkLst>
        <pc:spChg chg="mod">
          <ac:chgData name="Henrique Souza" userId="e16f5053fa474369" providerId="LiveId" clId="{6C608343-7493-4A10-969C-43BABAF59234}" dt="2024-11-10T03:28:12.804" v="114" actId="1076"/>
          <ac:spMkLst>
            <pc:docMk/>
            <pc:sldMk cId="3149914165" sldId="427"/>
            <ac:spMk id="4" creationId="{E693E3E5-DAE2-71A1-6979-B218D4967221}"/>
          </ac:spMkLst>
        </pc:spChg>
      </pc:sldChg>
      <pc:sldChg chg="modSp add mod">
        <pc:chgData name="Henrique Souza" userId="e16f5053fa474369" providerId="LiveId" clId="{6C608343-7493-4A10-969C-43BABAF59234}" dt="2024-11-10T03:28:18.624" v="115" actId="1076"/>
        <pc:sldMkLst>
          <pc:docMk/>
          <pc:sldMk cId="2464703118" sldId="428"/>
        </pc:sldMkLst>
        <pc:spChg chg="mod">
          <ac:chgData name="Henrique Souza" userId="e16f5053fa474369" providerId="LiveId" clId="{6C608343-7493-4A10-969C-43BABAF59234}" dt="2024-11-10T03:28:18.624" v="115" actId="1076"/>
          <ac:spMkLst>
            <pc:docMk/>
            <pc:sldMk cId="2464703118" sldId="428"/>
            <ac:spMk id="5" creationId="{BAD1D18F-2A00-49AC-CC54-57151BB3610E}"/>
          </ac:spMkLst>
        </pc:spChg>
        <pc:spChg chg="mod">
          <ac:chgData name="Henrique Souza" userId="e16f5053fa474369" providerId="LiveId" clId="{6C608343-7493-4A10-969C-43BABAF59234}" dt="2024-11-10T02:39:33.045" v="40" actId="27636"/>
          <ac:spMkLst>
            <pc:docMk/>
            <pc:sldMk cId="2464703118" sldId="428"/>
            <ac:spMk id="6" creationId="{0956BDA7-FF37-C826-42DE-423D9156B7FB}"/>
          </ac:spMkLst>
        </pc:spChg>
      </pc:sldChg>
      <pc:sldChg chg="modSp add mod">
        <pc:chgData name="Henrique Souza" userId="e16f5053fa474369" providerId="LiveId" clId="{6C608343-7493-4A10-969C-43BABAF59234}" dt="2024-11-10T03:28:24.687" v="116" actId="1076"/>
        <pc:sldMkLst>
          <pc:docMk/>
          <pc:sldMk cId="1810094025" sldId="429"/>
        </pc:sldMkLst>
        <pc:spChg chg="mod">
          <ac:chgData name="Henrique Souza" userId="e16f5053fa474369" providerId="LiveId" clId="{6C608343-7493-4A10-969C-43BABAF59234}" dt="2024-11-10T03:28:24.687" v="116" actId="1076"/>
          <ac:spMkLst>
            <pc:docMk/>
            <pc:sldMk cId="1810094025" sldId="429"/>
            <ac:spMk id="2" creationId="{49B88432-9B86-77C9-5B99-42233AC2A00A}"/>
          </ac:spMkLst>
        </pc:spChg>
        <pc:spChg chg="mod">
          <ac:chgData name="Henrique Souza" userId="e16f5053fa474369" providerId="LiveId" clId="{6C608343-7493-4A10-969C-43BABAF59234}" dt="2024-11-10T02:39:33.050" v="41" actId="27636"/>
          <ac:spMkLst>
            <pc:docMk/>
            <pc:sldMk cId="1810094025" sldId="429"/>
            <ac:spMk id="3" creationId="{F84245B5-25DC-68F8-36B9-961574382382}"/>
          </ac:spMkLst>
        </pc:spChg>
      </pc:sldChg>
      <pc:sldChg chg="modSp add mod">
        <pc:chgData name="Henrique Souza" userId="e16f5053fa474369" providerId="LiveId" clId="{6C608343-7493-4A10-969C-43BABAF59234}" dt="2024-11-10T03:28:47.663" v="120" actId="1076"/>
        <pc:sldMkLst>
          <pc:docMk/>
          <pc:sldMk cId="431348379" sldId="430"/>
        </pc:sldMkLst>
        <pc:spChg chg="mod">
          <ac:chgData name="Henrique Souza" userId="e16f5053fa474369" providerId="LiveId" clId="{6C608343-7493-4A10-969C-43BABAF59234}" dt="2024-11-10T03:28:47.663" v="120" actId="1076"/>
          <ac:spMkLst>
            <pc:docMk/>
            <pc:sldMk cId="431348379" sldId="430"/>
            <ac:spMk id="2" creationId="{794E8F00-4742-252F-52DC-D9C8EBDBB33B}"/>
          </ac:spMkLst>
        </pc:spChg>
      </pc:sldChg>
      <pc:sldChg chg="addSp delSp modSp add mod">
        <pc:chgData name="Henrique Souza" userId="e16f5053fa474369" providerId="LiveId" clId="{6C608343-7493-4A10-969C-43BABAF59234}" dt="2024-11-10T03:28:53.302" v="121" actId="1076"/>
        <pc:sldMkLst>
          <pc:docMk/>
          <pc:sldMk cId="3346317687" sldId="431"/>
        </pc:sldMkLst>
        <pc:spChg chg="del mod">
          <ac:chgData name="Henrique Souza" userId="e16f5053fa474369" providerId="LiveId" clId="{6C608343-7493-4A10-969C-43BABAF59234}" dt="2024-11-10T02:41:11.865" v="60" actId="478"/>
          <ac:spMkLst>
            <pc:docMk/>
            <pc:sldMk cId="3346317687" sldId="431"/>
            <ac:spMk id="2" creationId="{46ECBCDB-33F3-D5D1-3F92-872CBE6023D4}"/>
          </ac:spMkLst>
        </pc:spChg>
        <pc:spChg chg="add del mod">
          <ac:chgData name="Henrique Souza" userId="e16f5053fa474369" providerId="LiveId" clId="{6C608343-7493-4A10-969C-43BABAF59234}" dt="2024-11-10T02:41:15.175" v="62" actId="478"/>
          <ac:spMkLst>
            <pc:docMk/>
            <pc:sldMk cId="3346317687" sldId="431"/>
            <ac:spMk id="6" creationId="{FDF4004C-964A-4B66-4F9A-7A3EDA1A05B4}"/>
          </ac:spMkLst>
        </pc:spChg>
        <pc:spChg chg="add mod">
          <ac:chgData name="Henrique Souza" userId="e16f5053fa474369" providerId="LiveId" clId="{6C608343-7493-4A10-969C-43BABAF59234}" dt="2024-11-10T03:28:53.302" v="121" actId="1076"/>
          <ac:spMkLst>
            <pc:docMk/>
            <pc:sldMk cId="3346317687" sldId="431"/>
            <ac:spMk id="7" creationId="{821B5C4D-038C-A839-A634-1345F959681B}"/>
          </ac:spMkLst>
        </pc:spChg>
      </pc:sldChg>
      <pc:sldChg chg="modSp add mod">
        <pc:chgData name="Henrique Souza" userId="e16f5053fa474369" providerId="LiveId" clId="{6C608343-7493-4A10-969C-43BABAF59234}" dt="2024-11-10T03:28:59.907" v="122" actId="1076"/>
        <pc:sldMkLst>
          <pc:docMk/>
          <pc:sldMk cId="1415147415" sldId="432"/>
        </pc:sldMkLst>
        <pc:spChg chg="mod">
          <ac:chgData name="Henrique Souza" userId="e16f5053fa474369" providerId="LiveId" clId="{6C608343-7493-4A10-969C-43BABAF59234}" dt="2024-11-10T03:28:59.907" v="122" actId="1076"/>
          <ac:spMkLst>
            <pc:docMk/>
            <pc:sldMk cId="1415147415" sldId="432"/>
            <ac:spMk id="2" creationId="{D5B59180-1A90-2E60-10EB-6B034B91F3FE}"/>
          </ac:spMkLst>
        </pc:spChg>
      </pc:sldChg>
      <pc:sldChg chg="modSp add mod">
        <pc:chgData name="Henrique Souza" userId="e16f5053fa474369" providerId="LiveId" clId="{6C608343-7493-4A10-969C-43BABAF59234}" dt="2024-11-10T03:29:08.185" v="123" actId="1076"/>
        <pc:sldMkLst>
          <pc:docMk/>
          <pc:sldMk cId="3523502253" sldId="433"/>
        </pc:sldMkLst>
        <pc:spChg chg="mod">
          <ac:chgData name="Henrique Souza" userId="e16f5053fa474369" providerId="LiveId" clId="{6C608343-7493-4A10-969C-43BABAF59234}" dt="2024-11-10T03:29:08.185" v="123" actId="1076"/>
          <ac:spMkLst>
            <pc:docMk/>
            <pc:sldMk cId="3523502253" sldId="433"/>
            <ac:spMk id="5" creationId="{DCC288B3-E65C-809D-6A9E-7FC87488312B}"/>
          </ac:spMkLst>
        </pc:spChg>
        <pc:spChg chg="mod">
          <ac:chgData name="Henrique Souza" userId="e16f5053fa474369" providerId="LiveId" clId="{6C608343-7493-4A10-969C-43BABAF59234}" dt="2024-11-10T02:40:48.368" v="53" actId="27636"/>
          <ac:spMkLst>
            <pc:docMk/>
            <pc:sldMk cId="3523502253" sldId="433"/>
            <ac:spMk id="6" creationId="{BE7556DA-B7D2-AF59-12F8-DB13CACC77C4}"/>
          </ac:spMkLst>
        </pc:spChg>
      </pc:sldChg>
      <pc:sldChg chg="modSp add mod">
        <pc:chgData name="Henrique Souza" userId="e16f5053fa474369" providerId="LiveId" clId="{6C608343-7493-4A10-969C-43BABAF59234}" dt="2024-11-10T03:29:16.266" v="124" actId="1076"/>
        <pc:sldMkLst>
          <pc:docMk/>
          <pc:sldMk cId="197041709" sldId="434"/>
        </pc:sldMkLst>
        <pc:spChg chg="mod">
          <ac:chgData name="Henrique Souza" userId="e16f5053fa474369" providerId="LiveId" clId="{6C608343-7493-4A10-969C-43BABAF59234}" dt="2024-11-10T03:29:16.266" v="124" actId="1076"/>
          <ac:spMkLst>
            <pc:docMk/>
            <pc:sldMk cId="197041709" sldId="434"/>
            <ac:spMk id="2" creationId="{3DB70477-5262-83BA-6E75-DA92598A54AC}"/>
          </ac:spMkLst>
        </pc:spChg>
        <pc:spChg chg="mod">
          <ac:chgData name="Henrique Souza" userId="e16f5053fa474369" providerId="LiveId" clId="{6C608343-7493-4A10-969C-43BABAF59234}" dt="2024-11-10T02:40:48.374" v="54" actId="27636"/>
          <ac:spMkLst>
            <pc:docMk/>
            <pc:sldMk cId="197041709" sldId="434"/>
            <ac:spMk id="3" creationId="{FC0F87BF-EAC3-B9DE-1396-6AA5555B729F}"/>
          </ac:spMkLst>
        </pc:spChg>
      </pc:sldChg>
      <pc:sldChg chg="modSp add mod">
        <pc:chgData name="Henrique Souza" userId="e16f5053fa474369" providerId="LiveId" clId="{6C608343-7493-4A10-969C-43BABAF59234}" dt="2024-11-10T03:29:22.448" v="125" actId="1076"/>
        <pc:sldMkLst>
          <pc:docMk/>
          <pc:sldMk cId="1681002973" sldId="435"/>
        </pc:sldMkLst>
        <pc:spChg chg="mod">
          <ac:chgData name="Henrique Souza" userId="e16f5053fa474369" providerId="LiveId" clId="{6C608343-7493-4A10-969C-43BABAF59234}" dt="2024-11-10T03:29:22.448" v="125" actId="1076"/>
          <ac:spMkLst>
            <pc:docMk/>
            <pc:sldMk cId="1681002973" sldId="435"/>
            <ac:spMk id="4" creationId="{203EF3D0-AF14-406E-AC04-C80815634284}"/>
          </ac:spMkLst>
        </pc:spChg>
        <pc:spChg chg="mod">
          <ac:chgData name="Henrique Souza" userId="e16f5053fa474369" providerId="LiveId" clId="{6C608343-7493-4A10-969C-43BABAF59234}" dt="2024-11-10T02:40:48.376" v="55" actId="27636"/>
          <ac:spMkLst>
            <pc:docMk/>
            <pc:sldMk cId="1681002973" sldId="435"/>
            <ac:spMk id="6" creationId="{1433ED07-B838-2BBD-859F-C8E63E1421C6}"/>
          </ac:spMkLst>
        </pc:spChg>
      </pc:sldChg>
      <pc:sldChg chg="modSp add mod">
        <pc:chgData name="Henrique Souza" userId="e16f5053fa474369" providerId="LiveId" clId="{6C608343-7493-4A10-969C-43BABAF59234}" dt="2024-11-10T03:29:28.037" v="126" actId="1076"/>
        <pc:sldMkLst>
          <pc:docMk/>
          <pc:sldMk cId="1961640155" sldId="436"/>
        </pc:sldMkLst>
        <pc:spChg chg="mod">
          <ac:chgData name="Henrique Souza" userId="e16f5053fa474369" providerId="LiveId" clId="{6C608343-7493-4A10-969C-43BABAF59234}" dt="2024-11-10T03:29:28.037" v="126" actId="1076"/>
          <ac:spMkLst>
            <pc:docMk/>
            <pc:sldMk cId="1961640155" sldId="436"/>
            <ac:spMk id="2" creationId="{5E050ECF-482C-24C6-10EB-1919AFB986F0}"/>
          </ac:spMkLst>
        </pc:spChg>
        <pc:spChg chg="mod">
          <ac:chgData name="Henrique Souza" userId="e16f5053fa474369" providerId="LiveId" clId="{6C608343-7493-4A10-969C-43BABAF59234}" dt="2024-11-10T02:40:48.378" v="56" actId="27636"/>
          <ac:spMkLst>
            <pc:docMk/>
            <pc:sldMk cId="1961640155" sldId="436"/>
            <ac:spMk id="3" creationId="{4FBFF449-377B-4D46-BA07-73ABCB6E330B}"/>
          </ac:spMkLst>
        </pc:spChg>
        <pc:spChg chg="mod">
          <ac:chgData name="Henrique Souza" userId="e16f5053fa474369" providerId="LiveId" clId="{6C608343-7493-4A10-969C-43BABAF59234}" dt="2024-11-10T02:41:46.686" v="69" actId="404"/>
          <ac:spMkLst>
            <pc:docMk/>
            <pc:sldMk cId="1961640155" sldId="436"/>
            <ac:spMk id="4" creationId="{B09F210A-987F-1E7E-79A8-C484175F41EE}"/>
          </ac:spMkLst>
        </pc:spChg>
      </pc:sldChg>
      <pc:sldMasterChg chg="delSldLayout">
        <pc:chgData name="Henrique Souza" userId="e16f5053fa474369" providerId="LiveId" clId="{6C608343-7493-4A10-969C-43BABAF59234}" dt="2024-11-10T02:37:41.213" v="30" actId="47"/>
        <pc:sldMasterMkLst>
          <pc:docMk/>
          <pc:sldMasterMk cId="671348263" sldId="2147483661"/>
        </pc:sldMasterMkLst>
        <pc:sldLayoutChg chg="del">
          <pc:chgData name="Henrique Souza" userId="e16f5053fa474369" providerId="LiveId" clId="{6C608343-7493-4A10-969C-43BABAF59234}" dt="2024-11-10T02:37:41.213" v="30" actId="47"/>
          <pc:sldLayoutMkLst>
            <pc:docMk/>
            <pc:sldMasterMk cId="671348263" sldId="2147483661"/>
            <pc:sldLayoutMk cId="2332598689" sldId="2147483676"/>
          </pc:sldLayoutMkLst>
        </pc:sldLayoutChg>
        <pc:sldLayoutChg chg="del">
          <pc:chgData name="Henrique Souza" userId="e16f5053fa474369" providerId="LiveId" clId="{6C608343-7493-4A10-969C-43BABAF59234}" dt="2024-11-10T02:37:29.385" v="27" actId="47"/>
          <pc:sldLayoutMkLst>
            <pc:docMk/>
            <pc:sldMasterMk cId="671348263" sldId="2147483661"/>
            <pc:sldLayoutMk cId="1922205844" sldId="2147483678"/>
          </pc:sldLayoutMkLst>
        </pc:sldLayoutChg>
      </pc:sldMasterChg>
    </pc:docChg>
  </pc:docChgLst>
  <pc:docChgLst>
    <pc:chgData name="Henrique Souza" userId="e16f5053fa474369" providerId="LiveId" clId="{B2BAD3FF-019C-4BA0-9ED9-2B6E623CF3FD}"/>
    <pc:docChg chg="undo custSel addSld delSld modSld sldOrd">
      <pc:chgData name="Henrique Souza" userId="e16f5053fa474369" providerId="LiveId" clId="{B2BAD3FF-019C-4BA0-9ED9-2B6E623CF3FD}" dt="2024-11-10T02:26:46.825" v="273" actId="403"/>
      <pc:docMkLst>
        <pc:docMk/>
      </pc:docMkLst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477887693" sldId="260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482530628" sldId="262"/>
        </pc:sldMkLst>
      </pc:sldChg>
      <pc:sldChg chg="del mod modShow">
        <pc:chgData name="Henrique Souza" userId="e16f5053fa474369" providerId="LiveId" clId="{B2BAD3FF-019C-4BA0-9ED9-2B6E623CF3FD}" dt="2024-11-10T01:40:39.756" v="14" actId="47"/>
        <pc:sldMkLst>
          <pc:docMk/>
          <pc:sldMk cId="0" sldId="263"/>
        </pc:sldMkLst>
      </pc:sldChg>
      <pc:sldChg chg="modSp mod">
        <pc:chgData name="Henrique Souza" userId="e16f5053fa474369" providerId="LiveId" clId="{B2BAD3FF-019C-4BA0-9ED9-2B6E623CF3FD}" dt="2024-11-10T01:50:34.806" v="174" actId="20577"/>
        <pc:sldMkLst>
          <pc:docMk/>
          <pc:sldMk cId="0" sldId="264"/>
        </pc:sldMkLst>
        <pc:spChg chg="mod">
          <ac:chgData name="Henrique Souza" userId="e16f5053fa474369" providerId="LiveId" clId="{B2BAD3FF-019C-4BA0-9ED9-2B6E623CF3FD}" dt="2024-11-10T01:41:47.107" v="51" actId="1037"/>
          <ac:spMkLst>
            <pc:docMk/>
            <pc:sldMk cId="0" sldId="264"/>
            <ac:spMk id="182" creationId="{00000000-0000-0000-0000-000000000000}"/>
          </ac:spMkLst>
        </pc:spChg>
        <pc:spChg chg="mod">
          <ac:chgData name="Henrique Souza" userId="e16f5053fa474369" providerId="LiveId" clId="{B2BAD3FF-019C-4BA0-9ED9-2B6E623CF3FD}" dt="2024-11-10T01:50:34.806" v="174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 mod">
        <pc:chgData name="Henrique Souza" userId="e16f5053fa474369" providerId="LiveId" clId="{B2BAD3FF-019C-4BA0-9ED9-2B6E623CF3FD}" dt="2024-11-10T01:44:24.727" v="124" actId="20577"/>
        <pc:sldMkLst>
          <pc:docMk/>
          <pc:sldMk cId="0" sldId="265"/>
        </pc:sldMkLst>
        <pc:spChg chg="mod">
          <ac:chgData name="Henrique Souza" userId="e16f5053fa474369" providerId="LiveId" clId="{B2BAD3FF-019C-4BA0-9ED9-2B6E623CF3FD}" dt="2024-11-10T01:44:24.727" v="124" actId="20577"/>
          <ac:spMkLst>
            <pc:docMk/>
            <pc:sldMk cId="0" sldId="265"/>
            <ac:spMk id="194" creationId="{00000000-0000-0000-0000-000000000000}"/>
          </ac:spMkLst>
        </pc:spChg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431737623" sldId="267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403457311" sldId="26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585867685" sldId="270"/>
        </pc:sldMkLst>
      </pc:sldChg>
      <pc:sldChg chg="modSp mod">
        <pc:chgData name="Henrique Souza" userId="e16f5053fa474369" providerId="LiveId" clId="{B2BAD3FF-019C-4BA0-9ED9-2B6E623CF3FD}" dt="2024-11-09T17:46:09.560" v="5" actId="20577"/>
        <pc:sldMkLst>
          <pc:docMk/>
          <pc:sldMk cId="1393734078" sldId="276"/>
        </pc:sldMkLst>
        <pc:spChg chg="mod">
          <ac:chgData name="Henrique Souza" userId="e16f5053fa474369" providerId="LiveId" clId="{B2BAD3FF-019C-4BA0-9ED9-2B6E623CF3FD}" dt="2024-11-09T17:46:09.560" v="5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 mod">
        <pc:chgData name="Henrique Souza" userId="e16f5053fa474369" providerId="LiveId" clId="{B2BAD3FF-019C-4BA0-9ED9-2B6E623CF3FD}" dt="2024-11-10T01:40:28.862" v="12" actId="14100"/>
        <pc:sldMkLst>
          <pc:docMk/>
          <pc:sldMk cId="2315204132" sldId="277"/>
        </pc:sldMkLst>
        <pc:spChg chg="mod">
          <ac:chgData name="Henrique Souza" userId="e16f5053fa474369" providerId="LiveId" clId="{B2BAD3FF-019C-4BA0-9ED9-2B6E623CF3FD}" dt="2024-11-10T01:40:28.862" v="12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984356727" sldId="27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448223962" sldId="279"/>
        </pc:sldMkLst>
      </pc:sldChg>
      <pc:sldChg chg="modSp add mod modNotesTx">
        <pc:chgData name="Henrique Souza" userId="e16f5053fa474369" providerId="LiveId" clId="{B2BAD3FF-019C-4BA0-9ED9-2B6E623CF3FD}" dt="2024-11-10T02:08:52.959" v="247" actId="20577"/>
        <pc:sldMkLst>
          <pc:docMk/>
          <pc:sldMk cId="1468757721" sldId="282"/>
        </pc:sldMkLst>
        <pc:spChg chg="mod">
          <ac:chgData name="Henrique Souza" userId="e16f5053fa474369" providerId="LiveId" clId="{B2BAD3FF-019C-4BA0-9ED9-2B6E623CF3FD}" dt="2024-11-10T02:08:52.959" v="247" actId="20577"/>
          <ac:spMkLst>
            <pc:docMk/>
            <pc:sldMk cId="1468757721" sldId="282"/>
            <ac:spMk id="3" creationId="{88D77A7B-155B-2ED5-3C62-1DB7A61FC8AB}"/>
          </ac:spMkLst>
        </pc:spChg>
        <pc:spChg chg="mod">
          <ac:chgData name="Henrique Souza" userId="e16f5053fa474369" providerId="LiveId" clId="{B2BAD3FF-019C-4BA0-9ED9-2B6E623CF3FD}" dt="2024-11-10T02:08:39.324" v="240" actId="21"/>
          <ac:spMkLst>
            <pc:docMk/>
            <pc:sldMk cId="1468757721" sldId="282"/>
            <ac:spMk id="4" creationId="{9044587F-EB3F-C362-2330-AD9717DF1488}"/>
          </ac:spMkLst>
        </pc:spChg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179099180" sldId="286"/>
        </pc:sldMkLst>
      </pc:sldChg>
      <pc:sldChg chg="mod modShow">
        <pc:chgData name="Henrique Souza" userId="e16f5053fa474369" providerId="LiveId" clId="{B2BAD3FF-019C-4BA0-9ED9-2B6E623CF3FD}" dt="2024-11-10T01:39:52.849" v="6" actId="729"/>
        <pc:sldMkLst>
          <pc:docMk/>
          <pc:sldMk cId="0" sldId="28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405866196" sldId="289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931850751" sldId="290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333858292" sldId="291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895080296" sldId="292"/>
        </pc:sldMkLst>
      </pc:sldChg>
      <pc:sldChg chg="modSp mod ord">
        <pc:chgData name="Henrique Souza" userId="e16f5053fa474369" providerId="LiveId" clId="{B2BAD3FF-019C-4BA0-9ED9-2B6E623CF3FD}" dt="2024-11-10T02:06:37.686" v="230" actId="20577"/>
        <pc:sldMkLst>
          <pc:docMk/>
          <pc:sldMk cId="3159590825" sldId="293"/>
        </pc:sldMkLst>
        <pc:spChg chg="mod">
          <ac:chgData name="Henrique Souza" userId="e16f5053fa474369" providerId="LiveId" clId="{B2BAD3FF-019C-4BA0-9ED9-2B6E623CF3FD}" dt="2024-11-10T01:45:53.560" v="136" actId="20577"/>
          <ac:spMkLst>
            <pc:docMk/>
            <pc:sldMk cId="3159590825" sldId="293"/>
            <ac:spMk id="194" creationId="{75C03B17-F1E3-F164-B6D5-606D07ECC6D1}"/>
          </ac:spMkLst>
        </pc:spChg>
        <pc:spChg chg="mod">
          <ac:chgData name="Henrique Souza" userId="e16f5053fa474369" providerId="LiveId" clId="{B2BAD3FF-019C-4BA0-9ED9-2B6E623CF3FD}" dt="2024-11-10T02:06:37.686" v="230" actId="20577"/>
          <ac:spMkLst>
            <pc:docMk/>
            <pc:sldMk cId="3159590825" sldId="293"/>
            <ac:spMk id="196" creationId="{79FE3D90-9C05-E2C1-B806-DB1D4BF60DF1}"/>
          </ac:spMkLst>
        </pc:spChg>
      </pc:sldChg>
      <pc:sldChg chg="modSp mod ord">
        <pc:chgData name="Henrique Souza" userId="e16f5053fa474369" providerId="LiveId" clId="{B2BAD3FF-019C-4BA0-9ED9-2B6E623CF3FD}" dt="2024-11-10T01:47:23.240" v="147" actId="20577"/>
        <pc:sldMkLst>
          <pc:docMk/>
          <pc:sldMk cId="2927315938" sldId="294"/>
        </pc:sldMkLst>
        <pc:spChg chg="mod">
          <ac:chgData name="Henrique Souza" userId="e16f5053fa474369" providerId="LiveId" clId="{B2BAD3FF-019C-4BA0-9ED9-2B6E623CF3FD}" dt="2024-11-10T01:47:23.240" v="147" actId="20577"/>
          <ac:spMkLst>
            <pc:docMk/>
            <pc:sldMk cId="2927315938" sldId="294"/>
            <ac:spMk id="194" creationId="{80F3C55E-3F6F-1853-D530-F3084FC6AF4C}"/>
          </ac:spMkLst>
        </pc:spChg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416163790" sldId="295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693527336" sldId="296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894745531" sldId="297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4265525988" sldId="29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816713397" sldId="299"/>
        </pc:sldMkLst>
      </pc:sldChg>
      <pc:sldChg chg="modSp add mod">
        <pc:chgData name="Henrique Souza" userId="e16f5053fa474369" providerId="LiveId" clId="{B2BAD3FF-019C-4BA0-9ED9-2B6E623CF3FD}" dt="2024-11-10T02:08:32.691" v="239" actId="1076"/>
        <pc:sldMkLst>
          <pc:docMk/>
          <pc:sldMk cId="4195145980" sldId="299"/>
        </pc:sldMkLst>
        <pc:spChg chg="mod">
          <ac:chgData name="Henrique Souza" userId="e16f5053fa474369" providerId="LiveId" clId="{B2BAD3FF-019C-4BA0-9ED9-2B6E623CF3FD}" dt="2024-11-10T02:08:32.691" v="239" actId="1076"/>
          <ac:spMkLst>
            <pc:docMk/>
            <pc:sldMk cId="4195145980" sldId="299"/>
            <ac:spMk id="4" creationId="{B7D38E73-2109-66DD-E229-E7109681A5C3}"/>
          </ac:spMkLst>
        </pc:spChg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599991606" sldId="300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742833662" sldId="301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22303215" sldId="302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766862786" sldId="303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704244947" sldId="305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449874181" sldId="306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792121114" sldId="307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871014685" sldId="30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276043654" sldId="309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198860700" sldId="310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128317977" sldId="311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525068879" sldId="312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065847132" sldId="313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786526744" sldId="314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886665125" sldId="315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259750672" sldId="316"/>
        </pc:sldMkLst>
      </pc:sldChg>
      <pc:sldChg chg="modSp mod">
        <pc:chgData name="Henrique Souza" userId="e16f5053fa474369" providerId="LiveId" clId="{B2BAD3FF-019C-4BA0-9ED9-2B6E623CF3FD}" dt="2024-11-10T02:07:43.828" v="236" actId="20577"/>
        <pc:sldMkLst>
          <pc:docMk/>
          <pc:sldMk cId="1370538157" sldId="317"/>
        </pc:sldMkLst>
        <pc:spChg chg="mod">
          <ac:chgData name="Henrique Souza" userId="e16f5053fa474369" providerId="LiveId" clId="{B2BAD3FF-019C-4BA0-9ED9-2B6E623CF3FD}" dt="2024-11-10T02:07:43.828" v="236" actId="20577"/>
          <ac:spMkLst>
            <pc:docMk/>
            <pc:sldMk cId="1370538157" sldId="317"/>
            <ac:spMk id="194" creationId="{A25507F4-58EB-46AC-F239-92D74B98F483}"/>
          </ac:spMkLst>
        </pc:spChg>
      </pc:sldChg>
      <pc:sldChg chg="modSp del mod">
        <pc:chgData name="Henrique Souza" userId="e16f5053fa474369" providerId="LiveId" clId="{B2BAD3FF-019C-4BA0-9ED9-2B6E623CF3FD}" dt="2024-11-10T02:24:13.743" v="251" actId="47"/>
        <pc:sldMkLst>
          <pc:docMk/>
          <pc:sldMk cId="1288457665" sldId="318"/>
        </pc:sldMkLst>
        <pc:spChg chg="mod">
          <ac:chgData name="Henrique Souza" userId="e16f5053fa474369" providerId="LiveId" clId="{B2BAD3FF-019C-4BA0-9ED9-2B6E623CF3FD}" dt="2024-11-10T02:09:04.541" v="248" actId="1076"/>
          <ac:spMkLst>
            <pc:docMk/>
            <pc:sldMk cId="1288457665" sldId="318"/>
            <ac:spMk id="4" creationId="{B7D38E73-2109-66DD-E229-E7109681A5C3}"/>
          </ac:spMkLst>
        </pc:spChg>
      </pc:sldChg>
      <pc:sldChg chg="modSp del mod">
        <pc:chgData name="Henrique Souza" userId="e16f5053fa474369" providerId="LiveId" clId="{B2BAD3FF-019C-4BA0-9ED9-2B6E623CF3FD}" dt="2024-11-10T02:24:13.743" v="251" actId="47"/>
        <pc:sldMkLst>
          <pc:docMk/>
          <pc:sldMk cId="3611906021" sldId="319"/>
        </pc:sldMkLst>
        <pc:spChg chg="mod">
          <ac:chgData name="Henrique Souza" userId="e16f5053fa474369" providerId="LiveId" clId="{B2BAD3FF-019C-4BA0-9ED9-2B6E623CF3FD}" dt="2024-11-10T02:09:14.762" v="250" actId="14100"/>
          <ac:spMkLst>
            <pc:docMk/>
            <pc:sldMk cId="3611906021" sldId="319"/>
            <ac:spMk id="3" creationId="{88D77A7B-155B-2ED5-3C62-1DB7A61FC8AB}"/>
          </ac:spMkLst>
        </pc:spChg>
      </pc:sldChg>
      <pc:sldChg chg="add">
        <pc:chgData name="Henrique Souza" userId="e16f5053fa474369" providerId="LiveId" clId="{B2BAD3FF-019C-4BA0-9ED9-2B6E623CF3FD}" dt="2024-11-10T01:44:55.955" v="125"/>
        <pc:sldMkLst>
          <pc:docMk/>
          <pc:sldMk cId="741701466" sldId="350"/>
        </pc:sldMkLst>
      </pc:sldChg>
      <pc:sldChg chg="add del">
        <pc:chgData name="Henrique Souza" userId="e16f5053fa474369" providerId="LiveId" clId="{B2BAD3FF-019C-4BA0-9ED9-2B6E623CF3FD}" dt="2024-11-10T02:04:10.015" v="199" actId="47"/>
        <pc:sldMkLst>
          <pc:docMk/>
          <pc:sldMk cId="2882348527" sldId="365"/>
        </pc:sldMkLst>
      </pc:sldChg>
      <pc:sldChg chg="modSp add mod">
        <pc:chgData name="Henrique Souza" userId="e16f5053fa474369" providerId="LiveId" clId="{B2BAD3FF-019C-4BA0-9ED9-2B6E623CF3FD}" dt="2024-11-10T02:04:02.270" v="196" actId="27636"/>
        <pc:sldMkLst>
          <pc:docMk/>
          <pc:sldMk cId="2365962193" sldId="366"/>
        </pc:sldMkLst>
        <pc:spChg chg="mod">
          <ac:chgData name="Henrique Souza" userId="e16f5053fa474369" providerId="LiveId" clId="{B2BAD3FF-019C-4BA0-9ED9-2B6E623CF3FD}" dt="2024-11-10T02:04:02.270" v="196" actId="27636"/>
          <ac:spMkLst>
            <pc:docMk/>
            <pc:sldMk cId="2365962193" sldId="366"/>
            <ac:spMk id="4" creationId="{33221971-E4B4-91FA-1DB9-F42D84D88189}"/>
          </ac:spMkLst>
        </pc:spChg>
      </pc:sldChg>
      <pc:sldChg chg="modSp add mod">
        <pc:chgData name="Henrique Souza" userId="e16f5053fa474369" providerId="LiveId" clId="{B2BAD3FF-019C-4BA0-9ED9-2B6E623CF3FD}" dt="2024-11-10T02:24:55.340" v="256" actId="1076"/>
        <pc:sldMkLst>
          <pc:docMk/>
          <pc:sldMk cId="1560431330" sldId="367"/>
        </pc:sldMkLst>
        <pc:spChg chg="mod">
          <ac:chgData name="Henrique Souza" userId="e16f5053fa474369" providerId="LiveId" clId="{B2BAD3FF-019C-4BA0-9ED9-2B6E623CF3FD}" dt="2024-11-10T02:24:55.340" v="256" actId="1076"/>
          <ac:spMkLst>
            <pc:docMk/>
            <pc:sldMk cId="1560431330" sldId="367"/>
            <ac:spMk id="3" creationId="{8938748D-856F-9271-72EC-3B398849338D}"/>
          </ac:spMkLst>
        </pc:spChg>
        <pc:spChg chg="mod">
          <ac:chgData name="Henrique Souza" userId="e16f5053fa474369" providerId="LiveId" clId="{B2BAD3FF-019C-4BA0-9ED9-2B6E623CF3FD}" dt="2024-11-10T01:44:56.013" v="126" actId="27636"/>
          <ac:spMkLst>
            <pc:docMk/>
            <pc:sldMk cId="1560431330" sldId="367"/>
            <ac:spMk id="4" creationId="{3CE354E9-D5E2-6C7B-9FDF-0AA6402C68E6}"/>
          </ac:spMkLst>
        </pc:spChg>
      </pc:sldChg>
      <pc:sldChg chg="modSp add mod">
        <pc:chgData name="Henrique Souza" userId="e16f5053fa474369" providerId="LiveId" clId="{B2BAD3FF-019C-4BA0-9ED9-2B6E623CF3FD}" dt="2024-11-10T02:25:00.172" v="257" actId="1076"/>
        <pc:sldMkLst>
          <pc:docMk/>
          <pc:sldMk cId="1898600898" sldId="368"/>
        </pc:sldMkLst>
        <pc:spChg chg="mod">
          <ac:chgData name="Henrique Souza" userId="e16f5053fa474369" providerId="LiveId" clId="{B2BAD3FF-019C-4BA0-9ED9-2B6E623CF3FD}" dt="2024-11-10T02:25:00.172" v="257" actId="1076"/>
          <ac:spMkLst>
            <pc:docMk/>
            <pc:sldMk cId="1898600898" sldId="368"/>
            <ac:spMk id="3" creationId="{8938748D-856F-9271-72EC-3B398849338D}"/>
          </ac:spMkLst>
        </pc:spChg>
      </pc:sldChg>
      <pc:sldChg chg="modSp add mod">
        <pc:chgData name="Henrique Souza" userId="e16f5053fa474369" providerId="LiveId" clId="{B2BAD3FF-019C-4BA0-9ED9-2B6E623CF3FD}" dt="2024-11-10T02:25:04.857" v="258" actId="1076"/>
        <pc:sldMkLst>
          <pc:docMk/>
          <pc:sldMk cId="1781571617" sldId="369"/>
        </pc:sldMkLst>
        <pc:spChg chg="mod">
          <ac:chgData name="Henrique Souza" userId="e16f5053fa474369" providerId="LiveId" clId="{B2BAD3FF-019C-4BA0-9ED9-2B6E623CF3FD}" dt="2024-11-10T02:25:04.857" v="258" actId="1076"/>
          <ac:spMkLst>
            <pc:docMk/>
            <pc:sldMk cId="1781571617" sldId="369"/>
            <ac:spMk id="2" creationId="{CD584CE3-32A5-6EDB-4611-1F68E9E5CDCC}"/>
          </ac:spMkLst>
        </pc:spChg>
      </pc:sldChg>
      <pc:sldChg chg="modSp add mod">
        <pc:chgData name="Henrique Souza" userId="e16f5053fa474369" providerId="LiveId" clId="{B2BAD3FF-019C-4BA0-9ED9-2B6E623CF3FD}" dt="2024-11-10T02:25:08.930" v="259" actId="1076"/>
        <pc:sldMkLst>
          <pc:docMk/>
          <pc:sldMk cId="1814170234" sldId="370"/>
        </pc:sldMkLst>
        <pc:spChg chg="mod">
          <ac:chgData name="Henrique Souza" userId="e16f5053fa474369" providerId="LiveId" clId="{B2BAD3FF-019C-4BA0-9ED9-2B6E623CF3FD}" dt="2024-11-10T02:25:08.930" v="259" actId="1076"/>
          <ac:spMkLst>
            <pc:docMk/>
            <pc:sldMk cId="1814170234" sldId="370"/>
            <ac:spMk id="2" creationId="{A68FF396-9774-CBA7-7AB7-BCB6D82CD0C4}"/>
          </ac:spMkLst>
        </pc:spChg>
        <pc:spChg chg="mod">
          <ac:chgData name="Henrique Souza" userId="e16f5053fa474369" providerId="LiveId" clId="{B2BAD3FF-019C-4BA0-9ED9-2B6E623CF3FD}" dt="2024-11-10T01:44:56.036" v="127" actId="27636"/>
          <ac:spMkLst>
            <pc:docMk/>
            <pc:sldMk cId="1814170234" sldId="370"/>
            <ac:spMk id="3" creationId="{47072614-F13C-8F1B-AB83-0EFB757B3898}"/>
          </ac:spMkLst>
        </pc:spChg>
      </pc:sldChg>
      <pc:sldChg chg="modSp add mod">
        <pc:chgData name="Henrique Souza" userId="e16f5053fa474369" providerId="LiveId" clId="{B2BAD3FF-019C-4BA0-9ED9-2B6E623CF3FD}" dt="2024-11-10T02:25:14.504" v="260" actId="1076"/>
        <pc:sldMkLst>
          <pc:docMk/>
          <pc:sldMk cId="1149876663" sldId="371"/>
        </pc:sldMkLst>
        <pc:spChg chg="mod">
          <ac:chgData name="Henrique Souza" userId="e16f5053fa474369" providerId="LiveId" clId="{B2BAD3FF-019C-4BA0-9ED9-2B6E623CF3FD}" dt="2024-11-10T02:25:14.504" v="260" actId="1076"/>
          <ac:spMkLst>
            <pc:docMk/>
            <pc:sldMk cId="1149876663" sldId="371"/>
            <ac:spMk id="2" creationId="{FB1DA32B-870E-7DF9-F5AD-E660580551F9}"/>
          </ac:spMkLst>
        </pc:spChg>
      </pc:sldChg>
      <pc:sldChg chg="modSp add mod">
        <pc:chgData name="Henrique Souza" userId="e16f5053fa474369" providerId="LiveId" clId="{B2BAD3FF-019C-4BA0-9ED9-2B6E623CF3FD}" dt="2024-11-10T02:25:18.965" v="261" actId="1076"/>
        <pc:sldMkLst>
          <pc:docMk/>
          <pc:sldMk cId="3099503565" sldId="372"/>
        </pc:sldMkLst>
        <pc:spChg chg="mod">
          <ac:chgData name="Henrique Souza" userId="e16f5053fa474369" providerId="LiveId" clId="{B2BAD3FF-019C-4BA0-9ED9-2B6E623CF3FD}" dt="2024-11-10T02:25:18.965" v="261" actId="1076"/>
          <ac:spMkLst>
            <pc:docMk/>
            <pc:sldMk cId="3099503565" sldId="372"/>
            <ac:spMk id="2" creationId="{FB1DA32B-870E-7DF9-F5AD-E660580551F9}"/>
          </ac:spMkLst>
        </pc:spChg>
      </pc:sldChg>
      <pc:sldChg chg="add">
        <pc:chgData name="Henrique Souza" userId="e16f5053fa474369" providerId="LiveId" clId="{B2BAD3FF-019C-4BA0-9ED9-2B6E623CF3FD}" dt="2024-11-10T01:45:18.585" v="128"/>
        <pc:sldMkLst>
          <pc:docMk/>
          <pc:sldMk cId="2736099607" sldId="373"/>
        </pc:sldMkLst>
      </pc:sldChg>
      <pc:sldChg chg="add">
        <pc:chgData name="Henrique Souza" userId="e16f5053fa474369" providerId="LiveId" clId="{B2BAD3FF-019C-4BA0-9ED9-2B6E623CF3FD}" dt="2024-11-10T01:47:44.847" v="148"/>
        <pc:sldMkLst>
          <pc:docMk/>
          <pc:sldMk cId="548682946" sldId="374"/>
        </pc:sldMkLst>
      </pc:sldChg>
      <pc:sldChg chg="add del setBg">
        <pc:chgData name="Henrique Souza" userId="e16f5053fa474369" providerId="LiveId" clId="{B2BAD3FF-019C-4BA0-9ED9-2B6E623CF3FD}" dt="2024-11-10T01:46:54.340" v="138"/>
        <pc:sldMkLst>
          <pc:docMk/>
          <pc:sldMk cId="4077662097" sldId="374"/>
        </pc:sldMkLst>
      </pc:sldChg>
      <pc:sldChg chg="modSp add mod">
        <pc:chgData name="Henrique Souza" userId="e16f5053fa474369" providerId="LiveId" clId="{B2BAD3FF-019C-4BA0-9ED9-2B6E623CF3FD}" dt="2024-11-10T02:25:29.315" v="262" actId="1076"/>
        <pc:sldMkLst>
          <pc:docMk/>
          <pc:sldMk cId="1539416313" sldId="375"/>
        </pc:sldMkLst>
        <pc:spChg chg="mod">
          <ac:chgData name="Henrique Souza" userId="e16f5053fa474369" providerId="LiveId" clId="{B2BAD3FF-019C-4BA0-9ED9-2B6E623CF3FD}" dt="2024-11-10T02:25:29.315" v="262" actId="1076"/>
          <ac:spMkLst>
            <pc:docMk/>
            <pc:sldMk cId="1539416313" sldId="375"/>
            <ac:spMk id="2" creationId="{A4E89054-E271-7156-342B-76687B128586}"/>
          </ac:spMkLst>
        </pc:spChg>
      </pc:sldChg>
      <pc:sldChg chg="modSp add mod">
        <pc:chgData name="Henrique Souza" userId="e16f5053fa474369" providerId="LiveId" clId="{B2BAD3FF-019C-4BA0-9ED9-2B6E623CF3FD}" dt="2024-11-10T02:25:35.523" v="263" actId="1076"/>
        <pc:sldMkLst>
          <pc:docMk/>
          <pc:sldMk cId="4177667943" sldId="376"/>
        </pc:sldMkLst>
        <pc:spChg chg="mod">
          <ac:chgData name="Henrique Souza" userId="e16f5053fa474369" providerId="LiveId" clId="{B2BAD3FF-019C-4BA0-9ED9-2B6E623CF3FD}" dt="2024-11-10T02:25:35.523" v="263" actId="1076"/>
          <ac:spMkLst>
            <pc:docMk/>
            <pc:sldMk cId="4177667943" sldId="376"/>
            <ac:spMk id="2" creationId="{AADF509E-6640-855A-9F32-787DEF617E09}"/>
          </ac:spMkLst>
        </pc:spChg>
        <pc:spChg chg="mod">
          <ac:chgData name="Henrique Souza" userId="e16f5053fa474369" providerId="LiveId" clId="{B2BAD3FF-019C-4BA0-9ED9-2B6E623CF3FD}" dt="2024-11-10T01:47:44.891" v="149" actId="27636"/>
          <ac:spMkLst>
            <pc:docMk/>
            <pc:sldMk cId="4177667943" sldId="376"/>
            <ac:spMk id="3" creationId="{1E1A9E79-9784-624F-8EED-EABF67B69A0F}"/>
          </ac:spMkLst>
        </pc:spChg>
      </pc:sldChg>
      <pc:sldChg chg="modSp add mod">
        <pc:chgData name="Henrique Souza" userId="e16f5053fa474369" providerId="LiveId" clId="{B2BAD3FF-019C-4BA0-9ED9-2B6E623CF3FD}" dt="2024-11-10T02:25:39.999" v="264" actId="1076"/>
        <pc:sldMkLst>
          <pc:docMk/>
          <pc:sldMk cId="2620984554" sldId="377"/>
        </pc:sldMkLst>
        <pc:spChg chg="mod">
          <ac:chgData name="Henrique Souza" userId="e16f5053fa474369" providerId="LiveId" clId="{B2BAD3FF-019C-4BA0-9ED9-2B6E623CF3FD}" dt="2024-11-10T02:25:39.999" v="264" actId="1076"/>
          <ac:spMkLst>
            <pc:docMk/>
            <pc:sldMk cId="2620984554" sldId="377"/>
            <ac:spMk id="2" creationId="{F22ABF13-A977-A560-C726-F2E9DD578661}"/>
          </ac:spMkLst>
        </pc:spChg>
        <pc:spChg chg="mod">
          <ac:chgData name="Henrique Souza" userId="e16f5053fa474369" providerId="LiveId" clId="{B2BAD3FF-019C-4BA0-9ED9-2B6E623CF3FD}" dt="2024-11-10T01:47:44.897" v="150" actId="27636"/>
          <ac:spMkLst>
            <pc:docMk/>
            <pc:sldMk cId="2620984554" sldId="377"/>
            <ac:spMk id="3" creationId="{07E31306-7AB9-C6EB-9187-2E2FF470F587}"/>
          </ac:spMkLst>
        </pc:spChg>
      </pc:sldChg>
      <pc:sldChg chg="modSp add mod">
        <pc:chgData name="Henrique Souza" userId="e16f5053fa474369" providerId="LiveId" clId="{B2BAD3FF-019C-4BA0-9ED9-2B6E623CF3FD}" dt="2024-11-10T02:26:35.047" v="272" actId="1076"/>
        <pc:sldMkLst>
          <pc:docMk/>
          <pc:sldMk cId="535353760" sldId="378"/>
        </pc:sldMkLst>
        <pc:spChg chg="mod">
          <ac:chgData name="Henrique Souza" userId="e16f5053fa474369" providerId="LiveId" clId="{B2BAD3FF-019C-4BA0-9ED9-2B6E623CF3FD}" dt="2024-11-10T02:26:35.047" v="272" actId="1076"/>
          <ac:spMkLst>
            <pc:docMk/>
            <pc:sldMk cId="535353760" sldId="378"/>
            <ac:spMk id="4" creationId="{7A082F9A-F659-CDFB-4B89-F7866B102DE0}"/>
          </ac:spMkLst>
        </pc:spChg>
      </pc:sldChg>
      <pc:sldChg chg="modSp add mod setBg">
        <pc:chgData name="Henrique Souza" userId="e16f5053fa474369" providerId="LiveId" clId="{B2BAD3FF-019C-4BA0-9ED9-2B6E623CF3FD}" dt="2024-11-10T01:50:14.778" v="164" actId="20577"/>
        <pc:sldMkLst>
          <pc:docMk/>
          <pc:sldMk cId="1501495195" sldId="379"/>
        </pc:sldMkLst>
        <pc:spChg chg="mod">
          <ac:chgData name="Henrique Souza" userId="e16f5053fa474369" providerId="LiveId" clId="{B2BAD3FF-019C-4BA0-9ED9-2B6E623CF3FD}" dt="2024-11-10T01:50:14.778" v="164" actId="20577"/>
          <ac:spMkLst>
            <pc:docMk/>
            <pc:sldMk cId="1501495195" sldId="379"/>
            <ac:spMk id="196" creationId="{53E23353-0E18-F277-185B-69FC4D96381B}"/>
          </ac:spMkLst>
        </pc:spChg>
      </pc:sldChg>
      <pc:sldChg chg="modSp add mod setBg">
        <pc:chgData name="Henrique Souza" userId="e16f5053fa474369" providerId="LiveId" clId="{B2BAD3FF-019C-4BA0-9ED9-2B6E623CF3FD}" dt="2024-11-10T02:03:34.703" v="191" actId="20577"/>
        <pc:sldMkLst>
          <pc:docMk/>
          <pc:sldMk cId="3853209465" sldId="380"/>
        </pc:sldMkLst>
        <pc:spChg chg="mod">
          <ac:chgData name="Henrique Souza" userId="e16f5053fa474369" providerId="LiveId" clId="{B2BAD3FF-019C-4BA0-9ED9-2B6E623CF3FD}" dt="2024-11-10T02:03:34.703" v="191" actId="20577"/>
          <ac:spMkLst>
            <pc:docMk/>
            <pc:sldMk cId="3853209465" sldId="380"/>
            <ac:spMk id="194" creationId="{BF506328-1693-E04A-663F-E98C7666F6E4}"/>
          </ac:spMkLst>
        </pc:spChg>
        <pc:spChg chg="mod">
          <ac:chgData name="Henrique Souza" userId="e16f5053fa474369" providerId="LiveId" clId="{B2BAD3FF-019C-4BA0-9ED9-2B6E623CF3FD}" dt="2024-11-10T01:52:25.207" v="176" actId="20577"/>
          <ac:spMkLst>
            <pc:docMk/>
            <pc:sldMk cId="3853209465" sldId="380"/>
            <ac:spMk id="196" creationId="{FAF0A056-0EE2-6FFD-89C2-7BFF935DABFA}"/>
          </ac:spMkLst>
        </pc:spChg>
      </pc:sldChg>
      <pc:sldChg chg="modSp add mod">
        <pc:chgData name="Henrique Souza" userId="e16f5053fa474369" providerId="LiveId" clId="{B2BAD3FF-019C-4BA0-9ED9-2B6E623CF3FD}" dt="2024-11-10T02:25:51.903" v="266" actId="14100"/>
        <pc:sldMkLst>
          <pc:docMk/>
          <pc:sldMk cId="1207369420" sldId="381"/>
        </pc:sldMkLst>
        <pc:spChg chg="mod">
          <ac:chgData name="Henrique Souza" userId="e16f5053fa474369" providerId="LiveId" clId="{B2BAD3FF-019C-4BA0-9ED9-2B6E623CF3FD}" dt="2024-11-10T02:25:51.903" v="266" actId="14100"/>
          <ac:spMkLst>
            <pc:docMk/>
            <pc:sldMk cId="1207369420" sldId="381"/>
            <ac:spMk id="3" creationId="{8938748D-856F-9271-72EC-3B398849338D}"/>
          </ac:spMkLst>
        </pc:spChg>
      </pc:sldChg>
      <pc:sldChg chg="modSp add mod">
        <pc:chgData name="Henrique Souza" userId="e16f5053fa474369" providerId="LiveId" clId="{B2BAD3FF-019C-4BA0-9ED9-2B6E623CF3FD}" dt="2024-11-10T02:24:34.955" v="253" actId="14100"/>
        <pc:sldMkLst>
          <pc:docMk/>
          <pc:sldMk cId="2426563775" sldId="382"/>
        </pc:sldMkLst>
        <pc:spChg chg="mod">
          <ac:chgData name="Henrique Souza" userId="e16f5053fa474369" providerId="LiveId" clId="{B2BAD3FF-019C-4BA0-9ED9-2B6E623CF3FD}" dt="2024-11-10T02:24:34.955" v="253" actId="14100"/>
          <ac:spMkLst>
            <pc:docMk/>
            <pc:sldMk cId="2426563775" sldId="382"/>
            <ac:spMk id="2" creationId="{0F6C195F-1244-384D-6EF8-766E4F27D736}"/>
          </ac:spMkLst>
        </pc:spChg>
        <pc:spChg chg="mod">
          <ac:chgData name="Henrique Souza" userId="e16f5053fa474369" providerId="LiveId" clId="{B2BAD3FF-019C-4BA0-9ED9-2B6E623CF3FD}" dt="2024-11-10T01:53:07.354" v="179" actId="27636"/>
          <ac:spMkLst>
            <pc:docMk/>
            <pc:sldMk cId="2426563775" sldId="382"/>
            <ac:spMk id="5" creationId="{3150ACD5-162B-CF64-FB7D-19C3D15EAFE0}"/>
          </ac:spMkLst>
        </pc:spChg>
      </pc:sldChg>
      <pc:sldChg chg="modSp add mod">
        <pc:chgData name="Henrique Souza" userId="e16f5053fa474369" providerId="LiveId" clId="{B2BAD3FF-019C-4BA0-9ED9-2B6E623CF3FD}" dt="2024-11-10T02:24:42.546" v="255" actId="14100"/>
        <pc:sldMkLst>
          <pc:docMk/>
          <pc:sldMk cId="2130999812" sldId="383"/>
        </pc:sldMkLst>
        <pc:spChg chg="mod">
          <ac:chgData name="Henrique Souza" userId="e16f5053fa474369" providerId="LiveId" clId="{B2BAD3FF-019C-4BA0-9ED9-2B6E623CF3FD}" dt="2024-11-10T02:24:42.546" v="255" actId="14100"/>
          <ac:spMkLst>
            <pc:docMk/>
            <pc:sldMk cId="2130999812" sldId="383"/>
            <ac:spMk id="2" creationId="{0F6C195F-1244-384D-6EF8-766E4F27D736}"/>
          </ac:spMkLst>
        </pc:spChg>
      </pc:sldChg>
      <pc:sldChg chg="modSp add mod">
        <pc:chgData name="Henrique Souza" userId="e16f5053fa474369" providerId="LiveId" clId="{B2BAD3FF-019C-4BA0-9ED9-2B6E623CF3FD}" dt="2024-11-10T02:26:05.365" v="268" actId="14100"/>
        <pc:sldMkLst>
          <pc:docMk/>
          <pc:sldMk cId="2344504209" sldId="384"/>
        </pc:sldMkLst>
        <pc:spChg chg="mod">
          <ac:chgData name="Henrique Souza" userId="e16f5053fa474369" providerId="LiveId" clId="{B2BAD3FF-019C-4BA0-9ED9-2B6E623CF3FD}" dt="2024-11-10T02:26:05.365" v="268" actId="14100"/>
          <ac:spMkLst>
            <pc:docMk/>
            <pc:sldMk cId="2344504209" sldId="384"/>
            <ac:spMk id="3" creationId="{8938748D-856F-9271-72EC-3B398849338D}"/>
          </ac:spMkLst>
        </pc:spChg>
      </pc:sldChg>
      <pc:sldChg chg="modSp add mod">
        <pc:chgData name="Henrique Souza" userId="e16f5053fa474369" providerId="LiveId" clId="{B2BAD3FF-019C-4BA0-9ED9-2B6E623CF3FD}" dt="2024-11-10T02:26:14.823" v="271" actId="27636"/>
        <pc:sldMkLst>
          <pc:docMk/>
          <pc:sldMk cId="1779782726" sldId="385"/>
        </pc:sldMkLst>
        <pc:spChg chg="mod">
          <ac:chgData name="Henrique Souza" userId="e16f5053fa474369" providerId="LiveId" clId="{B2BAD3FF-019C-4BA0-9ED9-2B6E623CF3FD}" dt="2024-11-10T02:26:14.823" v="271" actId="27636"/>
          <ac:spMkLst>
            <pc:docMk/>
            <pc:sldMk cId="1779782726" sldId="385"/>
            <ac:spMk id="3" creationId="{8938748D-856F-9271-72EC-3B398849338D}"/>
          </ac:spMkLst>
        </pc:spChg>
      </pc:sldChg>
      <pc:sldChg chg="add">
        <pc:chgData name="Henrique Souza" userId="e16f5053fa474369" providerId="LiveId" clId="{B2BAD3FF-019C-4BA0-9ED9-2B6E623CF3FD}" dt="2024-11-10T01:53:30.732" v="186"/>
        <pc:sldMkLst>
          <pc:docMk/>
          <pc:sldMk cId="399237474" sldId="386"/>
        </pc:sldMkLst>
      </pc:sldChg>
      <pc:sldChg chg="add del">
        <pc:chgData name="Henrique Souza" userId="e16f5053fa474369" providerId="LiveId" clId="{B2BAD3FF-019C-4BA0-9ED9-2B6E623CF3FD}" dt="2024-11-10T01:53:25.269" v="185"/>
        <pc:sldMkLst>
          <pc:docMk/>
          <pc:sldMk cId="2764871360" sldId="386"/>
        </pc:sldMkLst>
      </pc:sldChg>
      <pc:sldChg chg="modSp add mod">
        <pc:chgData name="Henrique Souza" userId="e16f5053fa474369" providerId="LiveId" clId="{B2BAD3FF-019C-4BA0-9ED9-2B6E623CF3FD}" dt="2024-11-10T02:04:48.942" v="204" actId="1076"/>
        <pc:sldMkLst>
          <pc:docMk/>
          <pc:sldMk cId="1595776070" sldId="387"/>
        </pc:sldMkLst>
        <pc:spChg chg="mod">
          <ac:chgData name="Henrique Souza" userId="e16f5053fa474369" providerId="LiveId" clId="{B2BAD3FF-019C-4BA0-9ED9-2B6E623CF3FD}" dt="2024-11-10T02:04:48.942" v="204" actId="1076"/>
          <ac:spMkLst>
            <pc:docMk/>
            <pc:sldMk cId="1595776070" sldId="387"/>
            <ac:spMk id="3" creationId="{68ED440E-DB68-CC20-DBE4-780CA67260E3}"/>
          </ac:spMkLst>
        </pc:spChg>
      </pc:sldChg>
      <pc:sldChg chg="modSp add del mod">
        <pc:chgData name="Henrique Souza" userId="e16f5053fa474369" providerId="LiveId" clId="{B2BAD3FF-019C-4BA0-9ED9-2B6E623CF3FD}" dt="2024-11-10T01:53:25.269" v="185"/>
        <pc:sldMkLst>
          <pc:docMk/>
          <pc:sldMk cId="1883174655" sldId="387"/>
        </pc:sldMkLst>
        <pc:spChg chg="mod">
          <ac:chgData name="Henrique Souza" userId="e16f5053fa474369" providerId="LiveId" clId="{B2BAD3FF-019C-4BA0-9ED9-2B6E623CF3FD}" dt="2024-11-10T01:53:25.269" v="185"/>
          <ac:spMkLst>
            <pc:docMk/>
            <pc:sldMk cId="1883174655" sldId="387"/>
            <ac:spMk id="5" creationId="{3150ACD5-162B-CF64-FB7D-19C3D15EAFE0}"/>
          </ac:spMkLst>
        </pc:spChg>
      </pc:sldChg>
      <pc:sldChg chg="modSp add mod">
        <pc:chgData name="Henrique Souza" userId="e16f5053fa474369" providerId="LiveId" clId="{B2BAD3FF-019C-4BA0-9ED9-2B6E623CF3FD}" dt="2024-11-10T02:04:44.242" v="203" actId="1076"/>
        <pc:sldMkLst>
          <pc:docMk/>
          <pc:sldMk cId="1038936322" sldId="388"/>
        </pc:sldMkLst>
        <pc:spChg chg="mod">
          <ac:chgData name="Henrique Souza" userId="e16f5053fa474369" providerId="LiveId" clId="{B2BAD3FF-019C-4BA0-9ED9-2B6E623CF3FD}" dt="2024-11-10T02:04:44.242" v="203" actId="1076"/>
          <ac:spMkLst>
            <pc:docMk/>
            <pc:sldMk cId="1038936322" sldId="388"/>
            <ac:spMk id="2" creationId="{ABE957F6-059D-FF57-17CD-DEC70400ADFB}"/>
          </ac:spMkLst>
        </pc:spChg>
      </pc:sldChg>
      <pc:sldChg chg="add del">
        <pc:chgData name="Henrique Souza" userId="e16f5053fa474369" providerId="LiveId" clId="{B2BAD3FF-019C-4BA0-9ED9-2B6E623CF3FD}" dt="2024-11-10T01:53:25.269" v="185"/>
        <pc:sldMkLst>
          <pc:docMk/>
          <pc:sldMk cId="2963559420" sldId="388"/>
        </pc:sldMkLst>
      </pc:sldChg>
      <pc:sldChg chg="add del">
        <pc:chgData name="Henrique Souza" userId="e16f5053fa474369" providerId="LiveId" clId="{B2BAD3FF-019C-4BA0-9ED9-2B6E623CF3FD}" dt="2024-11-10T01:53:25.269" v="185"/>
        <pc:sldMkLst>
          <pc:docMk/>
          <pc:sldMk cId="1746788981" sldId="389"/>
        </pc:sldMkLst>
      </pc:sldChg>
      <pc:sldChg chg="modSp add del mod">
        <pc:chgData name="Henrique Souza" userId="e16f5053fa474369" providerId="LiveId" clId="{B2BAD3FF-019C-4BA0-9ED9-2B6E623CF3FD}" dt="2024-11-10T02:07:06.546" v="232" actId="47"/>
        <pc:sldMkLst>
          <pc:docMk/>
          <pc:sldMk cId="2449566630" sldId="389"/>
        </pc:sldMkLst>
        <pc:spChg chg="mod">
          <ac:chgData name="Henrique Souza" userId="e16f5053fa474369" providerId="LiveId" clId="{B2BAD3FF-019C-4BA0-9ED9-2B6E623CF3FD}" dt="2024-11-10T02:06:01.877" v="220" actId="1076"/>
          <ac:spMkLst>
            <pc:docMk/>
            <pc:sldMk cId="2449566630" sldId="389"/>
            <ac:spMk id="3" creationId="{714CD2EF-5F99-DA16-7DBA-91951BAD99B0}"/>
          </ac:spMkLst>
        </pc:spChg>
      </pc:sldChg>
      <pc:sldChg chg="add del">
        <pc:chgData name="Henrique Souza" userId="e16f5053fa474369" providerId="LiveId" clId="{B2BAD3FF-019C-4BA0-9ED9-2B6E623CF3FD}" dt="2024-11-10T02:04:38.690" v="202" actId="2696"/>
        <pc:sldMkLst>
          <pc:docMk/>
          <pc:sldMk cId="2817357946" sldId="389"/>
        </pc:sldMkLst>
      </pc:sldChg>
      <pc:sldChg chg="modSp add del mod">
        <pc:chgData name="Henrique Souza" userId="e16f5053fa474369" providerId="LiveId" clId="{B2BAD3FF-019C-4BA0-9ED9-2B6E623CF3FD}" dt="2024-11-10T01:53:25.269" v="185"/>
        <pc:sldMkLst>
          <pc:docMk/>
          <pc:sldMk cId="1816626773" sldId="390"/>
        </pc:sldMkLst>
        <pc:spChg chg="mod">
          <ac:chgData name="Henrique Souza" userId="e16f5053fa474369" providerId="LiveId" clId="{B2BAD3FF-019C-4BA0-9ED9-2B6E623CF3FD}" dt="2024-11-10T01:53:25.269" v="185"/>
          <ac:spMkLst>
            <pc:docMk/>
            <pc:sldMk cId="1816626773" sldId="390"/>
            <ac:spMk id="3" creationId="{8938748D-856F-9271-72EC-3B398849338D}"/>
          </ac:spMkLst>
        </pc:spChg>
      </pc:sldChg>
      <pc:sldChg chg="modSp add mod">
        <pc:chgData name="Henrique Souza" userId="e16f5053fa474369" providerId="LiveId" clId="{B2BAD3FF-019C-4BA0-9ED9-2B6E623CF3FD}" dt="2024-11-10T02:04:25.170" v="201" actId="14100"/>
        <pc:sldMkLst>
          <pc:docMk/>
          <pc:sldMk cId="1886870473" sldId="390"/>
        </pc:sldMkLst>
        <pc:spChg chg="mod">
          <ac:chgData name="Henrique Souza" userId="e16f5053fa474369" providerId="LiveId" clId="{B2BAD3FF-019C-4BA0-9ED9-2B6E623CF3FD}" dt="2024-11-10T02:04:25.170" v="201" actId="14100"/>
          <ac:spMkLst>
            <pc:docMk/>
            <pc:sldMk cId="1886870473" sldId="390"/>
            <ac:spMk id="5" creationId="{C50B75C5-11FB-3A54-90DD-ACF917222E6E}"/>
          </ac:spMkLst>
        </pc:spChg>
      </pc:sldChg>
      <pc:sldChg chg="modSp add mod">
        <pc:chgData name="Henrique Souza" userId="e16f5053fa474369" providerId="LiveId" clId="{B2BAD3FF-019C-4BA0-9ED9-2B6E623CF3FD}" dt="2024-11-10T02:05:02.495" v="210" actId="1076"/>
        <pc:sldMkLst>
          <pc:docMk/>
          <pc:sldMk cId="2921449308" sldId="391"/>
        </pc:sldMkLst>
        <pc:spChg chg="mod">
          <ac:chgData name="Henrique Souza" userId="e16f5053fa474369" providerId="LiveId" clId="{B2BAD3FF-019C-4BA0-9ED9-2B6E623CF3FD}" dt="2024-11-10T02:05:02.495" v="210" actId="1076"/>
          <ac:spMkLst>
            <pc:docMk/>
            <pc:sldMk cId="2921449308" sldId="391"/>
            <ac:spMk id="2" creationId="{7992B77A-2881-53B8-5718-45548B41FB2C}"/>
          </ac:spMkLst>
        </pc:spChg>
        <pc:spChg chg="mod">
          <ac:chgData name="Henrique Souza" userId="e16f5053fa474369" providerId="LiveId" clId="{B2BAD3FF-019C-4BA0-9ED9-2B6E623CF3FD}" dt="2024-11-10T02:04:02.260" v="194" actId="27636"/>
          <ac:spMkLst>
            <pc:docMk/>
            <pc:sldMk cId="2921449308" sldId="391"/>
            <ac:spMk id="3" creationId="{1FB263CE-084C-5C11-AAEA-97AB510C2B23}"/>
          </ac:spMkLst>
        </pc:spChg>
      </pc:sldChg>
      <pc:sldChg chg="modSp add mod">
        <pc:chgData name="Henrique Souza" userId="e16f5053fa474369" providerId="LiveId" clId="{B2BAD3FF-019C-4BA0-9ED9-2B6E623CF3FD}" dt="2024-11-10T02:26:46.825" v="273" actId="403"/>
        <pc:sldMkLst>
          <pc:docMk/>
          <pc:sldMk cId="4015774779" sldId="392"/>
        </pc:sldMkLst>
        <pc:spChg chg="mod">
          <ac:chgData name="Henrique Souza" userId="e16f5053fa474369" providerId="LiveId" clId="{B2BAD3FF-019C-4BA0-9ED9-2B6E623CF3FD}" dt="2024-11-10T02:26:46.825" v="273" actId="403"/>
          <ac:spMkLst>
            <pc:docMk/>
            <pc:sldMk cId="4015774779" sldId="392"/>
            <ac:spMk id="2" creationId="{6A4C3247-8AFB-E653-7F0F-753FC9083CA1}"/>
          </ac:spMkLst>
        </pc:spChg>
      </pc:sldChg>
      <pc:sldChg chg="modSp add mod setBg">
        <pc:chgData name="Henrique Souza" userId="e16f5053fa474369" providerId="LiveId" clId="{B2BAD3FF-019C-4BA0-9ED9-2B6E623CF3FD}" dt="2024-11-10T02:05:49.673" v="219" actId="20577"/>
        <pc:sldMkLst>
          <pc:docMk/>
          <pc:sldMk cId="3804407375" sldId="393"/>
        </pc:sldMkLst>
        <pc:spChg chg="mod">
          <ac:chgData name="Henrique Souza" userId="e16f5053fa474369" providerId="LiveId" clId="{B2BAD3FF-019C-4BA0-9ED9-2B6E623CF3FD}" dt="2024-11-10T02:05:49.673" v="219" actId="20577"/>
          <ac:spMkLst>
            <pc:docMk/>
            <pc:sldMk cId="3804407375" sldId="393"/>
            <ac:spMk id="194" creationId="{B75317EE-9715-3085-555F-D534D699396D}"/>
          </ac:spMkLst>
        </pc:spChg>
        <pc:spChg chg="mod">
          <ac:chgData name="Henrique Souza" userId="e16f5053fa474369" providerId="LiveId" clId="{B2BAD3FF-019C-4BA0-9ED9-2B6E623CF3FD}" dt="2024-11-10T02:05:36.653" v="216" actId="20577"/>
          <ac:spMkLst>
            <pc:docMk/>
            <pc:sldMk cId="3804407375" sldId="393"/>
            <ac:spMk id="196" creationId="{CC3CE1E9-72F4-D305-A7EC-59CEB10981D4}"/>
          </ac:spMkLst>
        </pc:spChg>
      </pc:sldChg>
      <pc:sldMasterChg chg="addSldLayout delSldLayout">
        <pc:chgData name="Henrique Souza" userId="e16f5053fa474369" providerId="LiveId" clId="{B2BAD3FF-019C-4BA0-9ED9-2B6E623CF3FD}" dt="2024-11-10T02:04:10.015" v="199" actId="47"/>
        <pc:sldMasterMkLst>
          <pc:docMk/>
          <pc:sldMasterMk cId="671348263" sldId="2147483661"/>
        </pc:sldMasterMkLst>
        <pc:sldLayoutChg chg="add del">
          <pc:chgData name="Henrique Souza" userId="e16f5053fa474369" providerId="LiveId" clId="{B2BAD3FF-019C-4BA0-9ED9-2B6E623CF3FD}" dt="2024-11-10T02:04:10.015" v="199" actId="47"/>
          <pc:sldLayoutMkLst>
            <pc:docMk/>
            <pc:sldMasterMk cId="671348263" sldId="2147483661"/>
            <pc:sldLayoutMk cId="1905187504" sldId="21474836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47409C7-1C92-A9C6-2C93-52FF63F64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B7A2FE-D6CA-5CEC-A17F-767404FB6A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ACD89-84F2-4FCD-B408-91D27EC0AD04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A5BE6D-7DDB-63B4-1EA1-1FDE3D4E84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1F6A54-3B34-EBA4-DF79-AA25143DF7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F4931-27AD-432E-872C-AD1087166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70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z204labs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55F0FCF-8E0F-1A01-6BE7-98D524672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63D10FC0-8B16-6476-9173-BC0E2582B7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259273FC-A8B5-58CA-1544-E3CC7892F7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678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9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As identidades gerenciadas para recursos do Azure podem ser usadas para autenticar nos serviços que são compatíveis com a autenticação do Microsoft Entra.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restante deste módulo usará as máquinas virtuais do Azure nos exemplos, mas os mesmos conceitos e ações semelhantes podem ser aplicados a qualquer recurso no Azure que dê suporte à autenticação do Microsoft Entra.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fluxo de autenticação de identidades atribuídas pelo usuário segue o mesmo padrão.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8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Segoe UI"/>
              </a:rPr>
              <a:t>O token é com base nas identidades gerenciadas para a entidade de serviço dos recursos do Azure.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8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B38E626-5850-8063-53A4-00BD94B4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047E7E10-83BD-A070-9BE0-A8923F7343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209436C5-E3B9-F778-7567-74DC6B83C6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514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61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Há duas abordagens gerais para nomear as chaves usadas para dados de configuração: simples ou hierárquica. Esses métodos são muito semelhantes do ponto de vista do uso de um aplicativo, mas a nomenclatura hierárquica oferece algumas vantagens: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É mais fácil de ler. Em vez de uma sequência longa de caracteres, os delimitadores em um nome de chave hierárquica funcionam como espaços em uma sentença.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É mais fácil de gerenciar. Uma hierarquia de nomes de chave representa grupos lógicos de dados de configuração.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É mais fácil de usar. É mais simples escrever uma consulta cujo padrão é correspondente às chaves em uma estrutura hierárquica e recupera apenas uma parte dos dados de configuração.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6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17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Os seguintes componentes são necessários para habilitar com êxito a capacidade de chave gerenciada pelo cliente para a Configuração de Aplicativos do Azure: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Segoe UI"/>
              </a:rPr>
              <a:t>Instância da Configuração de Aplicativos do Azure Camada Standard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Segoe UI"/>
              </a:rPr>
              <a:t>Azure Key Vault com recursos de exclusão reversível e de proteção de limpeza habilitados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 dirty="0">
                <a:solidFill>
                  <a:srgbClr val="D4D4D4"/>
                </a:solidFill>
                <a:effectLst/>
                <a:latin typeface="Segoe UI"/>
                <a:ea typeface="Consolas"/>
                <a:cs typeface="Consolas"/>
              </a:rPr>
              <a:t>Uma chave RSA ou RSA-HSM dentro do Key Vault: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a chave não pode estar expirada, precisa estar habilitada e ter funcionalidades de quebrar linha e cancelar quebra de linha habilitadas</a:t>
            </a:r>
          </a:p>
          <a:p>
            <a:br>
              <a:rPr sz="1200" dirty="0"/>
            </a:b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Depois que esses recursos forem configurados, restarão duas etapas para permitir que a configuração de aplicativos do Azure use a chave de Key Vault: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Segoe UI"/>
              </a:rPr>
              <a:t>Atribuir uma identidade gerenciada à instância de Configuração de Aplicativos do Azure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Conceder a identidade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GET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,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WRAP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e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UNWRAP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de permissões na política de acesso do Key Vault de destino.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1200" b="1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Pontos de extremidade privados</a:t>
            </a: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: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Você pode usar pontos de extremidade privados para a Configuração de Aplicativos do Azure a fim de permitir que os clientes em uma VNet (rede virtual) acessem dados com segurança por meio de um link privado. O ponto de extremidade privado usa um endereço IP do espaço de endereço da VNet para seu repositório de Configuração de Aplicativos.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Ao criar um ponto de extremidade privado, você deve especificar o repositório de Configuração de Aplicativos ao qual ele se conecta.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Ao criar um ponto de extremidade privado, o registro de recurso </a:t>
            </a:r>
            <a:r>
              <a:rPr lang="pt-BR" sz="1200" b="1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DNS CNAME</a:t>
            </a: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do repositório de configuração é atualizado para um alias em um subdomínio com o prefixo </a:t>
            </a:r>
            <a:r>
              <a:rPr lang="pt-BR" sz="1200" b="1" i="0" strike="noStrike" cap="none" spc="0" baseline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privatelink</a:t>
            </a: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 Configuração de Aplicativos do Azure criptografa informações confidenciais em repouso usando uma chave de criptografia AES de 256 bits fornecida pela Microsoft.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Um filtro é uma regra para avaliação do estado de um sinalizador de recurso. Um grupo de usuários, um tipo de dispositivo ou navegador, uma geolocalização e uma janela de tempo são todos exemplos do que pode representar um filtro.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9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EBEE664-3517-073E-21EC-B3153DD57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1007A884-55AE-1F64-3833-E7BFACFF8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F0C6D80D-7C92-68C0-AB9E-0F7DBFFED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758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pt-BR" sz="1100" dirty="0">
                <a:solidFill>
                  <a:srgbClr val="000000"/>
                </a:solidFill>
                <a:latin typeface="Segoe UI"/>
                <a:ea typeface="Segoe UI"/>
                <a:cs typeface="Segoe UI"/>
                <a:hlinkClick r:id="rId3" history="0"/>
              </a:rPr>
              <a:t>http://aka.ms/az204labs</a:t>
            </a:r>
            <a:endParaRPr lang="en-US" sz="1100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186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1200" b="1" i="0" strike="noStrike" cap="none" spc="0" baseline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Aptos Display"/>
                <a:ea typeface="Aptos Display"/>
                <a:cs typeface="Aptos Display"/>
              </a:rPr>
              <a:t>Dois tipos de contêineres</a:t>
            </a:r>
            <a:r>
              <a:rPr lang="pt-BR" sz="1200" b="0" i="0" strike="noStrike" cap="none" spc="0" baseline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Aptos Display"/>
                <a:ea typeface="Aptos Display"/>
                <a:cs typeface="Aptos Display"/>
              </a:rPr>
              <a:t>: cofres e pools HSM (módulo de segurança de hardware) gerenciados.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1"/>
          </a:p>
          <a:p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Azure Key Vault ajuda a resolver os seguintes problemas: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Gerenciamento de segredos: o Azure Key Vault pode ser usado para armazenar com segurança e controlar firmemente o acesso a tokens, senhas, certificados, chaves de API e outros segredos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Gerenciamento de chaves: o Azure Key Vault também pode ser usado como uma solução de gerenciamento de chaves. O Azure Key Vault torna fácil criar e controlar as chaves de criptografia usadas para criptografar seus dados.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Gerenciamento de certificados: O Azure Key Vault também é um serviço que permite provisionar, gerenciar e implantar certificados de protocolo SSL/TLS públicos e privados para uso com o Azure e seus recursos internos conectados com facilidade.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Azure Key Vault tem </a:t>
            </a: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duas camadas de serviço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: Standard, que faz a criptografia com uma chave de software, e Premium, que tem chaves protegidas por HSM (módulo de segurança de hardware).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algn="l"/>
            <a:r>
              <a:rPr lang="pt-BR" sz="1200" b="1" i="0" strike="noStrike" cap="none" spc="0" baseline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O Azure Key Vault pode ser configurado para: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Arquive em uma conta de armazenamento.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Transmita para um hub de eventos.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Enviar logs para os logs do Azure Monitor.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pt-BR" sz="1200" b="1" i="0" strike="noStrike" cap="none" spc="0" baseline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Com o Azure Key Vault, fica mais simples atender a esses requisitos graças a: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Remoção da necessidade de conhecimento interno sobre Módulos de Segurança de Hardware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Escalando verticalmente e rapidamente para atender aos picos de uso da sua organização.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Replicando o conteúdo de seu Key Vault dentro de uma região e para uma região secundária. A replicação de dados garante a alta disponibilidade e elimina a necessidade de qualquer ação por parte do administrador para disparar o failover.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Fornecendo opções de administração do Azure padrão por meio do portal, da CLI do Azure e do PowerShell.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Automatizando algumas tarefas em certificados que você compra de autoridades de certificação pública, como registro e renovação.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5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Para realizar operações com o Key Vault, primeiro você precisará autenticar-se a ele. Existem três maneiras de se autenticar no Key Vault:</a:t>
            </a:r>
          </a:p>
          <a:p>
            <a:endParaRPr lang="en-US"/>
          </a:p>
          <a:p>
            <a:pPr marL="342900" marR="0" lvl="1" indent="-34290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 Display"/>
                <a:ea typeface="Aptos Display"/>
                <a:cs typeface="Aptos Display"/>
              </a:rPr>
              <a:t>Identidades gerenciadas para recursos do Azure</a:t>
            </a: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:</a:t>
            </a: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você também pode atribuir identidades a outros recursos do Azure. O Azure gira automaticamente o segredo do cliente da entidade de serviço associado à identidade. Essa é uma das melhores práticas que recomendamos.</a:t>
            </a:r>
          </a:p>
          <a:p>
            <a:pPr marL="342900" marR="0" lvl="1" indent="-34290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 Display"/>
                <a:ea typeface="Aptos Display"/>
                <a:cs typeface="Aptos Display"/>
              </a:rPr>
              <a:t>Entidade de serviço e certificado</a:t>
            </a: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: </a:t>
            </a: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não recomendamos essa abordagem, porque o proprietário ou desenvolvedor do aplicativo precisa alternar o certificado.</a:t>
            </a:r>
          </a:p>
          <a:p>
            <a:pPr marL="342900" marR="0" lvl="1" indent="-34290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 Display"/>
                <a:ea typeface="Aptos Display"/>
                <a:cs typeface="Aptos Display"/>
              </a:rPr>
              <a:t>Entidade de serviço e segredo</a:t>
            </a: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:</a:t>
            </a: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é difícil alternar automaticamente o segredo de inicialização usado para se autenticar ao Key Vault.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13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Identidades gerenciadas, o benefício dessa abordagem é que o Azure gira automaticamente a identidade.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 Azure Key Vault impõe o protocolo TLS para proteger dados quando eles estão viajando entre o Azure Key Vault e os clientes.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20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8AEDA17-3975-56B4-CF33-D2A8D504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D432C737-E67A-0323-B167-E09F22F729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7C878789-3DE9-A835-B207-FCA37FB3F9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20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https://learn.microsoft.com/pt-br/training/modules/implement-azure-key-vault/5-set-retrieve-secret-azure-key-vault/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E3C-D495-05D3-B7BB-63EAE343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5C158-7727-D70C-B933-BA71D0D19A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416529" cy="361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911833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|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BECF-41DC-2410-893A-DB9187FC3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lab/exercise title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1A17C-0F99-216E-DFAC-C569CB6E38F1}"/>
              </a:ext>
            </a:extLst>
          </p:cNvPr>
          <p:cNvSpPr/>
          <p:nvPr userDrawn="1"/>
        </p:nvSpPr>
        <p:spPr>
          <a:xfrm>
            <a:off x="296391" y="1166567"/>
            <a:ext cx="4362253" cy="3287598"/>
          </a:xfrm>
          <a:prstGeom prst="roundRect">
            <a:avLst>
              <a:gd name="adj" fmla="val 5914"/>
            </a:avLst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5EEF9-998D-B6C1-C199-5C59EA71EC8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6795" y="1322940"/>
            <a:ext cx="3764756" cy="2821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72FF0B-2694-6C4C-C8B5-3E7663D5E7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2450" y="1322940"/>
            <a:ext cx="3764756" cy="2821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1286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E3C-D495-05D3-B7BB-63EAE343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5C158-7727-D70C-B933-BA71D0D19A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899" y="926307"/>
            <a:ext cx="4029959" cy="3612356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900B041-8C7A-E7C2-585A-E513A7818B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9899" y="926307"/>
            <a:ext cx="4029959" cy="3612356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50867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4B3E-4E72-0D48-DEE7-436F5441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C70EA8-226C-026D-3799-31B69250A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748903"/>
            <a:ext cx="8416529" cy="319088"/>
          </a:xfrm>
        </p:spPr>
        <p:txBody>
          <a:bodyPr/>
          <a:lstStyle>
            <a:lvl1pPr marL="0" indent="0">
              <a:buNone/>
              <a:defRPr lang="en-US" sz="1683" kern="1200" spc="0" baseline="0" smtClean="0">
                <a:solidFill>
                  <a:srgbClr val="003C6A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D685E-044E-3CD4-5578-572CE4E50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1129564"/>
            <a:ext cx="8416529" cy="3393281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80425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| K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BECF-41DC-2410-893A-DB9187FC3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90E651-9BA7-18EB-DB1A-44556A25BECF}"/>
              </a:ext>
            </a:extLst>
          </p:cNvPr>
          <p:cNvSpPr/>
          <p:nvPr userDrawn="1"/>
        </p:nvSpPr>
        <p:spPr>
          <a:xfrm>
            <a:off x="4397605" y="1166567"/>
            <a:ext cx="4362253" cy="3287598"/>
          </a:xfrm>
          <a:prstGeom prst="roundRect">
            <a:avLst>
              <a:gd name="adj" fmla="val 5914"/>
            </a:avLst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9635B2-897B-0E82-CA91-F20AED8A9E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9958" y="1322940"/>
            <a:ext cx="3764756" cy="2821781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05292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BDB8B0A1-A571-32CE-6715-3BA4DEA7B3A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python/api/overview/azure/identity-readme" TargetMode="External"/><Relationship Id="rId2" Type="http://schemas.openxmlformats.org/officeDocument/2006/relationships/hyperlink" Target="https://docs.microsoft.com/pt-br/dotnet/api/overview/azure/identity-readme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microsoft.com/pt-br/javascript/api/overview/azure/identity-readme" TargetMode="External"/><Relationship Id="rId4" Type="http://schemas.openxmlformats.org/officeDocument/2006/relationships/hyperlink" Target="https://docs.microsoft.com/pt-br/java/api/overview/azure/identity-readm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compute-java-manage-resources-from-vm-with-msi-in-aad-group" TargetMode="External"/><Relationship Id="rId2" Type="http://schemas.openxmlformats.org/officeDocument/2006/relationships/hyperlink" Target="https://github.com/Azure-Samples/aad-dotnet-manage-resources-from-vm-with-msi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Azure-Samples/compute-ruby-msi-vm/" TargetMode="External"/><Relationship Id="rId5" Type="http://schemas.openxmlformats.org/officeDocument/2006/relationships/hyperlink" Target="https://azure.microsoft.com/resources/samples/compute-python-msi-vm/" TargetMode="External"/><Relationship Id="rId4" Type="http://schemas.openxmlformats.org/officeDocument/2006/relationships/hyperlink" Target="https://azure.microsoft.com/resources/samples/compute-node-msi-v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Henrique Eduardo Souza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Vivo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@hsouzaeduardo81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hsouzaeduardo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AZ-204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3200" spc="-50" dirty="0">
                <a:solidFill>
                  <a:srgbClr val="FF0000"/>
                </a:solidFill>
                <a:latin typeface="Segoe UI"/>
                <a:cs typeface="Segoe UI"/>
              </a:rPr>
              <a:t>Implementar soluções de nuvem seguras</a:t>
            </a:r>
            <a:endParaRPr lang="en-US" sz="3200" spc="-50" dirty="0" err="1">
              <a:solidFill>
                <a:srgbClr val="FF0000"/>
              </a:solidFill>
              <a:latin typeface="Segoe UI"/>
              <a:cs typeface="Segoe UI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7B46-1A16-A387-C2AE-E25751E6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Autenticar-se no Azure Key Vault (2 de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0A65-CD38-3AA8-BB94-EAD9780E16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416529" cy="980552"/>
          </a:xfrm>
        </p:spPr>
        <p:txBody>
          <a:bodyPr/>
          <a:lstStyle/>
          <a:p>
            <a:pPr marL="0" lvl="1" indent="0" defTabSz="685775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SzPct val="90000"/>
              <a:buNone/>
              <a:defRPr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Autenticação no Key Vault no código do aplicativo</a:t>
            </a:r>
          </a:p>
          <a:p>
            <a:pPr marL="0" lvl="1" indent="0" defTabSz="685775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SzPct val="90000"/>
              <a:buNone/>
              <a:defRPr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SDK do Key Vault está usando a biblioteca de clientes do Azure Identity, que permite autenticação simplificada com o Key Vault entre ambientes.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B12E19-6C90-7D56-7420-0EF8D89FDBD8}"/>
              </a:ext>
            </a:extLst>
          </p:cNvPr>
          <p:cNvGraphicFramePr>
            <a:graphicFrameLocks noGrp="1"/>
          </p:cNvGraphicFramePr>
          <p:nvPr/>
        </p:nvGraphicFramePr>
        <p:xfrm>
          <a:off x="342900" y="1962986"/>
          <a:ext cx="808706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162825046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915354319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1913819766"/>
                    </a:ext>
                  </a:extLst>
                </a:gridCol>
                <a:gridCol w="2333968">
                  <a:extLst>
                    <a:ext uri="{9D8B030D-6E8A-4147-A177-3AD203B41FA5}">
                      <a16:colId xmlns:a16="http://schemas.microsoft.com/office/drawing/2014/main" val="231550822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pt-BR" sz="15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.NET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Python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i="0" strike="noStrike" cap="none" spc="0" baseline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Java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JavaScript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39062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  <a:hlinkClick r:id="rId2"/>
                        </a:rPr>
                        <a:t>Azure Identity SDK .NET</a:t>
                      </a:r>
                      <a:endParaRPr lang="en-US" sz="13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  <a:hlinkClick r:id="rId3"/>
                        </a:rPr>
                        <a:t>Azure Identity SDK Python</a:t>
                      </a:r>
                      <a:endParaRPr lang="en-US" sz="13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  <a:hlinkClick r:id="rId4"/>
                        </a:rPr>
                        <a:t>Azure Identity SDK Java</a:t>
                      </a:r>
                      <a:endParaRPr lang="en-US" sz="13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  <a:hlinkClick r:id="rId5"/>
                        </a:rPr>
                        <a:t>Azure Identity SDK JavaScript</a:t>
                      </a:r>
                      <a:endParaRPr lang="en-US" sz="1300" dirty="0">
                        <a:effectLst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293534"/>
                  </a:ext>
                </a:extLst>
              </a:tr>
            </a:tbl>
          </a:graphicData>
        </a:graphic>
      </p:graphicFrame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2577CDF-C064-AB3E-D857-DE64BB4D89F7}"/>
              </a:ext>
            </a:extLst>
          </p:cNvPr>
          <p:cNvSpPr txBox="1"/>
          <p:nvPr/>
        </p:nvSpPr>
        <p:spPr>
          <a:xfrm>
            <a:off x="313982" y="2797930"/>
            <a:ext cx="8325193" cy="122332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568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294"/>
              </a:spcBef>
              <a:spcAft>
                <a:spcPts val="441"/>
              </a:spcAft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Autenticação com o Key Vault usando REST</a:t>
            </a:r>
          </a:p>
          <a:p>
            <a:pPr lvl="1">
              <a:spcBef>
                <a:spcPts val="294"/>
              </a:spcBef>
              <a:spcAft>
                <a:spcPts val="441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Tokens de acesso devem ser enviados para o serviço usando o cabeçalho de autorização HTTP:</a:t>
            </a:r>
          </a:p>
          <a:p>
            <a:pPr lvl="1">
              <a:spcBef>
                <a:spcPts val="294"/>
              </a:spcBef>
              <a:spcAft>
                <a:spcPts val="441"/>
              </a:spcAft>
            </a:pPr>
            <a:r>
              <a:rPr lang="pt-BR" sz="15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PUT /keys/MYKEY?api-version=&lt;api_version&gt; HTTP/1.1 </a:t>
            </a:r>
          </a:p>
          <a:p>
            <a:pPr lvl="1">
              <a:spcBef>
                <a:spcPts val="294"/>
              </a:spcBef>
              <a:spcAft>
                <a:spcPts val="441"/>
              </a:spcAft>
            </a:pPr>
            <a:r>
              <a:rPr lang="pt-BR" sz="15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Autorização: Portador de &lt;access-token&gt;</a:t>
            </a:r>
            <a:endParaRPr lang="en-US" sz="2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4206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7A3BBE-B488-43DD-B070-0919A72A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5347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Resumo e verificação de conhecimentos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7D7FC9-B011-1D97-BC8A-841DD0A7C57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2900" y="1314451"/>
            <a:ext cx="3764830" cy="2821781"/>
          </a:xfrm>
        </p:spPr>
        <p:txBody>
          <a:bodyPr>
            <a:noAutofit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módulo, você aprendeu a: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Descrever os benefícios de usar o Azure Key Vault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Explicar como autenticar-se no Azure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Key Vault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Definir e recuperar um segredo do Azure Key Vault usando a CLI do Azure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A2E3A5-491E-5D2A-26A0-B9501E6B8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72000" y="1557463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10" name="Text Placeholder 43">
            <a:extLst>
              <a:ext uri="{FF2B5EF4-FFF2-40B4-BE49-F238E27FC236}">
                <a16:creationId xmlns:a16="http://schemas.microsoft.com/office/drawing/2014/main" id="{4FC27DB2-F05B-E624-8C00-315CD548313F}"/>
              </a:ext>
            </a:extLst>
          </p:cNvPr>
          <p:cNvSpPr txBox="1"/>
          <p:nvPr/>
        </p:nvSpPr>
        <p:spPr>
          <a:xfrm>
            <a:off x="5036274" y="1557463"/>
            <a:ext cx="3177916" cy="934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Qual método de autenticação no Azure Key Vault é recomendado para a maioria dos cenários?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35A33D-4B76-4EF0-2434-6808E38C7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80878" y="2525079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2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12" name="Text Placeholder 43">
            <a:extLst>
              <a:ext uri="{FF2B5EF4-FFF2-40B4-BE49-F238E27FC236}">
                <a16:creationId xmlns:a16="http://schemas.microsoft.com/office/drawing/2014/main" id="{5BFC22EB-D1DE-7538-0959-A4B6B152686D}"/>
              </a:ext>
            </a:extLst>
          </p:cNvPr>
          <p:cNvSpPr txBox="1"/>
          <p:nvPr/>
        </p:nvSpPr>
        <p:spPr>
          <a:xfrm>
            <a:off x="5036273" y="2525079"/>
            <a:ext cx="3432560" cy="934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>
                <a:cs typeface="Segoe UI" panose="020B0502040204020203" pitchFamily="34" charset="0"/>
              </a:defRPr>
            </a:lvl1pPr>
            <a:lvl2pPr marL="574675" indent="-23495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indent="-227013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141413" indent="-169863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6363" indent="-179388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pt-BR" sz="1350" dirty="0">
                <a:latin typeface="Segoe UI"/>
                <a:ea typeface="Segoe UI"/>
                <a:cs typeface="Segoe UI"/>
              </a:rPr>
              <a:t>O Azure Key Vault protege dados quando eles estão em trânsito entre o Azure Key Vault e os clientes. Qual protocolo ele usa para criptografia?</a:t>
            </a:r>
          </a:p>
        </p:txBody>
      </p:sp>
    </p:spTree>
    <p:extLst>
      <p:ext uri="{BB962C8B-B14F-4D97-AF65-F5344CB8AC3E}">
        <p14:creationId xmlns:p14="http://schemas.microsoft.com/office/powerpoint/2010/main" val="24034573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DAD38E12-33BE-145B-D53C-7116579E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75C03B17-F1E3-F164-B6D5-606D07ECC6D1}"/>
              </a:ext>
            </a:extLst>
          </p:cNvPr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Criar e executar uma imagem de contêiner usando as Tarefas do Registro de Contêiner do Azure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79FE3D90-9C05-E2C1-B806-DB1D4BF60DF1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Exercício 01</a:t>
            </a:r>
            <a:endParaRPr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0B6A25E-D669-C1C2-C788-C9B25111BC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65F8D6-229A-8672-9264-FB8D8369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82F9A-F659-CDFB-4B89-F7866B10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4606"/>
            <a:ext cx="7886700" cy="9941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Exercício: Definir e recuperar um segredo do Azure Key Vault usando a CLI do Azure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891AE-CDD2-6514-D194-D05828BCBF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6795" y="1322941"/>
            <a:ext cx="3441599" cy="2821781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exercício, você aprenderá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usar a CLI do Azure para criar recursos do Azure Key Vault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criar e recuperar uma chave.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A883D-06AE-9BF1-EDA6-B96F619F8C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Objetivos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Criar um cofre de chaves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Adicionar e recuperar um segredo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Limpar os recursos</a:t>
            </a:r>
          </a:p>
        </p:txBody>
      </p:sp>
    </p:spTree>
    <p:extLst>
      <p:ext uri="{BB962C8B-B14F-4D97-AF65-F5344CB8AC3E}">
        <p14:creationId xmlns:p14="http://schemas.microsoft.com/office/powerpoint/2010/main" val="2428859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FBF5975-AFC7-1F36-53D3-74B8B9E76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80F3C55E-3F6F-1853-D530-F3084FC6AF4C}"/>
              </a:ext>
            </a:extLst>
          </p:cNvPr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Implementação de identidades gerenciadas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B6743C65-4A07-D983-3514-2423CCDCB0A5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D3813C7-BDC9-FEE2-19C6-BD58C98636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33A1BCA-92E5-3A68-DCD3-AA58FA94F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1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563611-B3B9-745D-36EA-A064B222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986DA-3FE8-0D69-340A-7BE34BA80D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257175" indent="-257175"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 desafio comum para desenvolvedores é o gerenciamento de segredos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credenciais usadas para proteger a comunicação entre os diferentes componentes que formam uma solução.</a:t>
            </a:r>
          </a:p>
          <a:p>
            <a:pPr marL="257175" indent="-257175"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identidades gerenciadas eliminam a necessidade de os desenvolvedores gerenciarem credenciais.</a:t>
            </a:r>
          </a:p>
        </p:txBody>
      </p:sp>
    </p:spTree>
    <p:extLst>
      <p:ext uri="{BB962C8B-B14F-4D97-AF65-F5344CB8AC3E}">
        <p14:creationId xmlns:p14="http://schemas.microsoft.com/office/powerpoint/2010/main" val="158586768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8EA2-DE86-6C99-3274-70EA7A6C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Explorar identidades gerenciadas (1 de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189C-F257-F620-0E75-1006C686D7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202630" cy="1278051"/>
          </a:xfrm>
        </p:spPr>
        <p:txBody>
          <a:bodyPr>
            <a:normAutofit fontScale="85000" lnSpcReduction="10000"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Tipos de identidades gerenciadas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Uma identidade gerenciada atribuída pelo sistema é habilitada diretamente em uma instância de serviço do Microsoft Azure. 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Uma identidade gerenciada atribuída pelo usuário é criada como um recurso autônomo do Azure. 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pt-BR" sz="135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Características das identidades gerenciadas</a:t>
            </a:r>
          </a:p>
          <a:p>
            <a:endParaRPr lang="en-US" sz="1350" dirty="0"/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D5B2BCC2-F358-D939-F11C-FC89390C5AC9}"/>
              </a:ext>
            </a:extLst>
          </p:cNvPr>
          <p:cNvGraphicFramePr>
            <a:graphicFrameLocks noGrp="1"/>
          </p:cNvGraphicFramePr>
          <p:nvPr/>
        </p:nvGraphicFramePr>
        <p:xfrm>
          <a:off x="342900" y="2311670"/>
          <a:ext cx="8347351" cy="2213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235">
                  <a:extLst>
                    <a:ext uri="{9D8B030D-6E8A-4147-A177-3AD203B41FA5}">
                      <a16:colId xmlns:a16="http://schemas.microsoft.com/office/drawing/2014/main" val="2428792440"/>
                    </a:ext>
                  </a:extLst>
                </a:gridCol>
                <a:gridCol w="3979445">
                  <a:extLst>
                    <a:ext uri="{9D8B030D-6E8A-4147-A177-3AD203B41FA5}">
                      <a16:colId xmlns:a16="http://schemas.microsoft.com/office/drawing/2014/main" val="16129369"/>
                    </a:ext>
                  </a:extLst>
                </a:gridCol>
                <a:gridCol w="3075671">
                  <a:extLst>
                    <a:ext uri="{9D8B030D-6E8A-4147-A177-3AD203B41FA5}">
                      <a16:colId xmlns:a16="http://schemas.microsoft.com/office/drawing/2014/main" val="169519484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pt-BR" sz="13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Característica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pt-BR" sz="13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Identidade gerenciada atribuída pelo sistema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pt-BR" sz="13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Identidade gerenciada atribuída </a:t>
                      </a:r>
                      <a:br>
                        <a:rPr lang="pt-BR" sz="13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</a:br>
                      <a:r>
                        <a:rPr lang="pt-BR" sz="13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pelo usuário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272790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Criação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Criada como parte de um recurso do Azure (por exemplo, uma máquina virtual do Azure ou o Serviço de Aplicativo </a:t>
                      </a:r>
                      <a:b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</a:b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do Azure)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Criada como um recurso independente </a:t>
                      </a:r>
                      <a:b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</a:b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do Azure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020401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Ciclo de vida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Ciclo de vida compartilhado com o recurso do Azure com o qual a identidade gerenciada é criada. Quando o recurso pai é excluído, a identidade gerenciada também é excluída.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pt-BR" sz="11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Ciclo de vida independente. Precisa ser explicitamente excluída.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5186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pt-BR" sz="11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Compartilhamento entre recursos do Azure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Não pode ser compartilhada, ela só pode ser associada a um único recurso do Azure.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Pode ser compartilhada, a mesma identidade gerenciada atribuída pelo usuário pode ser associada a mais de um recurso do Azure.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55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8571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E414-B65D-25ED-3C33-16336A0E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Explorar identidades gerenciadas (2 de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94E6C-3837-5F6D-F3B4-48B3DFF6D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Quando usar identidades gerenciadas</a:t>
            </a:r>
          </a:p>
        </p:txBody>
      </p:sp>
      <p:grpSp>
        <p:nvGrpSpPr>
          <p:cNvPr id="6" name="Group 5" descr="Image showing a list of sources that gain access to targets through Microsoft Entra.">
            <a:extLst>
              <a:ext uri="{FF2B5EF4-FFF2-40B4-BE49-F238E27FC236}">
                <a16:creationId xmlns:a16="http://schemas.microsoft.com/office/drawing/2014/main" id="{71593ABB-E62B-B279-D15D-E34DD74B55EF}"/>
              </a:ext>
            </a:extLst>
          </p:cNvPr>
          <p:cNvGrpSpPr/>
          <p:nvPr/>
        </p:nvGrpSpPr>
        <p:grpSpPr>
          <a:xfrm>
            <a:off x="466107" y="1237120"/>
            <a:ext cx="7727030" cy="2881531"/>
            <a:chOff x="946687" y="1305485"/>
            <a:chExt cx="10302706" cy="38420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248B81-416D-623C-621B-B9421EF3ADEC}"/>
                </a:ext>
              </a:extLst>
            </p:cNvPr>
            <p:cNvSpPr/>
            <p:nvPr/>
          </p:nvSpPr>
          <p:spPr>
            <a:xfrm>
              <a:off x="8317657" y="1488500"/>
              <a:ext cx="2931736" cy="36590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6D8F66-8EE9-C69F-4BD6-08F786186D90}"/>
                </a:ext>
              </a:extLst>
            </p:cNvPr>
            <p:cNvSpPr/>
            <p:nvPr/>
          </p:nvSpPr>
          <p:spPr>
            <a:xfrm>
              <a:off x="8950260" y="1305485"/>
              <a:ext cx="1666530" cy="3393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pt-BR" sz="1200" b="1" dirty="0">
                  <a:solidFill>
                    <a:srgbClr val="FFFFFF"/>
                  </a:solidFill>
                  <a:latin typeface="Segoe UI"/>
                  <a:ea typeface="Segoe UI"/>
                  <a:cs typeface="Segoe UI"/>
                </a:rPr>
                <a:t>Target (destino)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AE9E35-DAB1-A78E-EA91-0E2F8F12598F}"/>
                </a:ext>
              </a:extLst>
            </p:cNvPr>
            <p:cNvSpPr/>
            <p:nvPr/>
          </p:nvSpPr>
          <p:spPr>
            <a:xfrm>
              <a:off x="3215031" y="1488500"/>
              <a:ext cx="2931736" cy="36590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43EB76-2036-F935-3E02-ED2D7D3BC064}"/>
                </a:ext>
              </a:extLst>
            </p:cNvPr>
            <p:cNvSpPr/>
            <p:nvPr/>
          </p:nvSpPr>
          <p:spPr>
            <a:xfrm>
              <a:off x="3436066" y="1788948"/>
              <a:ext cx="2457738" cy="296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/>
            <a:lstStyle/>
            <a:p>
              <a:pPr>
                <a:spcAft>
                  <a:spcPts val="450"/>
                </a:spcAft>
              </a:pPr>
              <a:r>
                <a:rPr lang="pt-BR" sz="1200" dirty="0">
                  <a:solidFill>
                    <a:srgbClr val="000000"/>
                  </a:solidFill>
                  <a:latin typeface="Segoe UI Semibold"/>
                  <a:ea typeface="Segoe UI Semibold"/>
                  <a:cs typeface="Segoe UI Semibold"/>
                </a:rPr>
                <a:t>Recursos do Azure</a:t>
              </a:r>
            </a:p>
            <a:p>
              <a:pPr marL="211931" indent="-84535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000000"/>
                  </a:solidFill>
                  <a:latin typeface="Segoe UI"/>
                  <a:ea typeface="Segoe UI"/>
                  <a:cs typeface="Segoe UI"/>
                </a:rPr>
                <a:t>Máquinas virtuais </a:t>
              </a:r>
              <a:br>
                <a:rPr lang="pt-BR" sz="1200" dirty="0">
                  <a:solidFill>
                    <a:srgbClr val="000000"/>
                  </a:solidFill>
                  <a:latin typeface="Segoe UI"/>
                  <a:ea typeface="Segoe UI"/>
                  <a:cs typeface="Segoe UI"/>
                </a:rPr>
              </a:br>
              <a:r>
                <a:rPr lang="pt-BR" sz="1200" dirty="0">
                  <a:solidFill>
                    <a:srgbClr val="000000"/>
                  </a:solidFill>
                  <a:latin typeface="Segoe UI"/>
                  <a:ea typeface="Segoe UI"/>
                  <a:cs typeface="Segoe UI"/>
                </a:rPr>
                <a:t>do Azure</a:t>
              </a:r>
            </a:p>
            <a:p>
              <a:pPr marL="211931" indent="-84535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000000"/>
                  </a:solidFill>
                  <a:latin typeface="Segoe UI"/>
                  <a:ea typeface="Segoe UI"/>
                  <a:cs typeface="Segoe UI"/>
                </a:rPr>
                <a:t>Serviços de Aplicativo do Azure</a:t>
              </a:r>
            </a:p>
            <a:p>
              <a:pPr marL="211931" indent="-84535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000000"/>
                  </a:solidFill>
                  <a:latin typeface="Segoe UI"/>
                  <a:ea typeface="Segoe UI"/>
                  <a:cs typeface="Segoe UI"/>
                </a:rPr>
                <a:t>Funções do Azure</a:t>
              </a:r>
            </a:p>
            <a:p>
              <a:pPr marL="211931" indent="-84535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000000"/>
                  </a:solidFill>
                  <a:latin typeface="Segoe UI"/>
                  <a:ea typeface="Segoe UI"/>
                  <a:cs typeface="Segoe UI"/>
                </a:rPr>
                <a:t>Instâncias de Contêiner do Azure</a:t>
              </a:r>
            </a:p>
            <a:p>
              <a:pPr marL="211931" indent="-84535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000000"/>
                  </a:solidFill>
                  <a:latin typeface="Segoe UI"/>
                  <a:ea typeface="Segoe UI"/>
                  <a:cs typeface="Segoe UI"/>
                </a:rPr>
                <a:t>Armazenamento do Azure</a:t>
              </a:r>
            </a:p>
            <a:p>
              <a:pPr marL="211931" indent="-84535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000000"/>
                  </a:solidFill>
                  <a:latin typeface="Segoe UI"/>
                  <a:ea typeface="Segoe UI"/>
                  <a:cs typeface="Segoe UI"/>
                </a:rPr>
                <a:t>Serviço de Kubernetes do Azure</a:t>
              </a:r>
            </a:p>
            <a:p>
              <a:pPr marL="211931" indent="-84535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000000"/>
                  </a:solidFill>
                  <a:latin typeface="Segoe UI"/>
                  <a:ea typeface="Segoe UI"/>
                  <a:cs typeface="Segoe UI"/>
                </a:rPr>
                <a:t>Etc.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B406B9-0C5E-67D2-E391-F10A166F15B1}"/>
                </a:ext>
              </a:extLst>
            </p:cNvPr>
            <p:cNvSpPr/>
            <p:nvPr/>
          </p:nvSpPr>
          <p:spPr>
            <a:xfrm>
              <a:off x="8548122" y="1788948"/>
              <a:ext cx="2530764" cy="2215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/>
            <a:lstStyle/>
            <a:p>
              <a:pPr>
                <a:spcAft>
                  <a:spcPts val="450"/>
                </a:spcAft>
              </a:pPr>
              <a:r>
                <a:rPr lang="pt-BR" sz="1200" dirty="0">
                  <a:solidFill>
                    <a:srgbClr val="000000"/>
                  </a:solidFill>
                  <a:latin typeface="Segoe UI Semibold"/>
                  <a:ea typeface="Segoe UI Semibold"/>
                  <a:cs typeface="Segoe UI Semibold"/>
                </a:rPr>
                <a:t>Qualquer serviço que dá suporte à autenticação do Microsoft Entra:</a:t>
              </a:r>
            </a:p>
            <a:p>
              <a:pPr marL="211931" indent="-84535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000000"/>
                  </a:solidFill>
                  <a:latin typeface="Segoe UI"/>
                  <a:ea typeface="Segoe UI"/>
                  <a:cs typeface="Segoe UI"/>
                </a:rPr>
                <a:t>Seu aplicativo</a:t>
              </a:r>
            </a:p>
            <a:p>
              <a:pPr marL="211931" indent="-84535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000000"/>
                  </a:solidFill>
                  <a:latin typeface="Segoe UI"/>
                  <a:ea typeface="Segoe UI"/>
                  <a:cs typeface="Segoe UI"/>
                </a:rPr>
                <a:t>Serviços do Azure</a:t>
              </a:r>
            </a:p>
            <a:p>
              <a:pPr marL="211931" indent="-84535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000000"/>
                  </a:solidFill>
                  <a:latin typeface="Segoe UI"/>
                  <a:ea typeface="Segoe UI"/>
                  <a:cs typeface="Segoe UI"/>
                </a:rPr>
                <a:t>Etc.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F7EB92-756A-24FE-8E50-42C423B80999}"/>
                </a:ext>
              </a:extLst>
            </p:cNvPr>
            <p:cNvSpPr/>
            <p:nvPr/>
          </p:nvSpPr>
          <p:spPr>
            <a:xfrm>
              <a:off x="3994599" y="1305485"/>
              <a:ext cx="1372601" cy="3393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pt-BR" sz="1200" b="1" dirty="0">
                  <a:solidFill>
                    <a:srgbClr val="FFFFFF"/>
                  </a:solidFill>
                  <a:latin typeface="Segoe UI"/>
                  <a:ea typeface="Segoe UI"/>
                  <a:cs typeface="Segoe UI"/>
                </a:rPr>
                <a:t>Origem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2561C704-D1CC-BD8F-EBC4-46B4C73C5F9D}"/>
                </a:ext>
              </a:extLst>
            </p:cNvPr>
            <p:cNvSpPr/>
            <p:nvPr/>
          </p:nvSpPr>
          <p:spPr>
            <a:xfrm>
              <a:off x="946687" y="2680210"/>
              <a:ext cx="2153111" cy="942975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>
                  <a:solidFill>
                    <a:srgbClr val="FFFFFF"/>
                  </a:solidFill>
                  <a:latin typeface="Segoe UI"/>
                  <a:ea typeface="Segoe UI"/>
                  <a:cs typeface="Segoe UI"/>
                </a:rPr>
                <a:t>Quero criar um aplicativo usando</a:t>
              </a:r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B169296D-E2ED-C469-F0EE-AA68EB5B739A}"/>
                </a:ext>
              </a:extLst>
            </p:cNvPr>
            <p:cNvSpPr/>
            <p:nvPr/>
          </p:nvSpPr>
          <p:spPr>
            <a:xfrm>
              <a:off x="6377232" y="2680210"/>
              <a:ext cx="1852386" cy="942975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>
                  <a:solidFill>
                    <a:srgbClr val="FFFFFF"/>
                  </a:solidFill>
                  <a:latin typeface="Segoe UI"/>
                  <a:ea typeface="Segoe UI"/>
                  <a:cs typeface="Segoe UI"/>
                </a:rPr>
                <a:t>Que acesse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16200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CA4FCA-7B08-FBF1-8169-08393002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8593810" cy="994172"/>
          </a:xfrm>
        </p:spPr>
        <p:txBody>
          <a:bodyPr/>
          <a:lstStyle/>
          <a:p>
            <a:r>
              <a:rPr lang="pt-BR" sz="2325" dirty="0">
                <a:solidFill>
                  <a:srgbClr val="000000"/>
                </a:solidFill>
                <a:latin typeface="Segoe UI Semibold"/>
                <a:ea typeface="Segoe UI Semibold"/>
                <a:cs typeface="Segoe UI"/>
              </a:rPr>
              <a:t>Descobrir o fluxo de autenticação de identidades gerenciadas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9D396-8672-2F71-D783-82BD75CDC1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416529" cy="3908584"/>
          </a:xfrm>
        </p:spPr>
        <p:txBody>
          <a:bodyPr>
            <a:normAutofit lnSpcReduction="10000"/>
          </a:bodyPr>
          <a:lstStyle/>
          <a:p>
            <a:pPr marL="0" indent="0" defTabSz="685775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None/>
              <a:defRPr/>
            </a:pPr>
            <a:r>
              <a:rPr lang="pt-BR" sz="1725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Como uma identidade gerenciada atribuída pelo sistema funciona com uma máquina virtual do Azure:</a:t>
            </a:r>
            <a:endParaRPr lang="en-US" sz="1725" dirty="0">
              <a:solidFill>
                <a:srgbClr val="000000"/>
              </a:solidFill>
              <a:latin typeface="+mj-lt"/>
            </a:endParaRPr>
          </a:p>
          <a:p>
            <a:pPr marL="257175" indent="-257175" defTabSz="685775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Font typeface="+mj-lt"/>
              <a:buAutoNum type="arabicPeriod"/>
              <a:defRPr/>
            </a:pPr>
            <a: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O Azure Resource Manager (ARM) recebe uma solicitação para habilitar a identidade gerenciada atribuída </a:t>
            </a:r>
            <a:b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</a:br>
            <a: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pelo sistema em uma máquina virtual.</a:t>
            </a:r>
          </a:p>
          <a:p>
            <a:pPr marL="257175" indent="-257175" defTabSz="685775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Font typeface="+mj-lt"/>
              <a:buAutoNum type="arabicPeriod"/>
              <a:defRPr/>
            </a:pPr>
            <a: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O Azure Resource Manager cria uma entidade de segurança no Microsoft Entra ID para a identidade da </a:t>
            </a:r>
            <a:b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</a:br>
            <a: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máquina virtual. </a:t>
            </a:r>
          </a:p>
          <a:p>
            <a:pPr marL="257175" indent="-257175" defTabSz="685775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Font typeface="+mj-lt"/>
              <a:buAutoNum type="arabicPeriod"/>
              <a:defRPr/>
            </a:pPr>
            <a: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O ARN configura a identidade na máquina virtual atualizando o ponto de extremidade de identidade do Serviço de Metadados de Instância do Azure com a ID do cliente e o certificado da entidade de serviço.</a:t>
            </a:r>
          </a:p>
          <a:p>
            <a:pPr marL="257175" indent="-257175" defTabSz="685775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Font typeface="+mj-lt"/>
              <a:buAutoNum type="arabicPeriod"/>
              <a:defRPr/>
            </a:pPr>
            <a: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Depois que a máquina virtual tiver uma identidade, use as informações da entidade de serviço para conceder </a:t>
            </a:r>
            <a:b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</a:br>
            <a: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à máquina virtual acesso aos recursos do Azure. </a:t>
            </a:r>
          </a:p>
          <a:p>
            <a:pPr marL="257175" indent="-257175" defTabSz="685775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Font typeface="+mj-lt"/>
              <a:buAutoNum type="arabicPeriod"/>
              <a:defRPr/>
            </a:pPr>
            <a: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Seu código em execução na máquina virtual pode solicitar um token do ponto de extremidade de serviço de Metadados de Instância do Azure, acessível somente de dentro da máquina virtual.</a:t>
            </a:r>
          </a:p>
          <a:p>
            <a:pPr marL="257175" indent="-257175" defTabSz="685775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Font typeface="+mj-lt"/>
              <a:buAutoNum type="arabicPeriod"/>
              <a:defRPr/>
            </a:pPr>
            <a: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É feita uma chamada ao Microsoft Entra ID para solicitar um token de acesso usando a ID </a:t>
            </a:r>
            <a:b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</a:br>
            <a: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do cliente e o certificado configurado. O Azure Active Directory retorna um token de acesso </a:t>
            </a:r>
            <a:b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</a:br>
            <a: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JSON Web Token.</a:t>
            </a:r>
          </a:p>
          <a:p>
            <a:pPr marL="257175" indent="-257175" defTabSz="685775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Font typeface="+mj-lt"/>
              <a:buAutoNum type="arabicPeriod"/>
              <a:defRPr/>
            </a:pPr>
            <a: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Seu código envia o token de acesso em uma chamada para um serviço que dá suporte à </a:t>
            </a:r>
            <a:b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</a:br>
            <a:r>
              <a:rPr lang="pt-BR" sz="1275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autenticação do Microsoft Entra 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655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93E3E5-DAE2-71A1-6979-B218D496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Configurar identidades gerenciadas (1 de 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37E5BF-143E-A7C8-F531-51F347F30F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defTabSz="685775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SzPct val="90000"/>
              <a:buNone/>
              <a:defRPr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"/>
              </a:rPr>
              <a:t>Identidade gerenciada atribuída ao sistema:</a:t>
            </a:r>
            <a:endParaRPr lang="en-US" dirty="0">
              <a:solidFill>
                <a:srgbClr val="000000"/>
              </a:solidFill>
              <a:latin typeface="Segoe UI Semibold"/>
            </a:endParaRPr>
          </a:p>
          <a:p>
            <a:pPr marL="169069" indent="-169069" defTabSz="685775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SzPct val="90000"/>
              <a:defRPr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criar ou habilitar uma máquina virtual do Azure com a identidade gerenciada atribuída pelo sistema, sua conta precisa da atribuição de função do Colaborador de Máquina Virtual. </a:t>
            </a:r>
          </a:p>
          <a:p>
            <a:pPr marL="169069" indent="-169069" defTabSz="685775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SzPct val="90000"/>
              <a:defRPr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Não são necessárias atribuições de função do diretório adicionais do Microsoft Entra.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0E60F-AE40-A3BB-A019-B66E8F2D10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defTabSz="685775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SzPct val="90000"/>
              <a:buNone/>
              <a:defRPr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Identidade gerenciada atribuída ao usuário: </a:t>
            </a:r>
          </a:p>
          <a:p>
            <a:pPr marL="169069" indent="-169069" defTabSz="685775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SzPct val="90000"/>
              <a:defRPr/>
            </a:pPr>
            <a:r>
              <a:rPr lang="pt-BR" sz="1500" dirty="0">
                <a:solidFill>
                  <a:srgbClr val="171717"/>
                </a:solidFill>
                <a:latin typeface="Segoe UI Semibold"/>
                <a:ea typeface="Segoe UI Semibold"/>
                <a:cs typeface="Segoe UI Semibold"/>
              </a:rPr>
              <a:t>Criar a identidade atribuída pelo usuário</a:t>
            </a:r>
            <a:r>
              <a:rPr lang="pt-BR" sz="150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: </a:t>
            </a:r>
            <a:br>
              <a:rPr lang="pt-BR" sz="150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crie uma identidade gerenciada atribuída pelo usuário usando </a:t>
            </a:r>
            <a:r>
              <a:rPr lang="pt-BR" sz="1350" dirty="0">
                <a:solidFill>
                  <a:srgbClr val="171717"/>
                </a:solidFill>
                <a:latin typeface="Consolas"/>
                <a:ea typeface="Consolas"/>
                <a:cs typeface="Consolas"/>
              </a:rPr>
              <a:t>az identity create</a:t>
            </a:r>
            <a:r>
              <a:rPr lang="pt-BR" sz="135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. </a:t>
            </a:r>
          </a:p>
          <a:p>
            <a:pPr marL="169069" indent="-169069" defTabSz="685775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SzPct val="90000"/>
              <a:defRPr/>
            </a:pPr>
            <a:r>
              <a:rPr lang="pt-BR" sz="1500" dirty="0">
                <a:solidFill>
                  <a:srgbClr val="171717"/>
                </a:solidFill>
                <a:latin typeface="Segoe UI Semibold"/>
                <a:ea typeface="Segoe UI Semibold"/>
                <a:cs typeface="Segoe UI Semibold"/>
              </a:rPr>
              <a:t>Atribuir a identidade a uma máquina virtual: </a:t>
            </a:r>
            <a:r>
              <a:rPr lang="pt-BR" sz="150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cria uma máquina virtual associada à nova identidade atribuída pelo usuário.</a:t>
            </a:r>
            <a:endParaRPr lang="en-US" sz="15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74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430" y="1387098"/>
            <a:ext cx="7991354" cy="323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Implementar o Azure Key </a:t>
            </a:r>
            <a:r>
              <a:rPr lang="pt-BR" sz="2400" b="0" i="0" strike="noStrike" cap="none" spc="0" baseline="0" dirty="0" err="1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Vault</a:t>
            </a:r>
            <a:endParaRPr lang="pt-BR" sz="2400" b="0" i="0" strike="noStrike" cap="none" spc="0" baseline="0" dirty="0">
              <a:solidFill>
                <a:srgbClr val="000000"/>
              </a:solidFill>
              <a:effectLst/>
              <a:latin typeface="Segoe UI"/>
              <a:ea typeface="Segoe UI"/>
              <a:cs typeface="Segoe UI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Implementar identidades gerenciadas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Implementar a Configuração de Aplicativos do Azure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>
              <a:latin typeface="Segoe UI"/>
              <a:ea typeface="Segoe UI"/>
              <a:cs typeface="Segoe UI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b="0" i="0" strike="noStrike" cap="none" spc="0" baseline="0" dirty="0">
              <a:solidFill>
                <a:srgbClr val="000000"/>
              </a:solidFill>
              <a:effectLst/>
              <a:latin typeface="Segoe UI"/>
              <a:ea typeface="Segoe UI"/>
              <a:cs typeface="Segoe UI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>
              <a:latin typeface="Segoe UI"/>
              <a:ea typeface="Segoe UI"/>
              <a:cs typeface="Segoe UI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b="0" i="0" strike="noStrike" cap="none" spc="0" baseline="0" dirty="0">
              <a:solidFill>
                <a:srgbClr val="000000"/>
              </a:solidFill>
              <a:effectLst/>
              <a:latin typeface="Segoe UI"/>
              <a:ea typeface="Segoe UI"/>
              <a:cs typeface="Segoe U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93E3E5-DAE2-71A1-6979-B218D496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Configurar identidades gerenciadas (2 de 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37E5BF-143E-A7C8-F531-51F347F30F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899" y="926307"/>
            <a:ext cx="4029959" cy="665427"/>
          </a:xfrm>
        </p:spPr>
        <p:txBody>
          <a:bodyPr/>
          <a:lstStyle/>
          <a:p>
            <a:pPr marL="0" indent="0" defTabSz="685775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SzPct val="90000"/>
              <a:buNone/>
              <a:defRPr/>
            </a:pPr>
            <a:r>
              <a:rPr lang="pt-BR" sz="15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Habilitar a identidade atribuída pelo sistema durante a criação do recurso</a:t>
            </a:r>
            <a:endParaRPr lang="en-US" sz="1500" dirty="0">
              <a:solidFill>
                <a:srgbClr val="000000"/>
              </a:solidFill>
              <a:latin typeface="Segoe UI Semibold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34FE98-6B02-F76E-2095-F388A00D6FA9}"/>
              </a:ext>
            </a:extLst>
          </p:cNvPr>
          <p:cNvSpPr txBox="1"/>
          <p:nvPr/>
        </p:nvSpPr>
        <p:spPr>
          <a:xfrm>
            <a:off x="321958" y="1619144"/>
            <a:ext cx="3935718" cy="2106111"/>
          </a:xfrm>
          <a:prstGeom prst="rect">
            <a:avLst/>
          </a:prstGeom>
          <a:noFill/>
          <a:ln w="25400">
            <a:solidFill>
              <a:srgbClr val="0078D4"/>
            </a:solidFill>
          </a:ln>
        </p:spPr>
        <p:txBody>
          <a:bodyPr vert="horz" wrap="square" lIns="68580" tIns="68580" rIns="6858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2400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spc="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1050" spc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50" spc="0" dirty="0" err="1">
                <a:solidFill>
                  <a:srgbClr val="0000FF"/>
                </a:solidFill>
                <a:latin typeface="Consolas" panose="020B0609020204030204" pitchFamily="49" charset="0"/>
              </a:rPr>
              <a:t>vm</a:t>
            </a:r>
            <a:r>
              <a:rPr lang="en-US" sz="1050" spc="0" dirty="0">
                <a:solidFill>
                  <a:srgbClr val="0000FF"/>
                </a:solidFill>
                <a:latin typeface="Consolas" panose="020B0609020204030204" pitchFamily="49" charset="0"/>
              </a:rPr>
              <a:t> create </a:t>
            </a:r>
            <a:r>
              <a:rPr lang="en-US" sz="1050" spc="0" dirty="0">
                <a:solidFill>
                  <a:srgbClr val="00108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1050" spc="0" dirty="0" err="1">
                <a:solidFill>
                  <a:srgbClr val="A31515"/>
                </a:solidFill>
                <a:latin typeface="Consolas" panose="020B0609020204030204" pitchFamily="49" charset="0"/>
              </a:rPr>
              <a:t>myResourceGroup</a:t>
            </a:r>
            <a:r>
              <a:rPr lang="en-US" sz="1050" spc="0" dirty="0">
                <a:solidFill>
                  <a:srgbClr val="A31515"/>
                </a:solidFill>
                <a:latin typeface="Consolas" panose="020B0609020204030204" pitchFamily="49" charset="0"/>
              </a:rPr>
              <a:t> \ </a:t>
            </a:r>
            <a:endParaRPr lang="en-US" sz="1050" spc="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spc="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en-US" sz="1050" spc="0" dirty="0">
                <a:solidFill>
                  <a:srgbClr val="001080"/>
                </a:solidFill>
                <a:latin typeface="Consolas" panose="020B0609020204030204" pitchFamily="49" charset="0"/>
              </a:rPr>
              <a:t>--name </a:t>
            </a:r>
            <a:r>
              <a:rPr lang="en-US" sz="1050" spc="0" dirty="0" err="1">
                <a:solidFill>
                  <a:srgbClr val="A31515"/>
                </a:solidFill>
                <a:latin typeface="Consolas" panose="020B0609020204030204" pitchFamily="49" charset="0"/>
              </a:rPr>
              <a:t>myVM</a:t>
            </a:r>
            <a:r>
              <a:rPr lang="en-US" sz="1050" spc="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050" spc="0" dirty="0">
                <a:solidFill>
                  <a:srgbClr val="001080"/>
                </a:solidFill>
                <a:latin typeface="Consolas" panose="020B0609020204030204" pitchFamily="49" charset="0"/>
              </a:rPr>
              <a:t>--image </a:t>
            </a:r>
            <a:r>
              <a:rPr lang="en-US" sz="1050" spc="0" dirty="0">
                <a:solidFill>
                  <a:srgbClr val="A31515"/>
                </a:solidFill>
                <a:latin typeface="Consolas" panose="020B0609020204030204" pitchFamily="49" charset="0"/>
              </a:rPr>
              <a:t>win2016datacenter \ </a:t>
            </a:r>
            <a:endParaRPr lang="en-US" sz="1050" spc="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spc="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en-US" sz="1050" spc="0" dirty="0">
                <a:solidFill>
                  <a:srgbClr val="001080"/>
                </a:solidFill>
                <a:latin typeface="Consolas" panose="020B0609020204030204" pitchFamily="49" charset="0"/>
              </a:rPr>
              <a:t>--generate-ssh-keys </a:t>
            </a:r>
            <a:r>
              <a:rPr lang="en-US" sz="1050" spc="0" dirty="0">
                <a:solidFill>
                  <a:srgbClr val="A31515"/>
                </a:solidFill>
                <a:latin typeface="Consolas" panose="020B0609020204030204" pitchFamily="49" charset="0"/>
              </a:rPr>
              <a:t>\ </a:t>
            </a:r>
            <a:endParaRPr lang="en-US" sz="1050" spc="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spc="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en-US" sz="1050" spc="0" dirty="0">
                <a:solidFill>
                  <a:srgbClr val="001080"/>
                </a:solidFill>
                <a:latin typeface="Consolas" panose="020B0609020204030204" pitchFamily="49" charset="0"/>
              </a:rPr>
              <a:t>--assign-identity </a:t>
            </a:r>
            <a:r>
              <a:rPr lang="en-US" sz="1050" spc="0" dirty="0">
                <a:solidFill>
                  <a:srgbClr val="A31515"/>
                </a:solidFill>
                <a:latin typeface="Consolas" panose="020B0609020204030204" pitchFamily="49" charset="0"/>
              </a:rPr>
              <a:t>\ </a:t>
            </a:r>
            <a:endParaRPr lang="en-US" sz="1050" spc="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spc="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en-US" sz="1050" spc="0" dirty="0">
                <a:solidFill>
                  <a:srgbClr val="001080"/>
                </a:solidFill>
                <a:latin typeface="Consolas" panose="020B0609020204030204" pitchFamily="49" charset="0"/>
              </a:rPr>
              <a:t>--admin-username </a:t>
            </a:r>
            <a:r>
              <a:rPr lang="en-US" sz="1050" spc="0" dirty="0" err="1">
                <a:solidFill>
                  <a:srgbClr val="A31515"/>
                </a:solidFill>
                <a:latin typeface="Consolas" panose="020B0609020204030204" pitchFamily="49" charset="0"/>
              </a:rPr>
              <a:t>azureuser</a:t>
            </a:r>
            <a:r>
              <a:rPr lang="en-US" sz="1050" spc="0" dirty="0">
                <a:solidFill>
                  <a:srgbClr val="A31515"/>
                </a:solidFill>
                <a:latin typeface="Consolas" panose="020B0609020204030204" pitchFamily="49" charset="0"/>
              </a:rPr>
              <a:t> \ </a:t>
            </a:r>
            <a:endParaRPr lang="en-US" sz="1050" spc="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spc="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en-US" sz="1050" spc="0" dirty="0">
                <a:solidFill>
                  <a:srgbClr val="001080"/>
                </a:solidFill>
                <a:latin typeface="Consolas" panose="020B0609020204030204" pitchFamily="49" charset="0"/>
              </a:rPr>
              <a:t>--admin-password </a:t>
            </a:r>
            <a:r>
              <a:rPr lang="en-US" sz="1050" spc="0" dirty="0">
                <a:solidFill>
                  <a:srgbClr val="A31515"/>
                </a:solidFill>
                <a:latin typeface="Consolas" panose="020B0609020204030204" pitchFamily="49" charset="0"/>
              </a:rPr>
              <a:t>myPassword12</a:t>
            </a:r>
            <a:endParaRPr lang="en-US" sz="1050" spc="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4662951-C601-1D2E-A87C-73DFD22CEECC}"/>
              </a:ext>
            </a:extLst>
          </p:cNvPr>
          <p:cNvSpPr txBox="1"/>
          <p:nvPr/>
        </p:nvSpPr>
        <p:spPr>
          <a:xfrm>
            <a:off x="4729899" y="926307"/>
            <a:ext cx="4029959" cy="6654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75">
              <a:spcBef>
                <a:spcPts val="294"/>
              </a:spcBef>
              <a:spcAft>
                <a:spcPts val="441"/>
              </a:spcAft>
              <a:buSzPct val="90000"/>
              <a:buNone/>
              <a:defRPr/>
            </a:pPr>
            <a:r>
              <a:rPr lang="pt-BR" sz="15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Habilitar a identidade atribuída pelo usuário durante a criação do recurso</a:t>
            </a:r>
            <a:endParaRPr lang="en-US" sz="1500" dirty="0">
              <a:solidFill>
                <a:srgbClr val="000000"/>
              </a:solidFill>
              <a:latin typeface="Segoe UI Semibold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898BD8-EE17-6ACA-162C-DD1C69C80FF2}"/>
              </a:ext>
            </a:extLst>
          </p:cNvPr>
          <p:cNvSpPr txBox="1"/>
          <p:nvPr/>
        </p:nvSpPr>
        <p:spPr>
          <a:xfrm>
            <a:off x="4572001" y="1619144"/>
            <a:ext cx="4247933" cy="2106111"/>
          </a:xfrm>
          <a:prstGeom prst="rect">
            <a:avLst/>
          </a:prstGeom>
          <a:noFill/>
          <a:ln w="25400">
            <a:solidFill>
              <a:srgbClr val="0078D4"/>
            </a:solidFill>
          </a:ln>
        </p:spPr>
        <p:txBody>
          <a:bodyPr vert="horz" wrap="square" lIns="68580" tIns="68580" rIns="6858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2400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spc="0" dirty="0">
                <a:solidFill>
                  <a:srgbClr val="008000"/>
                </a:solidFill>
                <a:latin typeface="Consolas" panose="020B0609020204030204" pitchFamily="49" charset="0"/>
              </a:rPr>
              <a:t># Create the identity</a:t>
            </a:r>
            <a:endParaRPr lang="en-US" sz="1050" spc="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spc="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1050" spc="0" dirty="0">
                <a:solidFill>
                  <a:srgbClr val="0000FF"/>
                </a:solidFill>
                <a:latin typeface="Consolas" panose="020B0609020204030204" pitchFamily="49" charset="0"/>
              </a:rPr>
              <a:t> identity create </a:t>
            </a:r>
            <a:r>
              <a:rPr lang="en-US" sz="1050" spc="0" dirty="0">
                <a:solidFill>
                  <a:srgbClr val="001080"/>
                </a:solidFill>
                <a:latin typeface="Consolas" panose="020B0609020204030204" pitchFamily="49" charset="0"/>
              </a:rPr>
              <a:t>-g </a:t>
            </a:r>
            <a:r>
              <a:rPr lang="en-US" sz="1050" spc="0" dirty="0" err="1">
                <a:solidFill>
                  <a:srgbClr val="A31515"/>
                </a:solidFill>
                <a:latin typeface="Consolas" panose="020B0609020204030204" pitchFamily="49" charset="0"/>
              </a:rPr>
              <a:t>myResourceGroup</a:t>
            </a:r>
            <a:r>
              <a:rPr lang="en-US" sz="1050" spc="0" dirty="0">
                <a:solidFill>
                  <a:srgbClr val="A31515"/>
                </a:solidFill>
                <a:latin typeface="Consolas" panose="020B0609020204030204" pitchFamily="49" charset="0"/>
              </a:rPr>
              <a:t> \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spc="0" dirty="0">
                <a:solidFill>
                  <a:srgbClr val="A31515"/>
                </a:solidFill>
                <a:latin typeface="Consolas" panose="020B0609020204030204" pitchFamily="49" charset="0"/>
              </a:rPr>
              <a:t>    </a:t>
            </a:r>
            <a:r>
              <a:rPr lang="en-US" sz="1050" spc="0" dirty="0">
                <a:solidFill>
                  <a:srgbClr val="001080"/>
                </a:solidFill>
                <a:latin typeface="Consolas" panose="020B0609020204030204" pitchFamily="49" charset="0"/>
              </a:rPr>
              <a:t>-n </a:t>
            </a:r>
            <a:r>
              <a:rPr lang="en-US" sz="1050" spc="0" dirty="0" err="1">
                <a:solidFill>
                  <a:srgbClr val="A31515"/>
                </a:solidFill>
                <a:latin typeface="Consolas" panose="020B0609020204030204" pitchFamily="49" charset="0"/>
              </a:rPr>
              <a:t>myUserAssignedIdentity</a:t>
            </a:r>
            <a:endParaRPr lang="en-US" sz="1050" spc="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1050" spc="0" dirty="0">
                <a:latin typeface="Consolas" panose="020B0609020204030204" pitchFamily="49" charset="0"/>
              </a:rPr>
            </a:br>
            <a:r>
              <a:rPr lang="en-US" sz="1050" spc="0" dirty="0">
                <a:solidFill>
                  <a:srgbClr val="008000"/>
                </a:solidFill>
                <a:latin typeface="Consolas" panose="020B0609020204030204" pitchFamily="49" charset="0"/>
              </a:rPr>
              <a:t># Assign identity during creation</a:t>
            </a:r>
            <a:endParaRPr lang="en-US" sz="1050" spc="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spc="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1050" spc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50" spc="0" dirty="0" err="1">
                <a:solidFill>
                  <a:srgbClr val="0000FF"/>
                </a:solidFill>
                <a:latin typeface="Consolas" panose="020B0609020204030204" pitchFamily="49" charset="0"/>
              </a:rPr>
              <a:t>vm</a:t>
            </a:r>
            <a:r>
              <a:rPr lang="en-US" sz="1050" spc="0" dirty="0">
                <a:solidFill>
                  <a:srgbClr val="0000FF"/>
                </a:solidFill>
                <a:latin typeface="Consolas" panose="020B0609020204030204" pitchFamily="49" charset="0"/>
              </a:rPr>
              <a:t> create \</a:t>
            </a:r>
            <a:endParaRPr lang="en-US" sz="1050" spc="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spc="0" dirty="0">
                <a:solidFill>
                  <a:srgbClr val="001080"/>
                </a:solidFill>
                <a:latin typeface="Consolas" panose="020B0609020204030204" pitchFamily="49" charset="0"/>
              </a:rPr>
              <a:t>    --resource-group </a:t>
            </a:r>
            <a:r>
              <a:rPr lang="en-US" sz="1050" spc="0" dirty="0">
                <a:solidFill>
                  <a:srgbClr val="A31515"/>
                </a:solidFill>
                <a:latin typeface="Consolas" panose="020B0609020204030204" pitchFamily="49" charset="0"/>
              </a:rPr>
              <a:t>&lt;RESOURCE GROUP&gt; \</a:t>
            </a:r>
            <a:endParaRPr lang="en-US" sz="1050" spc="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spc="0" dirty="0">
                <a:solidFill>
                  <a:srgbClr val="001080"/>
                </a:solidFill>
                <a:latin typeface="Consolas" panose="020B0609020204030204" pitchFamily="49" charset="0"/>
              </a:rPr>
              <a:t>    --name </a:t>
            </a:r>
            <a:r>
              <a:rPr lang="en-US" sz="1050" spc="0" dirty="0">
                <a:solidFill>
                  <a:srgbClr val="A31515"/>
                </a:solidFill>
                <a:latin typeface="Consolas" panose="020B0609020204030204" pitchFamily="49" charset="0"/>
              </a:rPr>
              <a:t>&lt;VM NAME&gt; \</a:t>
            </a:r>
            <a:endParaRPr lang="en-US" sz="1050" spc="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spc="0" dirty="0">
                <a:solidFill>
                  <a:srgbClr val="001080"/>
                </a:solidFill>
                <a:latin typeface="Consolas" panose="020B0609020204030204" pitchFamily="49" charset="0"/>
              </a:rPr>
              <a:t>    --image </a:t>
            </a:r>
            <a:r>
              <a:rPr lang="en-US" sz="1050" spc="0" dirty="0" err="1">
                <a:solidFill>
                  <a:srgbClr val="A31515"/>
                </a:solidFill>
                <a:latin typeface="Consolas" panose="020B0609020204030204" pitchFamily="49" charset="0"/>
              </a:rPr>
              <a:t>UbuntuLTS</a:t>
            </a:r>
            <a:r>
              <a:rPr lang="en-US" sz="1050" spc="0" dirty="0">
                <a:solidFill>
                  <a:srgbClr val="A31515"/>
                </a:solidFill>
                <a:latin typeface="Consolas" panose="020B0609020204030204" pitchFamily="49" charset="0"/>
              </a:rPr>
              <a:t> \</a:t>
            </a:r>
            <a:endParaRPr lang="en-US" sz="1050" spc="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spc="0" dirty="0">
                <a:solidFill>
                  <a:srgbClr val="001080"/>
                </a:solidFill>
                <a:latin typeface="Consolas" panose="020B0609020204030204" pitchFamily="49" charset="0"/>
              </a:rPr>
              <a:t>    --admin-username </a:t>
            </a:r>
            <a:r>
              <a:rPr lang="en-US" sz="1050" spc="0" dirty="0" err="1">
                <a:solidFill>
                  <a:srgbClr val="A31515"/>
                </a:solidFill>
                <a:latin typeface="Consolas" panose="020B0609020204030204" pitchFamily="49" charset="0"/>
              </a:rPr>
              <a:t>azureuser</a:t>
            </a:r>
            <a:r>
              <a:rPr lang="en-US" sz="1050" spc="0" dirty="0">
                <a:solidFill>
                  <a:srgbClr val="A31515"/>
                </a:solidFill>
                <a:latin typeface="Consolas" panose="020B0609020204030204" pitchFamily="49" charset="0"/>
              </a:rPr>
              <a:t> \</a:t>
            </a:r>
            <a:endParaRPr lang="en-US" sz="1050" spc="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spc="0" dirty="0">
                <a:solidFill>
                  <a:srgbClr val="001080"/>
                </a:solidFill>
                <a:latin typeface="Consolas" panose="020B0609020204030204" pitchFamily="49" charset="0"/>
              </a:rPr>
              <a:t>    --admin-password </a:t>
            </a:r>
            <a:r>
              <a:rPr lang="en-US" sz="1050" spc="0" dirty="0">
                <a:solidFill>
                  <a:srgbClr val="A31515"/>
                </a:solidFill>
                <a:latin typeface="Consolas" panose="020B0609020204030204" pitchFamily="49" charset="0"/>
              </a:rPr>
              <a:t>myPassword12 \</a:t>
            </a:r>
            <a:endParaRPr lang="en-US" sz="1050" spc="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spc="0" dirty="0">
                <a:solidFill>
                  <a:srgbClr val="001080"/>
                </a:solidFill>
                <a:latin typeface="Consolas" panose="020B0609020204030204" pitchFamily="49" charset="0"/>
              </a:rPr>
              <a:t>    --assign-identity </a:t>
            </a:r>
            <a:r>
              <a:rPr lang="en-US" sz="1050" spc="0" dirty="0">
                <a:solidFill>
                  <a:srgbClr val="A31515"/>
                </a:solidFill>
                <a:latin typeface="Consolas" panose="020B0609020204030204" pitchFamily="49" charset="0"/>
              </a:rPr>
              <a:t>&lt;USER ASSIGNED IDENTITY NAME&gt;</a:t>
            </a:r>
            <a:endParaRPr lang="en-US" sz="1050" spc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1416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D1D18F-2A00-49AC-CC54-57151BB3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Configurar identidades gerenciadas (3 de 3)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6BDA7-FF37-C826-42DE-423D9156B7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416529" cy="1022369"/>
          </a:xfrm>
        </p:spPr>
        <p:txBody>
          <a:bodyPr>
            <a:normAutofit fontScale="92500"/>
          </a:bodyPr>
          <a:lstStyle/>
          <a:p>
            <a:pPr marL="0" indent="0" defTabSz="685775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None/>
              <a:defRPr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SDKs do Azure compatíveis com identidades gerenciadas para recursos do Azure</a:t>
            </a:r>
          </a:p>
          <a:p>
            <a:pPr marL="176213" indent="-176213" defTabSz="685775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Azure dá suporte a várias plataformas de programação por meio de uma série de SDKs do Azure.</a:t>
            </a:r>
          </a:p>
          <a:p>
            <a:pPr marL="176213" indent="-176213" defTabSz="685775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Vários deles foram atualizados para dar suporte a identidades gerenciadas para recursos do Azure.</a:t>
            </a:r>
          </a:p>
          <a:p>
            <a:endParaRPr lang="en-US" dirty="0"/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C5EB6AF4-CDC4-987E-045F-B7EA621F6655}"/>
              </a:ext>
            </a:extLst>
          </p:cNvPr>
          <p:cNvGraphicFramePr>
            <a:graphicFrameLocks noGrp="1"/>
          </p:cNvGraphicFramePr>
          <p:nvPr/>
        </p:nvGraphicFramePr>
        <p:xfrm>
          <a:off x="664505" y="1948676"/>
          <a:ext cx="7059769" cy="268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339">
                  <a:extLst>
                    <a:ext uri="{9D8B030D-6E8A-4147-A177-3AD203B41FA5}">
                      <a16:colId xmlns:a16="http://schemas.microsoft.com/office/drawing/2014/main" val="2428792440"/>
                    </a:ext>
                  </a:extLst>
                </a:gridCol>
                <a:gridCol w="5640430">
                  <a:extLst>
                    <a:ext uri="{9D8B030D-6E8A-4147-A177-3AD203B41FA5}">
                      <a16:colId xmlns:a16="http://schemas.microsoft.com/office/drawing/2014/main" val="16129369"/>
                    </a:ext>
                  </a:extLst>
                </a:gridCol>
              </a:tblGrid>
              <a:tr h="358570"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SDK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Amostra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2727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.NET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  <a:hlinkClick r:id="rId2" history="0"/>
                        </a:rPr>
                        <a:t>Gerenciar recursos de uma máquina virtual habilitada com identidades gerenciadas para recursos do Azure habilitados</a:t>
                      </a:r>
                      <a:endParaRPr lang="en-US" sz="1300" baseline="0">
                        <a:effectLst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0204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egoe UI"/>
                          <a:cs typeface="Segoe UI Semibold"/>
                        </a:rPr>
                        <a:t>Java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  <a:hlinkClick r:id="rId3" history="0"/>
                        </a:rPr>
                        <a:t>Gerenciar armazenamento de uma máquina virtual habilitada com identidades gerenciadas para recursos do Azure</a:t>
                      </a:r>
                      <a:endParaRPr lang="en-US" sz="1300" baseline="0" dirty="0">
                        <a:effectLst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51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Node.js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  <a:hlinkClick r:id="rId4" history="0"/>
                        </a:rPr>
                        <a:t>Criar uma máquina virtual com identidade gerenciada atribuída pelo sistema habilitada</a:t>
                      </a:r>
                      <a:endParaRPr lang="en-US" sz="1300" baseline="0" dirty="0">
                        <a:effectLst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5547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Python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  <a:hlinkClick r:id="rId5" history="0"/>
                        </a:rPr>
                        <a:t>Criar uma máquina virtual com identidade gerenciada atribuída pelo sistema habilitada</a:t>
                      </a:r>
                      <a:endParaRPr lang="en-US" sz="1300" baseline="0">
                        <a:effectLst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81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Ruby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  <a:hlinkClick r:id="rId6" history="0"/>
                        </a:rPr>
                        <a:t>Criar uma máquina virtual do Azure com a identidade atribuída pelo sistema habilitada</a:t>
                      </a:r>
                      <a:endParaRPr lang="en-US" sz="1300" baseline="0" dirty="0">
                        <a:effectLst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3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7031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8432-9B86-77C9-5B99-42233AC2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Adquirir um token de acesso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45B5-25DC-68F8-36B9-961574382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416529" cy="1139457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450"/>
              </a:spcAft>
            </a:pPr>
            <a:r>
              <a:rPr lang="pt-BR" sz="14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 aplicativo cliente pode solicitar identidades gerenciadas para o token de acesso somente de aplicativo dos recursos do Azure para acessar um determinado recurso.</a:t>
            </a:r>
          </a:p>
          <a:p>
            <a:pPr>
              <a:spcAft>
                <a:spcPts val="450"/>
              </a:spcAft>
            </a:pPr>
            <a:r>
              <a:rPr lang="pt-BR" sz="14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token é com base nas identidades gerenciadas para a entidade de serviço dos recursos do Azure. </a:t>
            </a:r>
          </a:p>
          <a:p>
            <a:pPr>
              <a:spcAft>
                <a:spcPts val="450"/>
              </a:spcAft>
            </a:pPr>
            <a:r>
              <a:rPr lang="pt-BR" sz="14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Recomenda-se usar o </a:t>
            </a:r>
            <a:r>
              <a:rPr lang="pt-BR" sz="1425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DefaultAzureCredential</a:t>
            </a:r>
            <a:endParaRPr lang="en-US" sz="1425" dirty="0">
              <a:latin typeface="Consolas" panose="020B0609020204030204" pitchFamily="49" charset="0"/>
            </a:endParaRPr>
          </a:p>
          <a:p>
            <a:endParaRPr lang="en-US" sz="1425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9D759E-5A2A-D175-04B3-6F76D9FDCB81}"/>
              </a:ext>
            </a:extLst>
          </p:cNvPr>
          <p:cNvSpPr txBox="1">
            <a:spLocks/>
          </p:cNvSpPr>
          <p:nvPr/>
        </p:nvSpPr>
        <p:spPr>
          <a:xfrm>
            <a:off x="342900" y="2150527"/>
            <a:ext cx="8138616" cy="2066666"/>
          </a:xfrm>
          <a:prstGeom prst="rect">
            <a:avLst/>
          </a:prstGeom>
          <a:noFill/>
          <a:ln w="25400">
            <a:solidFill>
              <a:srgbClr val="0078D4"/>
            </a:solidFill>
          </a:ln>
        </p:spPr>
        <p:txBody>
          <a:bodyPr vert="horz" wrap="square" lIns="68580" tIns="68580" rIns="6858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008000"/>
                </a:solidFill>
                <a:latin typeface="Consolas" panose="020B0609020204030204" pitchFamily="49" charset="0"/>
              </a:rPr>
              <a:t>// When deployed to an azure host, the default azure credential will authenticate the specified user assigned managed identity.</a:t>
            </a:r>
            <a:endParaRPr lang="en-US" sz="1350" dirty="0">
              <a:latin typeface="Consolas" panose="020B0609020204030204" pitchFamily="49" charset="0"/>
            </a:endParaRPr>
          </a:p>
          <a:p>
            <a:br>
              <a:rPr lang="en-US" sz="1350" dirty="0"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50" dirty="0">
                <a:latin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</a:rPr>
              <a:t>userAssignedClientId</a:t>
            </a:r>
            <a:r>
              <a:rPr lang="en-US" sz="1350" dirty="0">
                <a:latin typeface="Consolas" panose="020B0609020204030204" pitchFamily="49" charset="0"/>
              </a:rPr>
              <a:t> = </a:t>
            </a:r>
            <a:r>
              <a:rPr lang="en-US" sz="1350" dirty="0">
                <a:solidFill>
                  <a:srgbClr val="A31515"/>
                </a:solidFill>
                <a:latin typeface="Consolas" panose="020B0609020204030204" pitchFamily="49" charset="0"/>
              </a:rPr>
              <a:t>"&lt;your managed identity client Id&gt;"</a:t>
            </a:r>
            <a:r>
              <a:rPr lang="en-US" sz="13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350" dirty="0">
                <a:latin typeface="Consolas" panose="020B0609020204030204" pitchFamily="49" charset="0"/>
              </a:rPr>
              <a:t> credential = </a:t>
            </a:r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50" dirty="0">
                <a:latin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</a:rPr>
              <a:t>DefaultAzureCredential</a:t>
            </a:r>
            <a:r>
              <a:rPr lang="en-US" sz="1350" dirty="0"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50" dirty="0">
                <a:latin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</a:rPr>
              <a:t>DefaultAzureCredentialOptions</a:t>
            </a:r>
            <a:r>
              <a:rPr lang="en-US" sz="1350" dirty="0">
                <a:latin typeface="Consolas" panose="020B0609020204030204" pitchFamily="49" charset="0"/>
              </a:rPr>
              <a:t> { 	</a:t>
            </a:r>
            <a:r>
              <a:rPr lang="en-US" sz="1350" dirty="0" err="1">
                <a:latin typeface="Consolas" panose="020B0609020204030204" pitchFamily="49" charset="0"/>
              </a:rPr>
              <a:t>ManagedIdentityClientId</a:t>
            </a:r>
            <a:r>
              <a:rPr lang="en-US" sz="1350" dirty="0">
                <a:latin typeface="Consolas" panose="020B0609020204030204" pitchFamily="49" charset="0"/>
              </a:rPr>
              <a:t> = </a:t>
            </a:r>
            <a:r>
              <a:rPr lang="en-US" sz="1350" dirty="0" err="1">
                <a:latin typeface="Consolas" panose="020B0609020204030204" pitchFamily="49" charset="0"/>
              </a:rPr>
              <a:t>userAssignedClientId</a:t>
            </a:r>
            <a:r>
              <a:rPr lang="en-US" sz="1350" dirty="0">
                <a:latin typeface="Consolas" panose="020B0609020204030204" pitchFamily="49" charset="0"/>
              </a:rPr>
              <a:t> });</a:t>
            </a:r>
          </a:p>
          <a:p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350" dirty="0">
                <a:latin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</a:rPr>
              <a:t>blobClient</a:t>
            </a:r>
            <a:r>
              <a:rPr lang="en-US" sz="1350" dirty="0">
                <a:latin typeface="Consolas" panose="020B0609020204030204" pitchFamily="49" charset="0"/>
              </a:rPr>
              <a:t> = </a:t>
            </a:r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50" dirty="0">
                <a:latin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</a:rPr>
              <a:t>BlobClient</a:t>
            </a:r>
            <a:r>
              <a:rPr lang="en-US" sz="1350" dirty="0"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50" dirty="0">
                <a:latin typeface="Consolas" panose="020B0609020204030204" pitchFamily="49" charset="0"/>
              </a:rPr>
              <a:t> Uri(“URI</a:t>
            </a:r>
            <a:r>
              <a:rPr lang="en-US" sz="1350" dirty="0">
                <a:solidFill>
                  <a:srgbClr val="A31515"/>
                </a:solidFill>
                <a:latin typeface="Consolas" panose="020B0609020204030204" pitchFamily="49" charset="0"/>
              </a:rPr>
              <a:t>"), credential);</a:t>
            </a:r>
            <a:endParaRPr lang="en-US" sz="135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9402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7A3BBE-B488-43DD-B070-0919A72A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Resumo e verificação de conhecimentos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7D7FC9-B011-1D97-BC8A-841DD0A7C57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2900" y="1314451"/>
            <a:ext cx="3610083" cy="2821781"/>
          </a:xfrm>
        </p:spPr>
        <p:txBody>
          <a:bodyPr>
            <a:noAutofit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módulo, você aprendeu a: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Explicar as diferenças entre os dois tipos de identidades gerenciadas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Descrever os fluxos de identidades gerenciadas atribuídas pelo usuário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pelo sistema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Configurar identidades gerenciadas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Adquirir tokens de acesso usando REST e código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A2E3A5-491E-5D2A-26A0-B9501E6B8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72000" y="1557463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10" name="Text Placeholder 43">
            <a:extLst>
              <a:ext uri="{FF2B5EF4-FFF2-40B4-BE49-F238E27FC236}">
                <a16:creationId xmlns:a16="http://schemas.microsoft.com/office/drawing/2014/main" id="{4FC27DB2-F05B-E624-8C00-315CD548313F}"/>
              </a:ext>
            </a:extLst>
          </p:cNvPr>
          <p:cNvSpPr txBox="1"/>
          <p:nvPr/>
        </p:nvSpPr>
        <p:spPr>
          <a:xfrm>
            <a:off x="5036273" y="1557464"/>
            <a:ext cx="3504330" cy="683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 aplicativo cliente solicita identidades gerenciadas para um token de acesso para um determinado recurso. Qual é a base do token?</a:t>
            </a:r>
          </a:p>
        </p:txBody>
      </p:sp>
    </p:spTree>
    <p:extLst>
      <p:ext uri="{BB962C8B-B14F-4D97-AF65-F5344CB8AC3E}">
        <p14:creationId xmlns:p14="http://schemas.microsoft.com/office/powerpoint/2010/main" val="39923747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E5E56422-6E8E-6172-2AEF-188B18DE3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BF506328-1693-E04A-663F-E98C7666F6E4}"/>
              </a:ext>
            </a:extLst>
          </p:cNvPr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Implementar a Configuração de Aplicativos do Azure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FAF0A056-0EE2-6FFD-89C2-7BFF935DABFA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CD79B43-E772-B231-4AD7-3AF593FBEA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B7845BB-943C-AA4F-2580-603524C00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09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ED440E-DB68-CC20-DBE4-780CA67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D4759-8FAA-46E5-62DF-1ED5C2CD96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Configuração de Aplicativos do Azure fornece um serviço para gerenciar centralmente as configurações de aplicativo e os sinalizadores de recurso.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Programas executados em uma nuvem geralmente possuem muitos componentes que são distribuídos por natureza.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distribuição das definições de configuração entre esses componentes pode levar a erros difíceis de serem resolvidos durante uma implantação de aplicativo.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Use a Configuração de Aplicativos para armazenar todas as configurações do aplicativo e proteger o acesso em um só local.</a:t>
            </a:r>
          </a:p>
        </p:txBody>
      </p:sp>
    </p:spTree>
    <p:extLst>
      <p:ext uri="{BB962C8B-B14F-4D97-AF65-F5344CB8AC3E}">
        <p14:creationId xmlns:p14="http://schemas.microsoft.com/office/powerpoint/2010/main" val="15957760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8F00-4742-252F-52DC-D9C8EBDB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8361336" cy="9941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Explorar o serviço de Configuração de Aplicativos do Azure (1 de 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118103-E19E-1F26-E9C7-344E4AE7A299}"/>
              </a:ext>
            </a:extLst>
          </p:cNvPr>
          <p:cNvSpPr txBox="1"/>
          <p:nvPr/>
        </p:nvSpPr>
        <p:spPr>
          <a:xfrm>
            <a:off x="321957" y="1000125"/>
            <a:ext cx="4157839" cy="3453722"/>
          </a:xfrm>
          <a:prstGeom prst="rect">
            <a:avLst/>
          </a:prstGeom>
          <a:noFill/>
        </p:spPr>
        <p:txBody>
          <a:bodyPr vert="horz" wrap="square" lIns="102870" tIns="68580" rIns="109728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2400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350" spc="0" dirty="0">
                <a:latin typeface="Segoe UI Semibold"/>
                <a:ea typeface="Segoe UI Semibold"/>
                <a:cs typeface="Segoe UI Semibold"/>
              </a:rPr>
              <a:t>A configuração de aplicativos oferece benefícios:</a:t>
            </a:r>
            <a:endParaRPr lang="en-US" sz="1350" spc="0" dirty="0">
              <a:latin typeface="Segoe UI Semibold"/>
            </a:endParaRPr>
          </a:p>
          <a:p>
            <a:pPr marL="169069" indent="-169069" defTabSz="685775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Um serviço totalmente gerenciado que pode ser configurado em minutos</a:t>
            </a:r>
          </a:p>
          <a:p>
            <a:pPr marL="169069" indent="-169069" defTabSz="685775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Representações e mapeamentos de chave flexíveis</a:t>
            </a:r>
          </a:p>
          <a:p>
            <a:pPr marL="169069" indent="-169069" defTabSz="685775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Marcação com etiquetas</a:t>
            </a:r>
          </a:p>
          <a:p>
            <a:pPr marL="169069" indent="-169069" defTabSz="685775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Reprodução pontual de configurações</a:t>
            </a:r>
          </a:p>
          <a:p>
            <a:pPr marL="169069" indent="-169069" defTabSz="685775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Interface do usuário dedicada para o gerenciamento </a:t>
            </a:r>
            <a:b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</a:br>
            <a: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de sinalizadores de recurso</a:t>
            </a:r>
          </a:p>
          <a:p>
            <a:pPr marL="169069" indent="-169069" defTabSz="685775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Comparação de dois conjuntos de configurações em dimensões com definições personalizadas</a:t>
            </a:r>
          </a:p>
          <a:p>
            <a:pPr marL="169069" indent="-169069" defTabSz="685775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Segurança aprimorada por meio de identidades gerenciadas do Azure</a:t>
            </a:r>
          </a:p>
          <a:p>
            <a:pPr marL="169069" indent="-169069" defTabSz="685775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Criptografias de dados completas, em repouso ou </a:t>
            </a:r>
            <a:b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</a:br>
            <a: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em trânsito</a:t>
            </a:r>
          </a:p>
          <a:p>
            <a:pPr marL="169069" indent="-169069" defTabSz="685775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Integração nativa com estruturas populares</a:t>
            </a:r>
            <a:endParaRPr lang="en-US" sz="1200" spc="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6D0F10B-1E98-D0B1-A319-B509312A13CF}"/>
              </a:ext>
            </a:extLst>
          </p:cNvPr>
          <p:cNvSpPr txBox="1"/>
          <p:nvPr/>
        </p:nvSpPr>
        <p:spPr>
          <a:xfrm>
            <a:off x="4662869" y="1000125"/>
            <a:ext cx="4157065" cy="3453722"/>
          </a:xfrm>
          <a:prstGeom prst="rect">
            <a:avLst/>
          </a:prstGeom>
          <a:noFill/>
        </p:spPr>
        <p:txBody>
          <a:bodyPr vert="horz" wrap="square" lIns="102870" tIns="68580" rIns="109728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2400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350" spc="0" dirty="0">
                <a:latin typeface="Segoe UI Semibold"/>
                <a:ea typeface="Segoe UI Semibold"/>
                <a:cs typeface="Segoe UI Semibold"/>
              </a:rPr>
              <a:t>Cenários de implementação da Configuração de Aplicativos: </a:t>
            </a:r>
          </a:p>
          <a:p>
            <a:pPr marL="169069" indent="-169069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Centralizar o gerenciamento e a distribuição de dados de configuração hierárquicos para diferentes ambientes e geografias</a:t>
            </a:r>
          </a:p>
          <a:p>
            <a:pPr marL="169069" indent="-169069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Altere dinamicamente as configurações de aplicativo sem a necessidade de reimplantar nem reiniciar </a:t>
            </a:r>
            <a:b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</a:br>
            <a: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um aplicativo</a:t>
            </a:r>
          </a:p>
          <a:p>
            <a:pPr marL="169069" indent="-169069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1200" spc="0" dirty="0">
                <a:solidFill>
                  <a:srgbClr val="171717"/>
                </a:solidFill>
                <a:latin typeface="Segoe UI"/>
                <a:ea typeface="Segoe UI"/>
                <a:cs typeface="Segoe UI"/>
              </a:rPr>
              <a:t>Controlar a disponibilidade de recursos em tempo real</a:t>
            </a:r>
          </a:p>
        </p:txBody>
      </p:sp>
    </p:spTree>
    <p:extLst>
      <p:ext uri="{BB962C8B-B14F-4D97-AF65-F5344CB8AC3E}">
        <p14:creationId xmlns:p14="http://schemas.microsoft.com/office/powerpoint/2010/main" val="43134837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2ECC-F411-F997-665D-4C2721291C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416529" cy="753518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maneira mais fácil de adicionar um repositório de Configuração de Aplicativos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é por meio de uma biblioteca de clientes fornecida pela Microsoft.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6FD201-9B89-BA17-8935-DE5BAEB67173}"/>
              </a:ext>
            </a:extLst>
          </p:cNvPr>
          <p:cNvGraphicFramePr>
            <a:graphicFrameLocks noGrp="1"/>
          </p:cNvGraphicFramePr>
          <p:nvPr/>
        </p:nvGraphicFramePr>
        <p:xfrm>
          <a:off x="342900" y="1687475"/>
          <a:ext cx="8416528" cy="237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784">
                  <a:extLst>
                    <a:ext uri="{9D8B030D-6E8A-4147-A177-3AD203B41FA5}">
                      <a16:colId xmlns:a16="http://schemas.microsoft.com/office/drawing/2014/main" val="4176253976"/>
                    </a:ext>
                  </a:extLst>
                </a:gridCol>
                <a:gridCol w="4667744">
                  <a:extLst>
                    <a:ext uri="{9D8B030D-6E8A-4147-A177-3AD203B41FA5}">
                      <a16:colId xmlns:a16="http://schemas.microsoft.com/office/drawing/2014/main" val="769440531"/>
                    </a:ext>
                  </a:extLst>
                </a:gridCol>
              </a:tblGrid>
              <a:tr h="358570"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 b="0" i="0" strike="noStrike" cap="none" spc="0" baseline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Estrutura e linguagem de programação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 b="0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Como se conectar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29684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.NET Core e ASP.NET Core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Provedor de Configuração de Aplicativo para .NET Core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66896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.NET Framework e ASP.NET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Construtor de Configuração de Aplicativo para .NET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713594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Java Spring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Cliente de Configuração de Aplicativos para Spring Cloud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78239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JavaScript/Node.js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Cliente de Configuração de Aplicativo para JavaScript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94444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Python</a:t>
                      </a:r>
                      <a:endParaRPr lang="en-US" sz="1400">
                        <a:effectLst/>
                      </a:endParaRP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Cliente de Configuração de Aplicativo para Python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02838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Outras pessoas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API REST de Configuração de Aplicativo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90171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21B5C4D-038C-A839-A634-1345F959681B}"/>
              </a:ext>
            </a:extLst>
          </p:cNvPr>
          <p:cNvSpPr txBox="1">
            <a:spLocks/>
          </p:cNvSpPr>
          <p:nvPr/>
        </p:nvSpPr>
        <p:spPr>
          <a:xfrm>
            <a:off x="342000" y="0"/>
            <a:ext cx="836133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buClrTx/>
              <a:buFontTx/>
            </a:pPr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Explorar o serviço de Configuração de Aplicativos do Azure (2 de 2)</a:t>
            </a:r>
          </a:p>
        </p:txBody>
      </p:sp>
    </p:spTree>
    <p:extLst>
      <p:ext uri="{BB962C8B-B14F-4D97-AF65-F5344CB8AC3E}">
        <p14:creationId xmlns:p14="http://schemas.microsoft.com/office/powerpoint/2010/main" val="334631768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9180-1A90-2E60-10EB-6B034B91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Criar pares de chaves e valores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9E9B2-C029-2C02-EB5F-1A21D89F4D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899" y="926307"/>
            <a:ext cx="4029959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Consolas"/>
              </a:rPr>
              <a:t>simétricas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Elaborar namespaces de chaves</a:t>
            </a: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– há duas abordagens gerais para nomear as chaves usadas para dados de configuração: simples ou hierárquica. 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Etiquetas para chaves </a:t>
            </a: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– na Configuração de Aplicativos, os valores de chaves podem ter um atributo de etiqueta.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Versão de valores de chaves </a:t>
            </a: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– a Configuração de Aplicativos não controla automaticamente a versão dos valores de chaves conforme eles são modificados. 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Consultar valores de chaves </a:t>
            </a: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– cada valor de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chave é identificado exclusivamente pela sua chave, além de uma etiqueta, que pode ser nula. </a:t>
            </a:r>
          </a:p>
          <a:p>
            <a:endParaRPr lang="en-US" sz="1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566415-440B-656D-3EFA-9FFBB75410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Valores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Os valores atribuídos às chaves também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são cadeias de caracteres Unicode. 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Há um tipo de conteúdo definido pelo usuário opcional associado a cada valor. 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Os dados de configuração armazenados em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 repositório de Configuração de Aplicativos, que inclui todas as chaves e todos os valores,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são criptografados em repouso e em trânsito.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4741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C288B3-E65C-809D-6A9E-7FC87488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Gerenciar recursos de aplicativos (1 de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556DA-B7D2-AF59-12F8-DB13CACC77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416529" cy="5994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gerenciamento de recursos é uma prática moderna de desenvolvimento de software que separa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liberação do recurso da implantação do código e permite alterações rápidas na disponibilidade de recursos sob demanda. </a:t>
            </a:r>
          </a:p>
          <a:p>
            <a:pPr marL="0" indent="0">
              <a:buNone/>
            </a:pPr>
            <a:endParaRPr lang="en-US" sz="15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37DCE9-67CB-CEDD-93A4-E7FE7606CDF1}"/>
              </a:ext>
            </a:extLst>
          </p:cNvPr>
          <p:cNvGraphicFramePr>
            <a:graphicFrameLocks noGrp="1"/>
          </p:cNvGraphicFramePr>
          <p:nvPr/>
        </p:nvGraphicFramePr>
        <p:xfrm>
          <a:off x="342900" y="1766754"/>
          <a:ext cx="8416528" cy="2603147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4208264">
                  <a:extLst>
                    <a:ext uri="{9D8B030D-6E8A-4147-A177-3AD203B41FA5}">
                      <a16:colId xmlns:a16="http://schemas.microsoft.com/office/drawing/2014/main" val="1694251240"/>
                    </a:ext>
                  </a:extLst>
                </a:gridCol>
                <a:gridCol w="4208264">
                  <a:extLst>
                    <a:ext uri="{9D8B030D-6E8A-4147-A177-3AD203B41FA5}">
                      <a16:colId xmlns:a16="http://schemas.microsoft.com/office/drawing/2014/main" val="3837910636"/>
                    </a:ext>
                  </a:extLst>
                </a:gridCol>
              </a:tblGrid>
              <a:tr h="334559">
                <a:tc>
                  <a:txBody>
                    <a:bodyPr/>
                    <a:lstStyle/>
                    <a:p>
                      <a:r>
                        <a:rPr lang="pt-BR" sz="14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Conceitos básicos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96832097"/>
                  </a:ext>
                </a:extLst>
              </a:tr>
              <a:tr h="226858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Sinalizador de recurso:</a:t>
                      </a:r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 um sinalizador de recurso é uma variável com um estado binário igual a ativado ou desativado.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Gerenciador de recursos</a:t>
                      </a:r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: é um pacote de aplicativos que processa o ciclo de vida de todos os sinalizadores de recurso em um aplicativo.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Filtro</a:t>
                      </a:r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: Um filtro é uma regra para avaliar o estado de um sinalizador de recurso.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Componentes que implementam o gerenciamento eficaz de recursos </a:t>
                      </a:r>
                    </a:p>
                    <a:p>
                      <a:pPr marL="234950" indent="-2349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Um aplicativo que usa sinalizadores de recursos.</a:t>
                      </a:r>
                    </a:p>
                    <a:p>
                      <a:pPr marL="234950" indent="-2349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Um repositório separado que armazena os sinalizadores de recursos e seus estados atuais.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6677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5022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90" y="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5387" y="632897"/>
            <a:ext cx="8969012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Aula 1: </a:t>
            </a:r>
            <a:r>
              <a:rPr lang="pt-BR" sz="2000" dirty="0">
                <a:latin typeface="Segoe UI"/>
                <a:cs typeface="Segoe UI"/>
              </a:rPr>
              <a:t>Implementar o Azure Key </a:t>
            </a:r>
            <a:r>
              <a:rPr lang="pt-BR" sz="2000" dirty="0" err="1">
                <a:latin typeface="Segoe UI"/>
                <a:cs typeface="Segoe UI"/>
              </a:rPr>
              <a:t>Vault</a:t>
            </a:r>
            <a:endParaRPr lang="pt-BR" sz="2000" dirty="0">
              <a:latin typeface="Segoe UI"/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Aula 2: Exercício 1: </a:t>
            </a:r>
            <a:r>
              <a:rPr lang="pt-BR" sz="2000" dirty="0">
                <a:latin typeface="Segoe UI"/>
                <a:cs typeface="Segoe UI"/>
              </a:rPr>
              <a:t>Definir e recuperar um segredo do Azure Key </a:t>
            </a:r>
            <a:r>
              <a:rPr lang="pt-BR" sz="2000" dirty="0" err="1">
                <a:latin typeface="Segoe UI"/>
                <a:cs typeface="Segoe UI"/>
              </a:rPr>
              <a:t>Vault</a:t>
            </a:r>
            <a:r>
              <a:rPr lang="pt-BR" sz="2000" dirty="0">
                <a:latin typeface="Segoe UI"/>
                <a:cs typeface="Segoe UI"/>
              </a:rPr>
              <a:t> usando a CLI do Azure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Aula 3: </a:t>
            </a:r>
            <a:r>
              <a:rPr lang="pt-BR" sz="2000" dirty="0">
                <a:latin typeface="Segoe UI"/>
                <a:cs typeface="Segoe UI"/>
              </a:rPr>
              <a:t>Implementação de identidades gerenciadas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Aula 4: </a:t>
            </a:r>
            <a:r>
              <a:rPr lang="pt-BR" sz="2000" dirty="0">
                <a:latin typeface="Segoe UI"/>
                <a:cs typeface="Segoe UI"/>
              </a:rPr>
              <a:t>Implementar a Configuração de Aplicativos do Azure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dirty="0">
                <a:latin typeface="Segoe UI"/>
                <a:ea typeface="Segoe UI"/>
                <a:cs typeface="Segoe UI"/>
              </a:rPr>
              <a:t>Laboratório</a:t>
            </a:r>
            <a:endParaRPr lang="pt-BR" sz="2000" b="0" i="0" strike="noStrike" cap="none" spc="0" baseline="0" dirty="0">
              <a:solidFill>
                <a:srgbClr val="000000"/>
              </a:solidFill>
              <a:effectLst/>
              <a:latin typeface="Segoe UI"/>
              <a:ea typeface="Segoe UI"/>
              <a:cs typeface="Segoe UI"/>
            </a:endParaRPr>
          </a:p>
          <a:p>
            <a:pPr marL="457200" indent="-457200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0477-5262-83BA-6E75-DA92598A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Gerenciar recursos de aplicativos (2 de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87BF-EAC3-B9DE-1396-6AA5555B72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Declaração do sinalizador de recurso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Cada sinalizador de recurso tem duas partes: um nome e uma lista de um ou mais filtros para avaliar se o estado de um recurso está ativado. 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Quando um sinalizador de recursos tem vários filtros, a lista de filtro é percorrida na ordem até um dos filtros determinar que o recurso deve ser habilitado.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gerenciador de recursos dá suporte ao </a:t>
            </a:r>
            <a:r>
              <a:rPr lang="pt-BR" sz="1500" i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appsettings.json</a:t>
            </a: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como uma fonte de configuração para sinalizadores de recursos.</a:t>
            </a:r>
          </a:p>
          <a:p>
            <a:pPr marL="0" indent="0">
              <a:spcBef>
                <a:spcPts val="450"/>
              </a:spcBef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Repositório de sinalizadores de recurso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usar sinalizadores de recursos com eficiência, você precisará externalizar todos os sinalizadores de recursos usados em um aplicativo. 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Configuração de Aplicativos do Azure foi projetada para ser um repositório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centralizado de sinalizadores de recurso.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170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EF3D0-AF14-406E-AC04-C8081563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Proteger dados de configuração de aplicativos (1 de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33ED07-B838-2BBD-859F-C8E63E142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Criptografar dados de configuração usando chaves gerenciadas pelo cliente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D874A-ED35-06BF-BC49-88A2BF64ED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Habilitar a capacidade de chave gerenciada pelo cliente: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Instância da Configuração de Aplicativos do Azure Camada Standard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Azure Key Vault com recursos de exclusão reversível e de proteção de limpeza habilitados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Uma chave RSA ou RSA-HSM dentro do Key Vault</a:t>
            </a:r>
          </a:p>
          <a:p>
            <a:pPr marL="0" indent="0">
              <a:spcBef>
                <a:spcPts val="450"/>
              </a:spcBef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Permitir que a configuração de aplicativos do Azure use chaves do Key Vault: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Atribuir uma identidade gerenciada à instância de Configuração de Aplicativos do Azure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Conceder permissões de identidade na política de acesso do Key Vault de destino.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0297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0ECF-482C-24C6-10EB-1919AFB9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Proteger dados de configuração de aplicativos (2 de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FF449-377B-4D46-BA07-73ABCB6E33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Pontos de extremidade privados e identidades gerenciadas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F210A-987F-1E7E-79A8-C484175F41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1129564"/>
            <a:ext cx="8318215" cy="3393281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6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Usar pontos de extremidade privados para a Configuração de Aplicativos do Azure</a:t>
            </a:r>
          </a:p>
          <a:p>
            <a:pPr>
              <a:spcAft>
                <a:spcPts val="450"/>
              </a:spcAft>
            </a:pPr>
            <a:r>
              <a:rPr lang="pt-BR" sz="1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Proteja os detalhes de configuração do aplicativo configurando o firewall para bloquear todas as conexões com a Configuração de Aplicativos no ponto de extremidade público.</a:t>
            </a:r>
          </a:p>
          <a:p>
            <a:pPr>
              <a:spcAft>
                <a:spcPts val="450"/>
              </a:spcAft>
            </a:pPr>
            <a:r>
              <a:rPr lang="pt-BR" sz="1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Aumente a segurança da VNet (rede virtual), garantindo que os dados não escapem da VNet.</a:t>
            </a:r>
          </a:p>
          <a:p>
            <a:pPr>
              <a:spcAft>
                <a:spcPts val="450"/>
              </a:spcAft>
            </a:pPr>
            <a:r>
              <a:rPr lang="pt-BR" sz="1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Conecte-se com segurança ao repositório de Configuração de Aplicativos a partir de redes locais </a:t>
            </a:r>
            <a:br>
              <a:rPr lang="pt-BR" sz="1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que se conectam à VNet usando VPN ou ExpressRoutes com emparelhamento privado.</a:t>
            </a:r>
            <a:endParaRPr lang="en-US" sz="1400" dirty="0"/>
          </a:p>
          <a:p>
            <a:pPr marL="0" indent="0">
              <a:spcBef>
                <a:spcPts val="450"/>
              </a:spcBef>
              <a:spcAft>
                <a:spcPts val="900"/>
              </a:spcAft>
              <a:buNone/>
            </a:pPr>
            <a:r>
              <a:rPr lang="pt-BR" sz="16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Identidades gerenciadas</a:t>
            </a:r>
          </a:p>
          <a:p>
            <a:pPr>
              <a:spcAft>
                <a:spcPts val="450"/>
              </a:spcAft>
            </a:pPr>
            <a:r>
              <a:rPr lang="pt-BR" sz="1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Uma identidade atribuída ao sistema é vinculada ao repositório de configurações. Ela será </a:t>
            </a:r>
            <a:br>
              <a:rPr lang="pt-BR" sz="1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excluída se o repositório de configurações for excluído. Um repositório de configurações </a:t>
            </a:r>
            <a:br>
              <a:rPr lang="pt-BR" sz="1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só pode ter uma identidade atribuída ao sistema.</a:t>
            </a:r>
          </a:p>
          <a:p>
            <a:pPr>
              <a:spcAft>
                <a:spcPts val="450"/>
              </a:spcAft>
            </a:pPr>
            <a:r>
              <a:rPr lang="pt-BR" sz="1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Uma identidade atribuída ao usuário é um recurso independente do Azure que pode ser </a:t>
            </a:r>
            <a:br>
              <a:rPr lang="pt-BR" sz="1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atribuído ao repositório de configurações. Um repositório de configurações pode ter </a:t>
            </a:r>
            <a:br>
              <a:rPr lang="pt-BR" sz="1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várias identidades atribuídas ao usuário.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164015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33D8F5-40B3-3D41-1072-B1616B46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4606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Resumo e verificação de conhecimentos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1971-E4B4-91FA-1DB9-F42D84D8818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9958" y="1322941"/>
            <a:ext cx="3887310" cy="2821781"/>
          </a:xfrm>
        </p:spPr>
        <p:txBody>
          <a:bodyPr/>
          <a:lstStyle/>
          <a:p>
            <a:pPr marL="0" indent="0" defTabSz="685800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None/>
              <a:defRPr/>
            </a:pPr>
            <a:r>
              <a:rPr lang="pt-BR" sz="17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módulo, você aprendeu a:</a:t>
            </a:r>
          </a:p>
          <a:p>
            <a:r>
              <a:rPr lang="pt-BR" sz="17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Explicar os benefícios do uso da Configuração de Aplicativos do Azure</a:t>
            </a:r>
          </a:p>
          <a:p>
            <a:r>
              <a:rPr lang="pt-BR" sz="17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Descrever como a Configuração </a:t>
            </a:r>
            <a:br>
              <a:rPr lang="pt-BR" sz="17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7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Aplicativos do Azure armazena informações</a:t>
            </a:r>
          </a:p>
          <a:p>
            <a:r>
              <a:rPr lang="pt-BR" sz="17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Implementar o gerenciamento </a:t>
            </a:r>
            <a:br>
              <a:rPr lang="pt-BR" sz="17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7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recursos</a:t>
            </a:r>
          </a:p>
          <a:p>
            <a:r>
              <a:rPr lang="pt-BR" sz="17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Acessar com segurança suas informações de configuração </a:t>
            </a:r>
            <a:br>
              <a:rPr lang="pt-BR" sz="17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7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aplicativo</a:t>
            </a:r>
          </a:p>
          <a:p>
            <a:endParaRPr lang="en-US" sz="1725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F58951-4595-0655-4A72-15DF78A4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72000" y="1557463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6" name="Text Placeholder 43">
            <a:extLst>
              <a:ext uri="{FF2B5EF4-FFF2-40B4-BE49-F238E27FC236}">
                <a16:creationId xmlns:a16="http://schemas.microsoft.com/office/drawing/2014/main" id="{3C700301-A44D-6BF7-F79B-3FE0881017F0}"/>
              </a:ext>
            </a:extLst>
          </p:cNvPr>
          <p:cNvSpPr txBox="1"/>
          <p:nvPr/>
        </p:nvSpPr>
        <p:spPr>
          <a:xfrm>
            <a:off x="5036273" y="1557464"/>
            <a:ext cx="3504330" cy="5919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Que tipo de criptografia a Configuração de Aplicativos do Azure usa para criptografar dados inativos?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60B3A4-8E40-4CAB-AFAB-17784E4B0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72000" y="2422189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2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EDAB8B9E-AE29-4FC8-83EE-634621915BEC}"/>
              </a:ext>
            </a:extLst>
          </p:cNvPr>
          <p:cNvSpPr txBox="1"/>
          <p:nvPr/>
        </p:nvSpPr>
        <p:spPr>
          <a:xfrm>
            <a:off x="5036273" y="2422190"/>
            <a:ext cx="3504330" cy="8855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Qual opção avalia o estado de um sinalizador de recurso?</a:t>
            </a:r>
          </a:p>
        </p:txBody>
      </p:sp>
    </p:spTree>
    <p:extLst>
      <p:ext uri="{BB962C8B-B14F-4D97-AF65-F5344CB8AC3E}">
        <p14:creationId xmlns:p14="http://schemas.microsoft.com/office/powerpoint/2010/main" val="236596219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663A789F-9434-07F1-8E4B-AAF3CFBB6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A25507F4-58EB-46AC-F239-92D74B98F483}"/>
              </a:ext>
            </a:extLst>
          </p:cNvPr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Acessar segredos de recursos com mais segurança em todos os serviços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DAB938C2-4CD0-E471-70C8-56C09E429163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Laboratório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F9CAC3E-6ED3-3493-7695-1B41299FE4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EBCC4B9-8A42-BB77-23E4-DC356CD7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8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8E73-2109-66DD-E229-E7109681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Perguntas de discussão em grupo: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32AD4E-336F-4656-0E6A-261693F295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318215" cy="3612356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Contoso Inc tem um aplicativo Web em que cada desenvolvedor tem acesso de colaborador. O que pode ser feito para impedir que os desenvolvedores acessem segredos desse aplicativo?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identidades gerenciadas geralmente são recomendadas para autenticar recursos do Azure em uma solução. Em quais situações você usaria outra solução de autenticação? 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Contoso Inc que realizar testes A/B em um novo recurso do aplicativo dela. Qual serviço (ou serviços) ela deve usar e que tipo de alteração precisa ser feita no código?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845766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D77A7B-155B-2ED5-3C62-1DB7A61F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8110163" cy="8537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Laboratório: Acessar segredos de recursos com mais segurança em todos os serviços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4587F-EB3F-C362-2330-AD9717DF14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6795" y="1322940"/>
            <a:ext cx="3764756" cy="3007617"/>
          </a:xfrm>
        </p:spPr>
        <p:txBody>
          <a:bodyPr>
            <a:normAutofit fontScale="9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laboratório, você criará uma conta de armazenamento e um aplicativo de funções do Azure que acessará a conta de armazenamento. Para demonstrar o armazenamento seguro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informações de cadeia de conexão, você provisionará um recurso do Key Vault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gerenciará os segredos apropriados para armazenar as informações da cadeia de conexão. Você também gerenciará a identidade do serviço para obter acesso seguro às informações da cadeia de conexão da conta de armazenamento.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0AFA0-D892-F50F-8026-F49A80C471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pt-BR" sz="1275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Exercício 1: Criar recursos do Azure</a:t>
            </a:r>
            <a:endParaRPr lang="en-US" sz="1275" dirty="0">
              <a:solidFill>
                <a:srgbClr val="222222"/>
              </a:solidFill>
              <a:latin typeface="segoe-ui_semibold"/>
            </a:endParaRPr>
          </a:p>
          <a:p>
            <a:pPr>
              <a:spcAft>
                <a:spcPts val="450"/>
              </a:spcAft>
            </a:pPr>
            <a:r>
              <a:rPr lang="pt-BR" sz="1275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Exercício 2: Configurar segredos e identidades</a:t>
            </a:r>
          </a:p>
          <a:p>
            <a:pPr>
              <a:spcAft>
                <a:spcPts val="450"/>
              </a:spcAft>
            </a:pPr>
            <a:r>
              <a:rPr lang="pt-BR" sz="1275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Exercício 3: Criar um aplicativo do Azure Functions</a:t>
            </a:r>
          </a:p>
          <a:p>
            <a:pPr>
              <a:spcAft>
                <a:spcPts val="450"/>
              </a:spcAft>
            </a:pPr>
            <a:r>
              <a:rPr lang="pt-BR" sz="1275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Exercício 4: Acessar dados de Armazenamento de Blobs do Azure</a:t>
            </a:r>
          </a:p>
          <a:p>
            <a:pPr marL="0" indent="0">
              <a:spcAft>
                <a:spcPts val="450"/>
              </a:spcAft>
              <a:buNone/>
            </a:pPr>
            <a:endParaRPr lang="en-US" sz="1350" dirty="0">
              <a:solidFill>
                <a:srgbClr val="222222"/>
              </a:solidFill>
              <a:latin typeface="segoe-ui_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1190602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Implementar o Azure Key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Vault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069027-8060-29FD-A85E-206719F3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FF623-9F1B-1D5E-6E61-8754DADF04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Azure Key Vault é serviço de nuvem para armazenar e acessar segredos de maneira segura.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 segredo é qualquer coisa a qual você queira controlar rigidamente o acesso, como chaves de API, senhas, certificados ou chaves de criptografia.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684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E86D7-D2BE-3BFA-CA64-24918F05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Explorar o Azure Key Vault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6568BB-A942-7243-27B3-8E2FE1824B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O Azure Key Vault fornece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Gerenciamento de segredos: </a:t>
            </a: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armazenamento seguro e controle rigoroso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Gerenciamento de chave: </a:t>
            </a: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usado como uma solução de gerenciamento de chaves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certificados SSL/TLS públicos e priva</a:t>
            </a:r>
            <a:r>
              <a:rPr lang="pt-BR" sz="15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Gerenciamento de certificados: p</a:t>
            </a:r>
            <a:r>
              <a:rPr lang="pt-BR" sz="1500" dirty="0">
                <a:solidFill>
                  <a:srgbClr val="000000"/>
                </a:solidFill>
                <a:latin typeface="Segoe UI"/>
                <a:cs typeface="Segoe UI"/>
              </a:rPr>
              <a:t>rovisione, gerencie e implantar </a:t>
            </a: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dos</a:t>
            </a:r>
          </a:p>
          <a:p>
            <a:endParaRPr lang="en-US" sz="21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9BE10-81B3-E94E-8692-B11EE0734D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68722" y="902454"/>
            <a:ext cx="4029959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Principais benefícios de usar o Azure Key Vault</a:t>
            </a: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Segredos de aplicativos centralizados: </a:t>
            </a: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controle a distribuição.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Armazene segredos e chaves com segurança: </a:t>
            </a: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é necessário autenticação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autorização adequadas para obter acesso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Monitore o acesso e o uso: </a:t>
            </a: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habilite o registro em log para monitorar a atividade.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Administração simplificada de </a:t>
            </a:r>
            <a:br>
              <a:rPr lang="pt-BR" sz="15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</a:br>
            <a:r>
              <a:rPr lang="pt-BR" sz="15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segredos de aplicativos: </a:t>
            </a: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siga o ciclo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vida e tenha alta disponibilidade.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289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14C840-2ADA-F059-B581-23D6B5B2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8290556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Descobrir as melhores práticas do Azure Key Vault (1 de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6BC8AC-6576-1BC3-6A22-3C952A208D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Autenticação no Azure Key Vault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41FD1-9A51-F6FB-EF35-9A252BC599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1129564"/>
            <a:ext cx="8063930" cy="3393281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Há três maneiras de se autenticar</a:t>
            </a:r>
            <a:endParaRPr lang="en-US" dirty="0"/>
          </a:p>
          <a:p>
            <a:pPr marL="176213" lvl="1">
              <a:spcAft>
                <a:spcPts val="450"/>
              </a:spcAft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Identidades gerenciadas para recursos do Azure:</a:t>
            </a: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ao implantar um aplicativo em uma máquina virtual no Azure, você pode atribuir uma identidade a sua máquina virtual que tem acesso ao Key Vault.</a:t>
            </a:r>
          </a:p>
          <a:p>
            <a:pPr marL="176213" lvl="1">
              <a:spcAft>
                <a:spcPts val="450"/>
              </a:spcAft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Entidade de serviço e certificado</a:t>
            </a: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: você pode usar uma entidade de serviço e um certificado associado com acesso ao Key Vault.</a:t>
            </a:r>
          </a:p>
          <a:p>
            <a:pPr marL="176213" lvl="1">
              <a:spcAft>
                <a:spcPts val="450"/>
              </a:spcAft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Entidade de serviço e segredo</a:t>
            </a: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: embora seja possível, nós não recomendamos usar uma entidade de serviço e um segredo para autenticar-se no Key Vault.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495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1CBB-DEA7-E489-8624-945B2C7E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832259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Descobrir as melhores práticas do Azure Key Vault (2 de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3AED7-4640-8395-DC4A-7E3545CB6E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Práticas recomendadas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2821E-DD1A-68DC-BAE8-5DBEDF742A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6213" lvl="1"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Use cofres de chaves separados: </a:t>
            </a: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é recomendado usar um cofre por aplicativo por ambiente.</a:t>
            </a:r>
            <a:endParaRPr lang="en-US" sz="1800" dirty="0"/>
          </a:p>
          <a:p>
            <a:pPr marL="176213" lvl="1"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Controle o acesso ao seu cofre: </a:t>
            </a: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os dados do Key Vault são confidenciais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comercialmente críticos.</a:t>
            </a:r>
          </a:p>
          <a:p>
            <a:pPr marL="176213" lvl="1"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Backup: </a:t>
            </a: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crie backups regulares do cofre na atualização/exclusão/criação de objetos dentro de um cofre.</a:t>
            </a:r>
          </a:p>
          <a:p>
            <a:pPr marL="176213" lvl="1"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Registro em log: </a:t>
            </a: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não esqueça de ativar o registro em log e os alertas.</a:t>
            </a:r>
          </a:p>
          <a:p>
            <a:pPr marL="176213" lvl="1"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Opções de recuperação</a:t>
            </a: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: ative a exclusão temporária e a proteção contra limpeza se você quiser se proteger contra uma exclusão forçada do segredo.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527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73118C-6668-2274-8987-F87C0CCE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Autenticar-se no Azure Key Vault (1 de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4B8F3-7A10-724E-0F83-A56AED2CBF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7994579" cy="1490720"/>
          </a:xfrm>
        </p:spPr>
        <p:txBody>
          <a:bodyPr>
            <a:normAutofit lnSpcReduction="10000"/>
          </a:bodyPr>
          <a:lstStyle/>
          <a:p>
            <a:pPr marL="0" lvl="1" indent="0" defTabSz="685775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SzPct val="90000"/>
              <a:buNone/>
              <a:defRPr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Há duas maneiras de se obter uma entidade de serviço</a:t>
            </a:r>
          </a:p>
          <a:p>
            <a:pPr marL="176213" lvl="1" defTabSz="685775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SzPct val="90000"/>
              <a:defRPr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Habilite uma identidade gerenciada atribuída pelo sistema para o aplicativo implantando em vários serviços.</a:t>
            </a:r>
          </a:p>
          <a:p>
            <a:pPr marL="176213" lvl="1" defTabSz="685775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SzPct val="90000"/>
              <a:defRPr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 você não puder usar a identidade gerenciada, registre o aplicativo com seu locatário do Azure AD. </a:t>
            </a:r>
          </a:p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61DB3AB-C18B-CC6B-2544-B42005061D76}"/>
              </a:ext>
            </a:extLst>
          </p:cNvPr>
          <p:cNvSpPr txBox="1"/>
          <p:nvPr/>
        </p:nvSpPr>
        <p:spPr>
          <a:xfrm>
            <a:off x="1176558" y="2711922"/>
            <a:ext cx="7653461" cy="65040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685775">
              <a:spcBef>
                <a:spcPts val="294"/>
              </a:spcBef>
              <a:spcAft>
                <a:spcPts val="441"/>
              </a:spcAft>
              <a:buSzPct val="90000"/>
              <a:buNone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Observação: é recomendável usar uma identidade gerenciada atribuída pelo sistema.</a:t>
            </a:r>
            <a:endParaRPr lang="en-US" sz="1500" dirty="0"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9CA892-BE60-D65F-04A8-9777DC7F3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982" y="2711922"/>
            <a:ext cx="672318" cy="672413"/>
            <a:chOff x="3031669" y="4181240"/>
            <a:chExt cx="702132" cy="70223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BEA8707-C0E8-E281-099D-7727FCDC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732F9E55-2EE8-12AD-7595-B50EDCDFD2FA}"/>
                  </a:ext>
                </a:extLst>
              </p:cNvPr>
              <p:cNvSpPr/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98"/>
              </a:p>
            </p:txBody>
          </p:sp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E945C81B-C5D4-CD51-645B-81BB55F29E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98"/>
              </a:p>
            </p:txBody>
          </p:sp>
        </p:grpSp>
        <p:pic>
          <p:nvPicPr>
            <p:cNvPr id="10" name="Picture 9" descr="Icon of a bulb">
              <a:extLst>
                <a:ext uri="{FF2B5EF4-FFF2-40B4-BE49-F238E27FC236}">
                  <a16:creationId xmlns:a16="http://schemas.microsoft.com/office/drawing/2014/main" id="{A4BC3DE7-ED6F-5350-D1E0-03903076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57785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3E149F-EDDD-4CBC-B92A-73CB0C9F15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4436</Words>
  <Application>Microsoft Office PowerPoint</Application>
  <PresentationFormat>Apresentação na tela (16:9)</PresentationFormat>
  <Paragraphs>382</Paragraphs>
  <Slides>37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9" baseType="lpstr">
      <vt:lpstr>Wingdings</vt:lpstr>
      <vt:lpstr>Calibri Light</vt:lpstr>
      <vt:lpstr>Segoe UI Semibold</vt:lpstr>
      <vt:lpstr>segoe-ui_semibold</vt:lpstr>
      <vt:lpstr>Consolas</vt:lpstr>
      <vt:lpstr>Aptos Display</vt:lpstr>
      <vt:lpstr>Calibri</vt:lpstr>
      <vt:lpstr>Segoe UI</vt:lpstr>
      <vt:lpstr>Century Gothic</vt:lpstr>
      <vt:lpstr>Arial</vt:lpstr>
      <vt:lpstr>Aptos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Introdução</vt:lpstr>
      <vt:lpstr>Explorar o Azure Key Vault</vt:lpstr>
      <vt:lpstr>Descobrir as melhores práticas do Azure Key Vault (1 de 2)</vt:lpstr>
      <vt:lpstr>Descobrir as melhores práticas do Azure Key Vault (2 de 2)</vt:lpstr>
      <vt:lpstr>Autenticar-se no Azure Key Vault (1 de 2)</vt:lpstr>
      <vt:lpstr>Autenticar-se no Azure Key Vault (2 de 2)</vt:lpstr>
      <vt:lpstr>Resumo e verificação de conhecimentos</vt:lpstr>
      <vt:lpstr>Apresentação do PowerPoint</vt:lpstr>
      <vt:lpstr>Exercício: Definir e recuperar um segredo do Azure Key Vault usando a CLI do Azure</vt:lpstr>
      <vt:lpstr>Apresentação do PowerPoint</vt:lpstr>
      <vt:lpstr>Introdução</vt:lpstr>
      <vt:lpstr>Explorar identidades gerenciadas (1 de 2)</vt:lpstr>
      <vt:lpstr>Explorar identidades gerenciadas (2 de 2)</vt:lpstr>
      <vt:lpstr>Descobrir o fluxo de autenticação de identidades gerenciadas</vt:lpstr>
      <vt:lpstr>Configurar identidades gerenciadas (1 de 3)</vt:lpstr>
      <vt:lpstr>Configurar identidades gerenciadas (2 de 3)</vt:lpstr>
      <vt:lpstr>Configurar identidades gerenciadas (3 de 3)</vt:lpstr>
      <vt:lpstr>Adquirir um token de acesso</vt:lpstr>
      <vt:lpstr>Resumo e verificação de conhecimentos</vt:lpstr>
      <vt:lpstr>Apresentação do PowerPoint</vt:lpstr>
      <vt:lpstr>Introdução</vt:lpstr>
      <vt:lpstr>Explorar o serviço de Configuração de Aplicativos do Azure (1 de 2)</vt:lpstr>
      <vt:lpstr>Apresentação do PowerPoint</vt:lpstr>
      <vt:lpstr>Criar pares de chaves e valores</vt:lpstr>
      <vt:lpstr>Gerenciar recursos de aplicativos (1 de 2)</vt:lpstr>
      <vt:lpstr>Gerenciar recursos de aplicativos (2 de 2)</vt:lpstr>
      <vt:lpstr>Proteger dados de configuração de aplicativos (1 de 2)</vt:lpstr>
      <vt:lpstr>Proteger dados de configuração de aplicativos (2 de 2)</vt:lpstr>
      <vt:lpstr>Resumo e verificação de conhecimentos</vt:lpstr>
      <vt:lpstr>Apresentação do PowerPoint</vt:lpstr>
      <vt:lpstr>Perguntas de discussão em grupo:</vt:lpstr>
      <vt:lpstr>Laboratório: Acessar segredos de recursos com mais segurança em todos os serviços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Nubia Rossi Pavelqueires</cp:lastModifiedBy>
  <cp:revision>54</cp:revision>
  <dcterms:modified xsi:type="dcterms:W3CDTF">2024-11-29T14:12:27Z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