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0"/>
  </p:notesMasterIdLst>
  <p:handoutMasterIdLst>
    <p:handoutMasterId r:id="rId41"/>
  </p:handoutMasterIdLst>
  <p:sldIdLst>
    <p:sldId id="381" r:id="rId5"/>
    <p:sldId id="382" r:id="rId6"/>
    <p:sldId id="383" r:id="rId7"/>
    <p:sldId id="384" r:id="rId8"/>
    <p:sldId id="265" r:id="rId9"/>
    <p:sldId id="391" r:id="rId10"/>
    <p:sldId id="438" r:id="rId11"/>
    <p:sldId id="439" r:id="rId12"/>
    <p:sldId id="440" r:id="rId13"/>
    <p:sldId id="441" r:id="rId14"/>
    <p:sldId id="442" r:id="rId15"/>
    <p:sldId id="444" r:id="rId16"/>
    <p:sldId id="443" r:id="rId17"/>
    <p:sldId id="445" r:id="rId18"/>
    <p:sldId id="446" r:id="rId19"/>
    <p:sldId id="447" r:id="rId20"/>
    <p:sldId id="293" r:id="rId21"/>
    <p:sldId id="420" r:id="rId22"/>
    <p:sldId id="294" r:id="rId23"/>
    <p:sldId id="449" r:id="rId24"/>
    <p:sldId id="451" r:id="rId25"/>
    <p:sldId id="452" r:id="rId26"/>
    <p:sldId id="453" r:id="rId27"/>
    <p:sldId id="454" r:id="rId28"/>
    <p:sldId id="455" r:id="rId29"/>
    <p:sldId id="456" r:id="rId30"/>
    <p:sldId id="457" r:id="rId31"/>
    <p:sldId id="458" r:id="rId32"/>
    <p:sldId id="459" r:id="rId33"/>
    <p:sldId id="460" r:id="rId34"/>
    <p:sldId id="450" r:id="rId35"/>
    <p:sldId id="317" r:id="rId36"/>
    <p:sldId id="461" r:id="rId37"/>
    <p:sldId id="462" r:id="rId38"/>
    <p:sldId id="275" r:id="rId39"/>
  </p:sldIdLst>
  <p:sldSz cx="9144000" cy="5143500" type="screen16x9"/>
  <p:notesSz cx="6858000" cy="9144000"/>
  <p:embeddedFontLst>
    <p:embeddedFont>
      <p:font typeface="Century Gothic" panose="020B050202020202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Segoe UI Light" panose="020B0502040204020203" pitchFamily="34" charset="0"/>
      <p:regular r:id="rId54"/>
      <p:italic r:id="rId55"/>
    </p:embeddedFont>
    <p:embeddedFont>
      <p:font typeface="Segoe UI Semibold" panose="020B0702040204020203" pitchFamily="34" charset="0"/>
      <p:bold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41B2D-784F-405E-8460-73D3D5171655}" v="5" dt="2024-11-10T02:21:15.882"/>
    <p1510:client id="{B2BAD3FF-019C-4BA0-9ED9-2B6E623CF3FD}" v="21" dt="2024-11-10T02:08:24.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0" autoAdjust="0"/>
    <p:restoredTop sz="84504" autoAdjust="0"/>
  </p:normalViewPr>
  <p:slideViewPr>
    <p:cSldViewPr snapToGrid="0">
      <p:cViewPr>
        <p:scale>
          <a:sx n="130" d="100"/>
          <a:sy n="130" d="100"/>
        </p:scale>
        <p:origin x="2760" y="-90"/>
      </p:cViewPr>
      <p:guideLst>
        <p:guide orient="horz" pos="1620"/>
        <p:guide pos="2880"/>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79" Type="http://schemas.openxmlformats.org/officeDocument/2006/relationships/theme" Target="theme/theme1.xml"/><Relationship Id="rId5" Type="http://schemas.openxmlformats.org/officeDocument/2006/relationships/slide" Target="slides/slide1.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0.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99B41B2D-784F-405E-8460-73D3D5171655}"/>
    <pc:docChg chg="undo custSel addSld delSld modSld sldOrd">
      <pc:chgData name="Henrique Souza" userId="e16f5053fa474369" providerId="LiveId" clId="{99B41B2D-784F-405E-8460-73D3D5171655}" dt="2024-11-10T03:17:37.734" v="195" actId="20577"/>
      <pc:docMkLst>
        <pc:docMk/>
      </pc:docMkLst>
      <pc:sldChg chg="modSp add mod">
        <pc:chgData name="Henrique Souza" userId="e16f5053fa474369" providerId="LiveId" clId="{99B41B2D-784F-405E-8460-73D3D5171655}" dt="2024-11-10T03:14:05.507" v="159" actId="1076"/>
        <pc:sldMkLst>
          <pc:docMk/>
          <pc:sldMk cId="3482530628" sldId="262"/>
        </pc:sldMkLst>
        <pc:spChg chg="mod">
          <ac:chgData name="Henrique Souza" userId="e16f5053fa474369" providerId="LiveId" clId="{99B41B2D-784F-405E-8460-73D3D5171655}" dt="2024-11-10T03:14:05.507" v="159" actId="1076"/>
          <ac:spMkLst>
            <pc:docMk/>
            <pc:sldMk cId="3482530628" sldId="262"/>
            <ac:spMk id="3" creationId="{026B3455-99E7-B812-9543-6373B8A834E3}"/>
          </ac:spMkLst>
        </pc:spChg>
        <pc:spChg chg="mod">
          <ac:chgData name="Henrique Souza" userId="e16f5053fa474369" providerId="LiveId" clId="{99B41B2D-784F-405E-8460-73D3D5171655}" dt="2024-11-10T02:17:10.253" v="87" actId="27636"/>
          <ac:spMkLst>
            <pc:docMk/>
            <pc:sldMk cId="3482530628" sldId="262"/>
            <ac:spMk id="4" creationId="{7027BD6B-BCE1-8627-2C6E-7B8C39412990}"/>
          </ac:spMkLst>
        </pc:spChg>
      </pc:sldChg>
      <pc:sldChg chg="modSp mod">
        <pc:chgData name="Henrique Souza" userId="e16f5053fa474369" providerId="LiveId" clId="{99B41B2D-784F-405E-8460-73D3D5171655}" dt="2024-11-10T02:14:01.321" v="52" actId="20577"/>
        <pc:sldMkLst>
          <pc:docMk/>
          <pc:sldMk cId="0" sldId="264"/>
        </pc:sldMkLst>
        <pc:spChg chg="mod">
          <ac:chgData name="Henrique Souza" userId="e16f5053fa474369" providerId="LiveId" clId="{99B41B2D-784F-405E-8460-73D3D5171655}" dt="2024-11-10T02:14:01.321" v="52" actId="20577"/>
          <ac:spMkLst>
            <pc:docMk/>
            <pc:sldMk cId="0" sldId="264"/>
            <ac:spMk id="184" creationId="{00000000-0000-0000-0000-000000000000}"/>
          </ac:spMkLst>
        </pc:spChg>
      </pc:sldChg>
      <pc:sldChg chg="modSp mod">
        <pc:chgData name="Henrique Souza" userId="e16f5053fa474369" providerId="LiveId" clId="{99B41B2D-784F-405E-8460-73D3D5171655}" dt="2024-11-10T02:14:20.528" v="56" actId="20577"/>
        <pc:sldMkLst>
          <pc:docMk/>
          <pc:sldMk cId="0" sldId="265"/>
        </pc:sldMkLst>
        <pc:spChg chg="mod">
          <ac:chgData name="Henrique Souza" userId="e16f5053fa474369" providerId="LiveId" clId="{99B41B2D-784F-405E-8460-73D3D5171655}" dt="2024-11-10T02:14:20.528" v="56" actId="20577"/>
          <ac:spMkLst>
            <pc:docMk/>
            <pc:sldMk cId="0" sldId="265"/>
            <ac:spMk id="194" creationId="{00000000-0000-0000-0000-000000000000}"/>
          </ac:spMkLst>
        </pc:spChg>
      </pc:sldChg>
      <pc:sldChg chg="modSp add mod">
        <pc:chgData name="Henrique Souza" userId="e16f5053fa474369" providerId="LiveId" clId="{99B41B2D-784F-405E-8460-73D3D5171655}" dt="2024-11-10T03:14:50.069" v="166" actId="1076"/>
        <pc:sldMkLst>
          <pc:docMk/>
          <pc:sldMk cId="2403457311" sldId="268"/>
        </pc:sldMkLst>
        <pc:spChg chg="mod">
          <ac:chgData name="Henrique Souza" userId="e16f5053fa474369" providerId="LiveId" clId="{99B41B2D-784F-405E-8460-73D3D5171655}" dt="2024-11-10T03:14:50.069" v="166" actId="1076"/>
          <ac:spMkLst>
            <pc:docMk/>
            <pc:sldMk cId="2403457311" sldId="268"/>
            <ac:spMk id="5" creationId="{697A3BBE-B488-43DD-B070-0919A72A2A90}"/>
          </ac:spMkLst>
        </pc:spChg>
        <pc:spChg chg="mod">
          <ac:chgData name="Henrique Souza" userId="e16f5053fa474369" providerId="LiveId" clId="{99B41B2D-784F-405E-8460-73D3D5171655}" dt="2024-11-10T02:17:10.269" v="90" actId="27636"/>
          <ac:spMkLst>
            <pc:docMk/>
            <pc:sldMk cId="2403457311" sldId="268"/>
            <ac:spMk id="6" creationId="{7D7D7FC9-B011-1D97-BC8A-841DD0A7C573}"/>
          </ac:spMkLst>
        </pc:spChg>
      </pc:sldChg>
      <pc:sldChg chg="modSp add mod">
        <pc:chgData name="Henrique Souza" userId="e16f5053fa474369" providerId="LiveId" clId="{99B41B2D-784F-405E-8460-73D3D5171655}" dt="2024-11-10T03:15:00.460" v="168" actId="1076"/>
        <pc:sldMkLst>
          <pc:docMk/>
          <pc:sldMk cId="1585867685" sldId="270"/>
        </pc:sldMkLst>
        <pc:spChg chg="mod">
          <ac:chgData name="Henrique Souza" userId="e16f5053fa474369" providerId="LiveId" clId="{99B41B2D-784F-405E-8460-73D3D5171655}" dt="2024-11-10T03:15:00.460" v="168" actId="1076"/>
          <ac:spMkLst>
            <pc:docMk/>
            <pc:sldMk cId="1585867685" sldId="270"/>
            <ac:spMk id="3" creationId="{0B563611-B3B9-745D-36EA-A064B2224AEB}"/>
          </ac:spMkLst>
        </pc:spChg>
      </pc:sldChg>
      <pc:sldChg chg="modSp mod">
        <pc:chgData name="Henrique Souza" userId="e16f5053fa474369" providerId="LiveId" clId="{99B41B2D-784F-405E-8460-73D3D5171655}" dt="2024-11-10T02:11:11.816" v="9" actId="404"/>
        <pc:sldMkLst>
          <pc:docMk/>
          <pc:sldMk cId="1393734078" sldId="276"/>
        </pc:sldMkLst>
        <pc:spChg chg="mod">
          <ac:chgData name="Henrique Souza" userId="e16f5053fa474369" providerId="LiveId" clId="{99B41B2D-784F-405E-8460-73D3D5171655}" dt="2024-11-10T02:11:11.816" v="9" actId="404"/>
          <ac:spMkLst>
            <pc:docMk/>
            <pc:sldMk cId="1393734078" sldId="276"/>
            <ac:spMk id="155" creationId="{00000000-0000-0000-0000-000000000000}"/>
          </ac:spMkLst>
        </pc:spChg>
      </pc:sldChg>
      <pc:sldChg chg="modSp mod">
        <pc:chgData name="Henrique Souza" userId="e16f5053fa474369" providerId="LiveId" clId="{99B41B2D-784F-405E-8460-73D3D5171655}" dt="2024-11-10T02:12:11.269" v="17" actId="948"/>
        <pc:sldMkLst>
          <pc:docMk/>
          <pc:sldMk cId="2315204132" sldId="277"/>
        </pc:sldMkLst>
        <pc:spChg chg="mod">
          <ac:chgData name="Henrique Souza" userId="e16f5053fa474369" providerId="LiveId" clId="{99B41B2D-784F-405E-8460-73D3D5171655}" dt="2024-11-10T02:12:11.269" v="17" actId="948"/>
          <ac:spMkLst>
            <pc:docMk/>
            <pc:sldMk cId="2315204132" sldId="277"/>
            <ac:spMk id="168" creationId="{00000000-0000-0000-0000-000000000000}"/>
          </ac:spMkLst>
        </pc:spChg>
      </pc:sldChg>
      <pc:sldChg chg="modSp add mod">
        <pc:chgData name="Henrique Souza" userId="e16f5053fa474369" providerId="LiveId" clId="{99B41B2D-784F-405E-8460-73D3D5171655}" dt="2024-11-10T03:16:11.985" v="179" actId="1076"/>
        <pc:sldMkLst>
          <pc:docMk/>
          <pc:sldMk cId="3448223962" sldId="279"/>
        </pc:sldMkLst>
        <pc:spChg chg="mod">
          <ac:chgData name="Henrique Souza" userId="e16f5053fa474369" providerId="LiveId" clId="{99B41B2D-784F-405E-8460-73D3D5171655}" dt="2024-11-10T03:16:11.985" v="179" actId="1076"/>
          <ac:spMkLst>
            <pc:docMk/>
            <pc:sldMk cId="3448223962" sldId="279"/>
            <ac:spMk id="4" creationId="{23556E7A-AFC2-5767-5054-23A24F1C50B2}"/>
          </ac:spMkLst>
        </pc:spChg>
      </pc:sldChg>
      <pc:sldChg chg="del">
        <pc:chgData name="Henrique Souza" userId="e16f5053fa474369" providerId="LiveId" clId="{99B41B2D-784F-405E-8460-73D3D5171655}" dt="2024-11-10T02:16:25.293" v="81" actId="47"/>
        <pc:sldMkLst>
          <pc:docMk/>
          <pc:sldMk cId="1468757721" sldId="282"/>
        </pc:sldMkLst>
      </pc:sldChg>
      <pc:sldChg chg="modSp add mod modNotesTx">
        <pc:chgData name="Henrique Souza" userId="e16f5053fa474369" providerId="LiveId" clId="{99B41B2D-784F-405E-8460-73D3D5171655}" dt="2024-11-10T03:17:37.734" v="195" actId="20577"/>
        <pc:sldMkLst>
          <pc:docMk/>
          <pc:sldMk cId="3611906021" sldId="282"/>
        </pc:sldMkLst>
        <pc:spChg chg="mod">
          <ac:chgData name="Henrique Souza" userId="e16f5053fa474369" providerId="LiveId" clId="{99B41B2D-784F-405E-8460-73D3D5171655}" dt="2024-11-10T03:17:37.734" v="195" actId="20577"/>
          <ac:spMkLst>
            <pc:docMk/>
            <pc:sldMk cId="3611906021" sldId="282"/>
            <ac:spMk id="3" creationId="{88D77A7B-155B-2ED5-3C62-1DB7A61FC8AB}"/>
          </ac:spMkLst>
        </pc:spChg>
        <pc:spChg chg="mod">
          <ac:chgData name="Henrique Souza" userId="e16f5053fa474369" providerId="LiveId" clId="{99B41B2D-784F-405E-8460-73D3D5171655}" dt="2024-11-10T02:16:37.292" v="83" actId="21"/>
          <ac:spMkLst>
            <pc:docMk/>
            <pc:sldMk cId="3611906021" sldId="282"/>
            <ac:spMk id="4" creationId="{9044587F-EB3F-C362-2330-AD9717DF1488}"/>
          </ac:spMkLst>
        </pc:spChg>
      </pc:sldChg>
      <pc:sldChg chg="modSp mod ord">
        <pc:chgData name="Henrique Souza" userId="e16f5053fa474369" providerId="LiveId" clId="{99B41B2D-784F-405E-8460-73D3D5171655}" dt="2024-11-10T02:16:09.112" v="80" actId="20577"/>
        <pc:sldMkLst>
          <pc:docMk/>
          <pc:sldMk cId="3159590825" sldId="293"/>
        </pc:sldMkLst>
        <pc:spChg chg="mod">
          <ac:chgData name="Henrique Souza" userId="e16f5053fa474369" providerId="LiveId" clId="{99B41B2D-784F-405E-8460-73D3D5171655}" dt="2024-11-10T02:16:09.112" v="80" actId="20577"/>
          <ac:spMkLst>
            <pc:docMk/>
            <pc:sldMk cId="3159590825" sldId="293"/>
            <ac:spMk id="194" creationId="{75C03B17-F1E3-F164-B6D5-606D07ECC6D1}"/>
          </ac:spMkLst>
        </pc:spChg>
      </pc:sldChg>
      <pc:sldChg chg="modSp mod">
        <pc:chgData name="Henrique Souza" userId="e16f5053fa474369" providerId="LiveId" clId="{99B41B2D-784F-405E-8460-73D3D5171655}" dt="2024-11-10T02:14:37.696" v="60" actId="20577"/>
        <pc:sldMkLst>
          <pc:docMk/>
          <pc:sldMk cId="2927315938" sldId="294"/>
        </pc:sldMkLst>
        <pc:spChg chg="mod">
          <ac:chgData name="Henrique Souza" userId="e16f5053fa474369" providerId="LiveId" clId="{99B41B2D-784F-405E-8460-73D3D5171655}" dt="2024-11-10T02:14:37.696" v="60" actId="20577"/>
          <ac:spMkLst>
            <pc:docMk/>
            <pc:sldMk cId="2927315938" sldId="294"/>
            <ac:spMk id="194" creationId="{80F3C55E-3F6F-1853-D530-F3084FC6AF4C}"/>
          </ac:spMkLst>
        </pc:spChg>
      </pc:sldChg>
      <pc:sldChg chg="modSp add mod">
        <pc:chgData name="Henrique Souza" userId="e16f5053fa474369" providerId="LiveId" clId="{99B41B2D-784F-405E-8460-73D3D5171655}" dt="2024-11-10T03:17:22.568" v="192" actId="1076"/>
        <pc:sldMkLst>
          <pc:docMk/>
          <pc:sldMk cId="1288457665" sldId="299"/>
        </pc:sldMkLst>
        <pc:spChg chg="mod">
          <ac:chgData name="Henrique Souza" userId="e16f5053fa474369" providerId="LiveId" clId="{99B41B2D-784F-405E-8460-73D3D5171655}" dt="2024-11-10T03:17:22.568" v="192" actId="1076"/>
          <ac:spMkLst>
            <pc:docMk/>
            <pc:sldMk cId="1288457665" sldId="299"/>
            <ac:spMk id="4" creationId="{B7D38E73-2109-66DD-E229-E7109681A5C3}"/>
          </ac:spMkLst>
        </pc:spChg>
      </pc:sldChg>
      <pc:sldChg chg="del">
        <pc:chgData name="Henrique Souza" userId="e16f5053fa474369" providerId="LiveId" clId="{99B41B2D-784F-405E-8460-73D3D5171655}" dt="2024-11-10T02:16:25.293" v="81" actId="47"/>
        <pc:sldMkLst>
          <pc:docMk/>
          <pc:sldMk cId="4195145980" sldId="299"/>
        </pc:sldMkLst>
      </pc:sldChg>
      <pc:sldChg chg="modSp add mod">
        <pc:chgData name="Henrique Souza" userId="e16f5053fa474369" providerId="LiveId" clId="{99B41B2D-784F-405E-8460-73D3D5171655}" dt="2024-11-10T03:14:11.539" v="160" actId="1076"/>
        <pc:sldMkLst>
          <pc:docMk/>
          <pc:sldMk cId="351820996" sldId="300"/>
        </pc:sldMkLst>
        <pc:spChg chg="mod">
          <ac:chgData name="Henrique Souza" userId="e16f5053fa474369" providerId="LiveId" clId="{99B41B2D-784F-405E-8460-73D3D5171655}" dt="2024-11-10T03:14:11.539" v="160" actId="1076"/>
          <ac:spMkLst>
            <pc:docMk/>
            <pc:sldMk cId="351820996" sldId="300"/>
            <ac:spMk id="4" creationId="{E6C9A89D-17D7-4A02-599F-8F37974F62DF}"/>
          </ac:spMkLst>
        </pc:spChg>
      </pc:sldChg>
      <pc:sldChg chg="del">
        <pc:chgData name="Henrique Souza" userId="e16f5053fa474369" providerId="LiveId" clId="{99B41B2D-784F-405E-8460-73D3D5171655}" dt="2024-11-10T02:16:25.293" v="81" actId="47"/>
        <pc:sldMkLst>
          <pc:docMk/>
          <pc:sldMk cId="1288457665" sldId="318"/>
        </pc:sldMkLst>
      </pc:sldChg>
      <pc:sldChg chg="del">
        <pc:chgData name="Henrique Souza" userId="e16f5053fa474369" providerId="LiveId" clId="{99B41B2D-784F-405E-8460-73D3D5171655}" dt="2024-11-10T02:16:25.293" v="81" actId="47"/>
        <pc:sldMkLst>
          <pc:docMk/>
          <pc:sldMk cId="3611906021" sldId="319"/>
        </pc:sldMkLst>
      </pc:sldChg>
      <pc:sldChg chg="modSp add mod">
        <pc:chgData name="Henrique Souza" userId="e16f5053fa474369" providerId="LiveId" clId="{99B41B2D-784F-405E-8460-73D3D5171655}" dt="2024-11-10T03:14:18.895" v="161" actId="1076"/>
        <pc:sldMkLst>
          <pc:docMk/>
          <pc:sldMk cId="1345652682" sldId="323"/>
        </pc:sldMkLst>
        <pc:spChg chg="mod">
          <ac:chgData name="Henrique Souza" userId="e16f5053fa474369" providerId="LiveId" clId="{99B41B2D-784F-405E-8460-73D3D5171655}" dt="2024-11-10T03:14:18.895" v="161" actId="1076"/>
          <ac:spMkLst>
            <pc:docMk/>
            <pc:sldMk cId="1345652682" sldId="323"/>
            <ac:spMk id="4" creationId="{E6C9A89D-17D7-4A02-599F-8F37974F62DF}"/>
          </ac:spMkLst>
        </pc:spChg>
      </pc:sldChg>
      <pc:sldChg chg="modSp add mod">
        <pc:chgData name="Henrique Souza" userId="e16f5053fa474369" providerId="LiveId" clId="{99B41B2D-784F-405E-8460-73D3D5171655}" dt="2024-11-10T03:14:24.812" v="162" actId="1076"/>
        <pc:sldMkLst>
          <pc:docMk/>
          <pc:sldMk cId="4252362031" sldId="324"/>
        </pc:sldMkLst>
        <pc:spChg chg="mod">
          <ac:chgData name="Henrique Souza" userId="e16f5053fa474369" providerId="LiveId" clId="{99B41B2D-784F-405E-8460-73D3D5171655}" dt="2024-11-10T03:14:24.812" v="162" actId="1076"/>
          <ac:spMkLst>
            <pc:docMk/>
            <pc:sldMk cId="4252362031" sldId="324"/>
            <ac:spMk id="2" creationId="{E5582F39-AE09-E3A0-C251-E607ED57D4F8}"/>
          </ac:spMkLst>
        </pc:spChg>
      </pc:sldChg>
      <pc:sldChg chg="modSp add mod">
        <pc:chgData name="Henrique Souza" userId="e16f5053fa474369" providerId="LiveId" clId="{99B41B2D-784F-405E-8460-73D3D5171655}" dt="2024-11-10T03:14:34.156" v="163" actId="1076"/>
        <pc:sldMkLst>
          <pc:docMk/>
          <pc:sldMk cId="2174514097" sldId="325"/>
        </pc:sldMkLst>
        <pc:spChg chg="mod">
          <ac:chgData name="Henrique Souza" userId="e16f5053fa474369" providerId="LiveId" clId="{99B41B2D-784F-405E-8460-73D3D5171655}" dt="2024-11-10T03:14:34.156" v="163" actId="1076"/>
          <ac:spMkLst>
            <pc:docMk/>
            <pc:sldMk cId="2174514097" sldId="325"/>
            <ac:spMk id="2" creationId="{7150F868-C2BA-B270-8C43-E8BAA27C3A90}"/>
          </ac:spMkLst>
        </pc:spChg>
      </pc:sldChg>
      <pc:sldChg chg="modSp add mod">
        <pc:chgData name="Henrique Souza" userId="e16f5053fa474369" providerId="LiveId" clId="{99B41B2D-784F-405E-8460-73D3D5171655}" dt="2024-11-10T03:14:40.613" v="164" actId="1076"/>
        <pc:sldMkLst>
          <pc:docMk/>
          <pc:sldMk cId="1786374296" sldId="326"/>
        </pc:sldMkLst>
        <pc:spChg chg="mod">
          <ac:chgData name="Henrique Souza" userId="e16f5053fa474369" providerId="LiveId" clId="{99B41B2D-784F-405E-8460-73D3D5171655}" dt="2024-11-10T03:14:40.613" v="164" actId="1076"/>
          <ac:spMkLst>
            <pc:docMk/>
            <pc:sldMk cId="1786374296" sldId="326"/>
            <ac:spMk id="2" creationId="{7150F868-C2BA-B270-8C43-E8BAA27C3A90}"/>
          </ac:spMkLst>
        </pc:spChg>
      </pc:sldChg>
      <pc:sldChg chg="modSp add mod">
        <pc:chgData name="Henrique Souza" userId="e16f5053fa474369" providerId="LiveId" clId="{99B41B2D-784F-405E-8460-73D3D5171655}" dt="2024-11-10T03:15:08.391" v="169" actId="1076"/>
        <pc:sldMkLst>
          <pc:docMk/>
          <pc:sldMk cId="527296588" sldId="327"/>
        </pc:sldMkLst>
        <pc:spChg chg="mod">
          <ac:chgData name="Henrique Souza" userId="e16f5053fa474369" providerId="LiveId" clId="{99B41B2D-784F-405E-8460-73D3D5171655}" dt="2024-11-10T03:15:08.391" v="169" actId="1076"/>
          <ac:spMkLst>
            <pc:docMk/>
            <pc:sldMk cId="527296588" sldId="327"/>
            <ac:spMk id="2" creationId="{CEBF5437-BDCF-96E4-22AF-A04E04625FBA}"/>
          </ac:spMkLst>
        </pc:spChg>
      </pc:sldChg>
      <pc:sldChg chg="modSp add mod">
        <pc:chgData name="Henrique Souza" userId="e16f5053fa474369" providerId="LiveId" clId="{99B41B2D-784F-405E-8460-73D3D5171655}" dt="2024-11-10T03:15:15.357" v="170" actId="1076"/>
        <pc:sldMkLst>
          <pc:docMk/>
          <pc:sldMk cId="31373885" sldId="328"/>
        </pc:sldMkLst>
        <pc:spChg chg="mod">
          <ac:chgData name="Henrique Souza" userId="e16f5053fa474369" providerId="LiveId" clId="{99B41B2D-784F-405E-8460-73D3D5171655}" dt="2024-11-10T03:15:15.357" v="170" actId="1076"/>
          <ac:spMkLst>
            <pc:docMk/>
            <pc:sldMk cId="31373885" sldId="328"/>
            <ac:spMk id="2" creationId="{558EA05E-90EE-DEB3-8C4D-A8FC24B7FD27}"/>
          </ac:spMkLst>
        </pc:spChg>
      </pc:sldChg>
      <pc:sldChg chg="modSp add mod">
        <pc:chgData name="Henrique Souza" userId="e16f5053fa474369" providerId="LiveId" clId="{99B41B2D-784F-405E-8460-73D3D5171655}" dt="2024-11-10T03:15:36.534" v="174" actId="20577"/>
        <pc:sldMkLst>
          <pc:docMk/>
          <pc:sldMk cId="602982109" sldId="329"/>
        </pc:sldMkLst>
        <pc:spChg chg="mod">
          <ac:chgData name="Henrique Souza" userId="e16f5053fa474369" providerId="LiveId" clId="{99B41B2D-784F-405E-8460-73D3D5171655}" dt="2024-11-10T03:15:36.534" v="174" actId="20577"/>
          <ac:spMkLst>
            <pc:docMk/>
            <pc:sldMk cId="602982109" sldId="329"/>
            <ac:spMk id="2" creationId="{64393F0F-DE13-81DC-49F9-F0C0E8B85995}"/>
          </ac:spMkLst>
        </pc:spChg>
      </pc:sldChg>
      <pc:sldChg chg="modSp add mod">
        <pc:chgData name="Henrique Souza" userId="e16f5053fa474369" providerId="LiveId" clId="{99B41B2D-784F-405E-8460-73D3D5171655}" dt="2024-11-10T03:15:32.616" v="173" actId="20577"/>
        <pc:sldMkLst>
          <pc:docMk/>
          <pc:sldMk cId="308314227" sldId="330"/>
        </pc:sldMkLst>
        <pc:spChg chg="mod">
          <ac:chgData name="Henrique Souza" userId="e16f5053fa474369" providerId="LiveId" clId="{99B41B2D-784F-405E-8460-73D3D5171655}" dt="2024-11-10T03:15:32.616" v="173" actId="20577"/>
          <ac:spMkLst>
            <pc:docMk/>
            <pc:sldMk cId="308314227" sldId="330"/>
            <ac:spMk id="2" creationId="{316E1404-CB00-AE1E-0000-15C1973ED1AD}"/>
          </ac:spMkLst>
        </pc:spChg>
        <pc:spChg chg="mod">
          <ac:chgData name="Henrique Souza" userId="e16f5053fa474369" providerId="LiveId" clId="{99B41B2D-784F-405E-8460-73D3D5171655}" dt="2024-11-10T02:18:27.845" v="115" actId="27636"/>
          <ac:spMkLst>
            <pc:docMk/>
            <pc:sldMk cId="308314227" sldId="330"/>
            <ac:spMk id="5" creationId="{2DE1282C-33F2-35C6-2E25-6AEE7E1AC2F4}"/>
          </ac:spMkLst>
        </pc:spChg>
      </pc:sldChg>
      <pc:sldChg chg="modSp add mod">
        <pc:chgData name="Henrique Souza" userId="e16f5053fa474369" providerId="LiveId" clId="{99B41B2D-784F-405E-8460-73D3D5171655}" dt="2024-11-10T03:15:50.139" v="176" actId="403"/>
        <pc:sldMkLst>
          <pc:docMk/>
          <pc:sldMk cId="1628170752" sldId="331"/>
        </pc:sldMkLst>
        <pc:spChg chg="mod">
          <ac:chgData name="Henrique Souza" userId="e16f5053fa474369" providerId="LiveId" clId="{99B41B2D-784F-405E-8460-73D3D5171655}" dt="2024-11-10T03:15:50.139" v="176" actId="403"/>
          <ac:spMkLst>
            <pc:docMk/>
            <pc:sldMk cId="1628170752" sldId="331"/>
            <ac:spMk id="5" creationId="{FAE35E71-5765-9475-E64F-CDF4E4972762}"/>
          </ac:spMkLst>
        </pc:spChg>
      </pc:sldChg>
      <pc:sldChg chg="modSp add mod">
        <pc:chgData name="Henrique Souza" userId="e16f5053fa474369" providerId="LiveId" clId="{99B41B2D-784F-405E-8460-73D3D5171655}" dt="2024-11-10T03:15:59.547" v="177" actId="1076"/>
        <pc:sldMkLst>
          <pc:docMk/>
          <pc:sldMk cId="3319744898" sldId="332"/>
        </pc:sldMkLst>
        <pc:spChg chg="mod">
          <ac:chgData name="Henrique Souza" userId="e16f5053fa474369" providerId="LiveId" clId="{99B41B2D-784F-405E-8460-73D3D5171655}" dt="2024-11-10T03:15:59.547" v="177" actId="1076"/>
          <ac:spMkLst>
            <pc:docMk/>
            <pc:sldMk cId="3319744898" sldId="332"/>
            <ac:spMk id="2" creationId="{4F45C6D8-5D20-9EB4-8A1D-49384D2CB125}"/>
          </ac:spMkLst>
        </pc:spChg>
      </pc:sldChg>
      <pc:sldChg chg="modSp add mod">
        <pc:chgData name="Henrique Souza" userId="e16f5053fa474369" providerId="LiveId" clId="{99B41B2D-784F-405E-8460-73D3D5171655}" dt="2024-11-10T03:17:02.786" v="188" actId="1076"/>
        <pc:sldMkLst>
          <pc:docMk/>
          <pc:sldMk cId="3943916777" sldId="334"/>
        </pc:sldMkLst>
        <pc:spChg chg="mod">
          <ac:chgData name="Henrique Souza" userId="e16f5053fa474369" providerId="LiveId" clId="{99B41B2D-784F-405E-8460-73D3D5171655}" dt="2024-11-10T03:17:02.786" v="188" actId="1076"/>
          <ac:spMkLst>
            <pc:docMk/>
            <pc:sldMk cId="3943916777" sldId="334"/>
            <ac:spMk id="4" creationId="{23556E7A-AFC2-5767-5054-23A24F1C50B2}"/>
          </ac:spMkLst>
        </pc:spChg>
      </pc:sldChg>
      <pc:sldChg chg="modSp add del mod">
        <pc:chgData name="Henrique Souza" userId="e16f5053fa474369" providerId="LiveId" clId="{99B41B2D-784F-405E-8460-73D3D5171655}" dt="2024-11-10T02:21:13.409" v="156" actId="2696"/>
        <pc:sldMkLst>
          <pc:docMk/>
          <pc:sldMk cId="14773026" sldId="335"/>
        </pc:sldMkLst>
        <pc:spChg chg="mod">
          <ac:chgData name="Henrique Souza" userId="e16f5053fa474369" providerId="LiveId" clId="{99B41B2D-784F-405E-8460-73D3D5171655}" dt="2024-11-10T02:20:02.347" v="140" actId="27636"/>
          <ac:spMkLst>
            <pc:docMk/>
            <pc:sldMk cId="14773026" sldId="335"/>
            <ac:spMk id="5" creationId="{6BCA3692-9C6D-4561-53F4-0BBFCD8C62A6}"/>
          </ac:spMkLst>
        </pc:spChg>
      </pc:sldChg>
      <pc:sldChg chg="modSp add mod">
        <pc:chgData name="Henrique Souza" userId="e16f5053fa474369" providerId="LiveId" clId="{99B41B2D-784F-405E-8460-73D3D5171655}" dt="2024-11-10T03:17:13.653" v="190" actId="1076"/>
        <pc:sldMkLst>
          <pc:docMk/>
          <pc:sldMk cId="3346072025" sldId="335"/>
        </pc:sldMkLst>
        <pc:spChg chg="mod">
          <ac:chgData name="Henrique Souza" userId="e16f5053fa474369" providerId="LiveId" clId="{99B41B2D-784F-405E-8460-73D3D5171655}" dt="2024-11-10T03:17:13.653" v="190" actId="1076"/>
          <ac:spMkLst>
            <pc:docMk/>
            <pc:sldMk cId="3346072025" sldId="335"/>
            <ac:spMk id="3" creationId="{E4F79964-90C9-99AF-2F17-7A5429DFB061}"/>
          </ac:spMkLst>
        </pc:spChg>
      </pc:sldChg>
      <pc:sldChg chg="modSp add mod">
        <pc:chgData name="Henrique Souza" userId="e16f5053fa474369" providerId="LiveId" clId="{99B41B2D-784F-405E-8460-73D3D5171655}" dt="2024-11-10T03:16:18.593" v="180" actId="1076"/>
        <pc:sldMkLst>
          <pc:docMk/>
          <pc:sldMk cId="4080833107" sldId="337"/>
        </pc:sldMkLst>
        <pc:spChg chg="mod">
          <ac:chgData name="Henrique Souza" userId="e16f5053fa474369" providerId="LiveId" clId="{99B41B2D-784F-405E-8460-73D3D5171655}" dt="2024-11-10T03:16:18.593" v="180" actId="1076"/>
          <ac:spMkLst>
            <pc:docMk/>
            <pc:sldMk cId="4080833107" sldId="337"/>
            <ac:spMk id="3" creationId="{81E51BA8-CCCB-DA8D-EFEF-6A0BD3EA6558}"/>
          </ac:spMkLst>
        </pc:spChg>
      </pc:sldChg>
      <pc:sldChg chg="modSp add mod">
        <pc:chgData name="Henrique Souza" userId="e16f5053fa474369" providerId="LiveId" clId="{99B41B2D-784F-405E-8460-73D3D5171655}" dt="2024-11-10T03:16:24.151" v="181" actId="1076"/>
        <pc:sldMkLst>
          <pc:docMk/>
          <pc:sldMk cId="2872427182" sldId="338"/>
        </pc:sldMkLst>
        <pc:spChg chg="mod">
          <ac:chgData name="Henrique Souza" userId="e16f5053fa474369" providerId="LiveId" clId="{99B41B2D-784F-405E-8460-73D3D5171655}" dt="2024-11-10T03:16:24.151" v="181" actId="1076"/>
          <ac:spMkLst>
            <pc:docMk/>
            <pc:sldMk cId="2872427182" sldId="338"/>
            <ac:spMk id="2" creationId="{1EE3C180-49D7-0F09-8746-C323BB8FE387}"/>
          </ac:spMkLst>
        </pc:spChg>
      </pc:sldChg>
      <pc:sldChg chg="modSp add mod">
        <pc:chgData name="Henrique Souza" userId="e16f5053fa474369" providerId="LiveId" clId="{99B41B2D-784F-405E-8460-73D3D5171655}" dt="2024-11-10T03:16:31.625" v="182" actId="1076"/>
        <pc:sldMkLst>
          <pc:docMk/>
          <pc:sldMk cId="315107298" sldId="339"/>
        </pc:sldMkLst>
        <pc:spChg chg="mod">
          <ac:chgData name="Henrique Souza" userId="e16f5053fa474369" providerId="LiveId" clId="{99B41B2D-784F-405E-8460-73D3D5171655}" dt="2024-11-10T03:16:31.625" v="182" actId="1076"/>
          <ac:spMkLst>
            <pc:docMk/>
            <pc:sldMk cId="315107298" sldId="339"/>
            <ac:spMk id="2" creationId="{C2FD6CD9-8E78-3158-14D0-3506C6B5742F}"/>
          </ac:spMkLst>
        </pc:spChg>
      </pc:sldChg>
      <pc:sldChg chg="modSp add mod">
        <pc:chgData name="Henrique Souza" userId="e16f5053fa474369" providerId="LiveId" clId="{99B41B2D-784F-405E-8460-73D3D5171655}" dt="2024-11-10T03:16:40.151" v="184" actId="20577"/>
        <pc:sldMkLst>
          <pc:docMk/>
          <pc:sldMk cId="680199633" sldId="340"/>
        </pc:sldMkLst>
        <pc:spChg chg="mod">
          <ac:chgData name="Henrique Souza" userId="e16f5053fa474369" providerId="LiveId" clId="{99B41B2D-784F-405E-8460-73D3D5171655}" dt="2024-11-10T03:16:40.151" v="184" actId="20577"/>
          <ac:spMkLst>
            <pc:docMk/>
            <pc:sldMk cId="680199633" sldId="340"/>
            <ac:spMk id="2" creationId="{712DF396-5AF6-5DBE-A1FD-9200BDAD39A1}"/>
          </ac:spMkLst>
        </pc:spChg>
      </pc:sldChg>
      <pc:sldChg chg="modSp add mod">
        <pc:chgData name="Henrique Souza" userId="e16f5053fa474369" providerId="LiveId" clId="{99B41B2D-784F-405E-8460-73D3D5171655}" dt="2024-11-10T03:16:52.657" v="186" actId="20577"/>
        <pc:sldMkLst>
          <pc:docMk/>
          <pc:sldMk cId="2804774580" sldId="341"/>
        </pc:sldMkLst>
        <pc:spChg chg="mod">
          <ac:chgData name="Henrique Souza" userId="e16f5053fa474369" providerId="LiveId" clId="{99B41B2D-784F-405E-8460-73D3D5171655}" dt="2024-11-10T03:16:52.657" v="186" actId="20577"/>
          <ac:spMkLst>
            <pc:docMk/>
            <pc:sldMk cId="2804774580" sldId="341"/>
            <ac:spMk id="2" creationId="{54E081F6-FFF3-1C8A-CD3F-76BEA98A1B6B}"/>
          </ac:spMkLst>
        </pc:spChg>
      </pc:sldChg>
      <pc:sldChg chg="del ord">
        <pc:chgData name="Henrique Souza" userId="e16f5053fa474369" providerId="LiveId" clId="{99B41B2D-784F-405E-8460-73D3D5171655}" dt="2024-11-10T02:21:21.157" v="158" actId="47"/>
        <pc:sldMkLst>
          <pc:docMk/>
          <pc:sldMk cId="741701466" sldId="350"/>
        </pc:sldMkLst>
      </pc:sldChg>
      <pc:sldChg chg="del">
        <pc:chgData name="Henrique Souza" userId="e16f5053fa474369" providerId="LiveId" clId="{99B41B2D-784F-405E-8460-73D3D5171655}" dt="2024-11-10T02:15:12.289" v="64" actId="47"/>
        <pc:sldMkLst>
          <pc:docMk/>
          <pc:sldMk cId="2365962193" sldId="366"/>
        </pc:sldMkLst>
      </pc:sldChg>
      <pc:sldChg chg="del">
        <pc:chgData name="Henrique Souza" userId="e16f5053fa474369" providerId="LiveId" clId="{99B41B2D-784F-405E-8460-73D3D5171655}" dt="2024-11-10T02:15:27.006" v="67" actId="47"/>
        <pc:sldMkLst>
          <pc:docMk/>
          <pc:sldMk cId="1560431330" sldId="367"/>
        </pc:sldMkLst>
      </pc:sldChg>
      <pc:sldChg chg="del">
        <pc:chgData name="Henrique Souza" userId="e16f5053fa474369" providerId="LiveId" clId="{99B41B2D-784F-405E-8460-73D3D5171655}" dt="2024-11-10T02:15:27.006" v="67" actId="47"/>
        <pc:sldMkLst>
          <pc:docMk/>
          <pc:sldMk cId="1898600898" sldId="368"/>
        </pc:sldMkLst>
      </pc:sldChg>
      <pc:sldChg chg="del">
        <pc:chgData name="Henrique Souza" userId="e16f5053fa474369" providerId="LiveId" clId="{99B41B2D-784F-405E-8460-73D3D5171655}" dt="2024-11-10T02:15:27.006" v="67" actId="47"/>
        <pc:sldMkLst>
          <pc:docMk/>
          <pc:sldMk cId="1781571617" sldId="369"/>
        </pc:sldMkLst>
      </pc:sldChg>
      <pc:sldChg chg="del">
        <pc:chgData name="Henrique Souza" userId="e16f5053fa474369" providerId="LiveId" clId="{99B41B2D-784F-405E-8460-73D3D5171655}" dt="2024-11-10T02:15:27.006" v="67" actId="47"/>
        <pc:sldMkLst>
          <pc:docMk/>
          <pc:sldMk cId="1814170234" sldId="370"/>
        </pc:sldMkLst>
      </pc:sldChg>
      <pc:sldChg chg="del">
        <pc:chgData name="Henrique Souza" userId="e16f5053fa474369" providerId="LiveId" clId="{99B41B2D-784F-405E-8460-73D3D5171655}" dt="2024-11-10T02:15:27.006" v="67" actId="47"/>
        <pc:sldMkLst>
          <pc:docMk/>
          <pc:sldMk cId="1149876663" sldId="371"/>
        </pc:sldMkLst>
      </pc:sldChg>
      <pc:sldChg chg="del">
        <pc:chgData name="Henrique Souza" userId="e16f5053fa474369" providerId="LiveId" clId="{99B41B2D-784F-405E-8460-73D3D5171655}" dt="2024-11-10T02:15:27.006" v="67" actId="47"/>
        <pc:sldMkLst>
          <pc:docMk/>
          <pc:sldMk cId="3099503565" sldId="372"/>
        </pc:sldMkLst>
      </pc:sldChg>
      <pc:sldChg chg="del ord">
        <pc:chgData name="Henrique Souza" userId="e16f5053fa474369" providerId="LiveId" clId="{99B41B2D-784F-405E-8460-73D3D5171655}" dt="2024-11-10T02:21:21.157" v="158" actId="47"/>
        <pc:sldMkLst>
          <pc:docMk/>
          <pc:sldMk cId="2736099607" sldId="373"/>
        </pc:sldMkLst>
      </pc:sldChg>
      <pc:sldChg chg="del">
        <pc:chgData name="Henrique Souza" userId="e16f5053fa474369" providerId="LiveId" clId="{99B41B2D-784F-405E-8460-73D3D5171655}" dt="2024-11-10T02:15:21.618" v="66" actId="47"/>
        <pc:sldMkLst>
          <pc:docMk/>
          <pc:sldMk cId="548682946" sldId="374"/>
        </pc:sldMkLst>
      </pc:sldChg>
      <pc:sldChg chg="del">
        <pc:chgData name="Henrique Souza" userId="e16f5053fa474369" providerId="LiveId" clId="{99B41B2D-784F-405E-8460-73D3D5171655}" dt="2024-11-10T02:15:21.618" v="66" actId="47"/>
        <pc:sldMkLst>
          <pc:docMk/>
          <pc:sldMk cId="1539416313" sldId="375"/>
        </pc:sldMkLst>
      </pc:sldChg>
      <pc:sldChg chg="del">
        <pc:chgData name="Henrique Souza" userId="e16f5053fa474369" providerId="LiveId" clId="{99B41B2D-784F-405E-8460-73D3D5171655}" dt="2024-11-10T02:15:21.618" v="66" actId="47"/>
        <pc:sldMkLst>
          <pc:docMk/>
          <pc:sldMk cId="4177667943" sldId="376"/>
        </pc:sldMkLst>
      </pc:sldChg>
      <pc:sldChg chg="del">
        <pc:chgData name="Henrique Souza" userId="e16f5053fa474369" providerId="LiveId" clId="{99B41B2D-784F-405E-8460-73D3D5171655}" dt="2024-11-10T02:15:21.618" v="66" actId="47"/>
        <pc:sldMkLst>
          <pc:docMk/>
          <pc:sldMk cId="2620984554" sldId="377"/>
        </pc:sldMkLst>
      </pc:sldChg>
      <pc:sldChg chg="del">
        <pc:chgData name="Henrique Souza" userId="e16f5053fa474369" providerId="LiveId" clId="{99B41B2D-784F-405E-8460-73D3D5171655}" dt="2024-11-10T02:15:15.662" v="65" actId="47"/>
        <pc:sldMkLst>
          <pc:docMk/>
          <pc:sldMk cId="535353760" sldId="378"/>
        </pc:sldMkLst>
      </pc:sldChg>
      <pc:sldChg chg="del">
        <pc:chgData name="Henrique Souza" userId="e16f5053fa474369" providerId="LiveId" clId="{99B41B2D-784F-405E-8460-73D3D5171655}" dt="2024-11-10T02:15:15.662" v="65" actId="47"/>
        <pc:sldMkLst>
          <pc:docMk/>
          <pc:sldMk cId="1501495195" sldId="379"/>
        </pc:sldMkLst>
      </pc:sldChg>
      <pc:sldChg chg="modSp mod">
        <pc:chgData name="Henrique Souza" userId="e16f5053fa474369" providerId="LiveId" clId="{99B41B2D-784F-405E-8460-73D3D5171655}" dt="2024-11-10T02:15:45.597" v="72" actId="20577"/>
        <pc:sldMkLst>
          <pc:docMk/>
          <pc:sldMk cId="3853209465" sldId="380"/>
        </pc:sldMkLst>
        <pc:spChg chg="mod">
          <ac:chgData name="Henrique Souza" userId="e16f5053fa474369" providerId="LiveId" clId="{99B41B2D-784F-405E-8460-73D3D5171655}" dt="2024-11-10T02:15:45.597" v="72" actId="20577"/>
          <ac:spMkLst>
            <pc:docMk/>
            <pc:sldMk cId="3853209465" sldId="380"/>
            <ac:spMk id="194" creationId="{BF506328-1693-E04A-663F-E98C7666F6E4}"/>
          </ac:spMkLst>
        </pc:spChg>
      </pc:sldChg>
      <pc:sldChg chg="del">
        <pc:chgData name="Henrique Souza" userId="e16f5053fa474369" providerId="LiveId" clId="{99B41B2D-784F-405E-8460-73D3D5171655}" dt="2024-11-10T02:15:21.618" v="66" actId="47"/>
        <pc:sldMkLst>
          <pc:docMk/>
          <pc:sldMk cId="1207369420" sldId="381"/>
        </pc:sldMkLst>
      </pc:sldChg>
      <pc:sldChg chg="del">
        <pc:chgData name="Henrique Souza" userId="e16f5053fa474369" providerId="LiveId" clId="{99B41B2D-784F-405E-8460-73D3D5171655}" dt="2024-11-10T02:15:21.618" v="66" actId="47"/>
        <pc:sldMkLst>
          <pc:docMk/>
          <pc:sldMk cId="2426563775" sldId="382"/>
        </pc:sldMkLst>
      </pc:sldChg>
      <pc:sldChg chg="del">
        <pc:chgData name="Henrique Souza" userId="e16f5053fa474369" providerId="LiveId" clId="{99B41B2D-784F-405E-8460-73D3D5171655}" dt="2024-11-10T02:15:21.618" v="66" actId="47"/>
        <pc:sldMkLst>
          <pc:docMk/>
          <pc:sldMk cId="2130999812" sldId="383"/>
        </pc:sldMkLst>
      </pc:sldChg>
      <pc:sldChg chg="del">
        <pc:chgData name="Henrique Souza" userId="e16f5053fa474369" providerId="LiveId" clId="{99B41B2D-784F-405E-8460-73D3D5171655}" dt="2024-11-10T02:15:21.618" v="66" actId="47"/>
        <pc:sldMkLst>
          <pc:docMk/>
          <pc:sldMk cId="2344504209" sldId="384"/>
        </pc:sldMkLst>
      </pc:sldChg>
      <pc:sldChg chg="del">
        <pc:chgData name="Henrique Souza" userId="e16f5053fa474369" providerId="LiveId" clId="{99B41B2D-784F-405E-8460-73D3D5171655}" dt="2024-11-10T02:15:21.618" v="66" actId="47"/>
        <pc:sldMkLst>
          <pc:docMk/>
          <pc:sldMk cId="1779782726" sldId="385"/>
        </pc:sldMkLst>
      </pc:sldChg>
      <pc:sldChg chg="del">
        <pc:chgData name="Henrique Souza" userId="e16f5053fa474369" providerId="LiveId" clId="{99B41B2D-784F-405E-8460-73D3D5171655}" dt="2024-11-10T02:15:21.618" v="66" actId="47"/>
        <pc:sldMkLst>
          <pc:docMk/>
          <pc:sldMk cId="399237474" sldId="386"/>
        </pc:sldMkLst>
      </pc:sldChg>
      <pc:sldChg chg="del">
        <pc:chgData name="Henrique Souza" userId="e16f5053fa474369" providerId="LiveId" clId="{99B41B2D-784F-405E-8460-73D3D5171655}" dt="2024-11-10T02:15:12.289" v="64" actId="47"/>
        <pc:sldMkLst>
          <pc:docMk/>
          <pc:sldMk cId="1595776070" sldId="387"/>
        </pc:sldMkLst>
      </pc:sldChg>
      <pc:sldChg chg="del">
        <pc:chgData name="Henrique Souza" userId="e16f5053fa474369" providerId="LiveId" clId="{99B41B2D-784F-405E-8460-73D3D5171655}" dt="2024-11-10T02:15:12.289" v="64" actId="47"/>
        <pc:sldMkLst>
          <pc:docMk/>
          <pc:sldMk cId="1038936322" sldId="388"/>
        </pc:sldMkLst>
      </pc:sldChg>
      <pc:sldChg chg="del">
        <pc:chgData name="Henrique Souza" userId="e16f5053fa474369" providerId="LiveId" clId="{99B41B2D-784F-405E-8460-73D3D5171655}" dt="2024-11-10T02:15:06.451" v="63" actId="47"/>
        <pc:sldMkLst>
          <pc:docMk/>
          <pc:sldMk cId="2449566630" sldId="389"/>
        </pc:sldMkLst>
      </pc:sldChg>
      <pc:sldChg chg="del">
        <pc:chgData name="Henrique Souza" userId="e16f5053fa474369" providerId="LiveId" clId="{99B41B2D-784F-405E-8460-73D3D5171655}" dt="2024-11-10T02:15:12.289" v="64" actId="47"/>
        <pc:sldMkLst>
          <pc:docMk/>
          <pc:sldMk cId="1886870473" sldId="390"/>
        </pc:sldMkLst>
      </pc:sldChg>
      <pc:sldChg chg="del">
        <pc:chgData name="Henrique Souza" userId="e16f5053fa474369" providerId="LiveId" clId="{99B41B2D-784F-405E-8460-73D3D5171655}" dt="2024-11-10T02:15:12.289" v="64" actId="47"/>
        <pc:sldMkLst>
          <pc:docMk/>
          <pc:sldMk cId="2921449308" sldId="391"/>
        </pc:sldMkLst>
      </pc:sldChg>
      <pc:sldChg chg="del">
        <pc:chgData name="Henrique Souza" userId="e16f5053fa474369" providerId="LiveId" clId="{99B41B2D-784F-405E-8460-73D3D5171655}" dt="2024-11-10T02:15:12.289" v="64" actId="47"/>
        <pc:sldMkLst>
          <pc:docMk/>
          <pc:sldMk cId="4015774779" sldId="392"/>
        </pc:sldMkLst>
      </pc:sldChg>
      <pc:sldChg chg="del">
        <pc:chgData name="Henrique Souza" userId="e16f5053fa474369" providerId="LiveId" clId="{99B41B2D-784F-405E-8460-73D3D5171655}" dt="2024-11-10T02:15:06.451" v="63" actId="47"/>
        <pc:sldMkLst>
          <pc:docMk/>
          <pc:sldMk cId="3804407375" sldId="393"/>
        </pc:sldMkLst>
      </pc:sldChg>
      <pc:sldMasterChg chg="delSldLayout">
        <pc:chgData name="Henrique Souza" userId="e16f5053fa474369" providerId="LiveId" clId="{99B41B2D-784F-405E-8460-73D3D5171655}" dt="2024-11-10T02:16:25.293" v="81" actId="47"/>
        <pc:sldMasterMkLst>
          <pc:docMk/>
          <pc:sldMasterMk cId="671348263" sldId="2147483661"/>
        </pc:sldMasterMkLst>
        <pc:sldLayoutChg chg="del">
          <pc:chgData name="Henrique Souza" userId="e16f5053fa474369" providerId="LiveId" clId="{99B41B2D-784F-405E-8460-73D3D5171655}" dt="2024-11-10T02:16:25.293" v="81" actId="47"/>
          <pc:sldLayoutMkLst>
            <pc:docMk/>
            <pc:sldMasterMk cId="671348263" sldId="2147483661"/>
            <pc:sldLayoutMk cId="3049118339" sldId="2147483674"/>
          </pc:sldLayoutMkLst>
        </pc:sldLayoutChg>
        <pc:sldLayoutChg chg="del">
          <pc:chgData name="Henrique Souza" userId="e16f5053fa474369" providerId="LiveId" clId="{99B41B2D-784F-405E-8460-73D3D5171655}" dt="2024-11-10T02:15:21.618" v="66" actId="47"/>
          <pc:sldLayoutMkLst>
            <pc:docMk/>
            <pc:sldMasterMk cId="671348263" sldId="2147483661"/>
            <pc:sldLayoutMk cId="1922205844" sldId="2147483678"/>
          </pc:sldLayoutMkLst>
        </pc:sldLayoutChg>
      </pc:sldMasterChg>
    </pc:docChg>
  </pc:docChgLst>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10T02:09:14.762" v="250" actId="14100"/>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10T01:50:34.806" v="174" actId="20577"/>
          <ac:spMkLst>
            <pc:docMk/>
            <pc:sldMk cId="0" sldId="264"/>
            <ac:spMk id="184" creationId="{00000000-0000-0000-0000-000000000000}"/>
          </ac:spMkLst>
        </pc:spChg>
      </pc:sldChg>
      <pc:sldChg chg="modSp mod">
        <pc:chgData name="Henrique Souza" userId="e16f5053fa474369" providerId="LiveId" clId="{B2BAD3FF-019C-4BA0-9ED9-2B6E623CF3FD}" dt="2024-11-10T01:44:24.727" v="124" actId="20577"/>
        <pc:sldMkLst>
          <pc:docMk/>
          <pc:sldMk cId="0" sldId="265"/>
        </pc:sldMkLst>
        <pc:spChg chg="mod">
          <ac:chgData name="Henrique Souza" userId="e16f5053fa474369" providerId="LiveId" clId="{B2BAD3FF-019C-4BA0-9ED9-2B6E623CF3FD}" dt="2024-11-10T01:44:24.727" v="124"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pChg chg="mod">
          <ac:chgData name="Henrique Souza" userId="e16f5053fa474369" providerId="LiveId" clId="{B2BAD3FF-019C-4BA0-9ED9-2B6E623CF3FD}" dt="2024-11-09T17:46:09.560" v="5"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10T01:40:28.862" v="12" actId="14100"/>
        <pc:sldMkLst>
          <pc:docMk/>
          <pc:sldMk cId="2315204132" sldId="277"/>
        </pc:sldMkLst>
        <pc:spChg chg="mod">
          <ac:chgData name="Henrique Souza" userId="e16f5053fa474369" providerId="LiveId" clId="{B2BAD3FF-019C-4BA0-9ED9-2B6E623CF3FD}" dt="2024-11-10T01:40:28.862" v="12" actId="14100"/>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pChg chg="mod">
          <ac:chgData name="Henrique Souza" userId="e16f5053fa474369" providerId="LiveId" clId="{B2BAD3FF-019C-4BA0-9ED9-2B6E623CF3FD}" dt="2024-11-10T01:45:53.560" v="136" actId="20577"/>
          <ac:spMkLst>
            <pc:docMk/>
            <pc:sldMk cId="3159590825" sldId="293"/>
            <ac:spMk id="194" creationId="{75C03B17-F1E3-F164-B6D5-606D07ECC6D1}"/>
          </ac:spMkLst>
        </pc:spChg>
        <pc:spChg chg="mod">
          <ac:chgData name="Henrique Souza" userId="e16f5053fa474369" providerId="LiveId" clId="{B2BAD3FF-019C-4BA0-9ED9-2B6E623CF3FD}" dt="2024-11-10T02:06:37.686" v="230" actId="20577"/>
          <ac:spMkLst>
            <pc:docMk/>
            <pc:sldMk cId="3159590825" sldId="293"/>
            <ac:spMk id="196" creationId="{79FE3D90-9C05-E2C1-B806-DB1D4BF60DF1}"/>
          </ac:spMkLst>
        </pc:spChg>
      </pc:sldChg>
      <pc:sldChg chg="modSp mod ord">
        <pc:chgData name="Henrique Souza" userId="e16f5053fa474369" providerId="LiveId" clId="{B2BAD3FF-019C-4BA0-9ED9-2B6E623CF3FD}" dt="2024-11-10T01:47:23.240" v="147" actId="2057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2:08:32.691" v="239" actId="1076"/>
        <pc:sldMkLst>
          <pc:docMk/>
          <pc:sldMk cId="4195145980" sldId="299"/>
        </pc:sldMkLst>
        <pc:spChg chg="mod">
          <ac:chgData name="Henrique Souza" userId="e16f5053fa474369" providerId="LiveId" clId="{B2BAD3FF-019C-4BA0-9ED9-2B6E623CF3FD}" dt="2024-11-10T02:08:32.691" v="239"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mod">
        <pc:chgData name="Henrique Souza" userId="e16f5053fa474369" providerId="LiveId" clId="{B2BAD3FF-019C-4BA0-9ED9-2B6E623CF3FD}" dt="2024-11-10T02:09:04.541" v="248" actId="1076"/>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mod">
        <pc:chgData name="Henrique Souza" userId="e16f5053fa474369" providerId="LiveId" clId="{B2BAD3FF-019C-4BA0-9ED9-2B6E623CF3FD}" dt="2024-11-10T02:09:14.762" v="250" actId="14100"/>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add">
        <pc:chgData name="Henrique Souza" userId="e16f5053fa474369" providerId="LiveId" clId="{B2BAD3FF-019C-4BA0-9ED9-2B6E623CF3FD}" dt="2024-11-10T01:44:55.955" v="125"/>
        <pc:sldMkLst>
          <pc:docMk/>
          <pc:sldMk cId="741701466" sldId="350"/>
        </pc:sldMkLst>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2:04:02.270" v="196" actId="27636"/>
        <pc:sldMkLst>
          <pc:docMk/>
          <pc:sldMk cId="2365962193" sldId="366"/>
        </pc:sldMkLst>
        <pc:spChg chg="mod">
          <ac:chgData name="Henrique Souza" userId="e16f5053fa474369" providerId="LiveId" clId="{B2BAD3FF-019C-4BA0-9ED9-2B6E623CF3FD}" dt="2024-11-10T02:04:02.270" v="196" actId="27636"/>
          <ac:spMkLst>
            <pc:docMk/>
            <pc:sldMk cId="2365962193" sldId="366"/>
            <ac:spMk id="4" creationId="{33221971-E4B4-91FA-1DB9-F42D84D88189}"/>
          </ac:spMkLst>
        </pc:spChg>
      </pc:sldChg>
      <pc:sldChg chg="modSp add mod">
        <pc:chgData name="Henrique Souza" userId="e16f5053fa474369" providerId="LiveId" clId="{B2BAD3FF-019C-4BA0-9ED9-2B6E623CF3FD}" dt="2024-11-10T01:44:56.013" v="126" actId="27636"/>
        <pc:sldMkLst>
          <pc:docMk/>
          <pc:sldMk cId="1560431330" sldId="367"/>
        </pc:sldMkLst>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add">
        <pc:chgData name="Henrique Souza" userId="e16f5053fa474369" providerId="LiveId" clId="{B2BAD3FF-019C-4BA0-9ED9-2B6E623CF3FD}" dt="2024-11-10T01:44:55.955" v="125"/>
        <pc:sldMkLst>
          <pc:docMk/>
          <pc:sldMk cId="1898600898" sldId="368"/>
        </pc:sldMkLst>
      </pc:sldChg>
      <pc:sldChg chg="add">
        <pc:chgData name="Henrique Souza" userId="e16f5053fa474369" providerId="LiveId" clId="{B2BAD3FF-019C-4BA0-9ED9-2B6E623CF3FD}" dt="2024-11-10T01:44:55.955" v="125"/>
        <pc:sldMkLst>
          <pc:docMk/>
          <pc:sldMk cId="1781571617" sldId="369"/>
        </pc:sldMkLst>
      </pc:sldChg>
      <pc:sldChg chg="modSp add mod">
        <pc:chgData name="Henrique Souza" userId="e16f5053fa474369" providerId="LiveId" clId="{B2BAD3FF-019C-4BA0-9ED9-2B6E623CF3FD}" dt="2024-11-10T01:44:56.036" v="127" actId="27636"/>
        <pc:sldMkLst>
          <pc:docMk/>
          <pc:sldMk cId="1814170234" sldId="370"/>
        </pc:sldMkLst>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add">
        <pc:chgData name="Henrique Souza" userId="e16f5053fa474369" providerId="LiveId" clId="{B2BAD3FF-019C-4BA0-9ED9-2B6E623CF3FD}" dt="2024-11-10T01:44:55.955" v="125"/>
        <pc:sldMkLst>
          <pc:docMk/>
          <pc:sldMk cId="1149876663" sldId="371"/>
        </pc:sldMkLst>
      </pc:sldChg>
      <pc:sldChg chg="add">
        <pc:chgData name="Henrique Souza" userId="e16f5053fa474369" providerId="LiveId" clId="{B2BAD3FF-019C-4BA0-9ED9-2B6E623CF3FD}" dt="2024-11-10T01:44:55.955" v="125"/>
        <pc:sldMkLst>
          <pc:docMk/>
          <pc:sldMk cId="3099503565" sldId="372"/>
        </pc:sldMkLst>
      </pc:sldChg>
      <pc:sldChg chg="add">
        <pc:chgData name="Henrique Souza" userId="e16f5053fa474369" providerId="LiveId" clId="{B2BAD3FF-019C-4BA0-9ED9-2B6E623CF3FD}" dt="2024-11-10T01:45:18.585" v="128"/>
        <pc:sldMkLst>
          <pc:docMk/>
          <pc:sldMk cId="2736099607" sldId="373"/>
        </pc:sldMkLst>
      </pc:sldChg>
      <pc:sldChg chg="add">
        <pc:chgData name="Henrique Souza" userId="e16f5053fa474369" providerId="LiveId" clId="{B2BAD3FF-019C-4BA0-9ED9-2B6E623CF3FD}" dt="2024-11-10T01:47:44.847" v="148"/>
        <pc:sldMkLst>
          <pc:docMk/>
          <pc:sldMk cId="548682946" sldId="374"/>
        </pc:sldMkLst>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1:48:47.856" v="157" actId="1076"/>
        <pc:sldMkLst>
          <pc:docMk/>
          <pc:sldMk cId="1539416313" sldId="375"/>
        </pc:sldMkLst>
        <pc:spChg chg="mod">
          <ac:chgData name="Henrique Souza" userId="e16f5053fa474369" providerId="LiveId" clId="{B2BAD3FF-019C-4BA0-9ED9-2B6E623CF3FD}" dt="2024-11-10T01:48:47.856" v="157" actId="1076"/>
          <ac:spMkLst>
            <pc:docMk/>
            <pc:sldMk cId="1539416313" sldId="375"/>
            <ac:spMk id="2" creationId="{A4E89054-E271-7156-342B-76687B128586}"/>
          </ac:spMkLst>
        </pc:spChg>
      </pc:sldChg>
      <pc:sldChg chg="modSp add mod">
        <pc:chgData name="Henrique Souza" userId="e16f5053fa474369" providerId="LiveId" clId="{B2BAD3FF-019C-4BA0-9ED9-2B6E623CF3FD}" dt="2024-11-10T01:48:22.950" v="156" actId="1076"/>
        <pc:sldMkLst>
          <pc:docMk/>
          <pc:sldMk cId="4177667943" sldId="376"/>
        </pc:sldMkLst>
        <pc:spChg chg="mod">
          <ac:chgData name="Henrique Souza" userId="e16f5053fa474369" providerId="LiveId" clId="{B2BAD3FF-019C-4BA0-9ED9-2B6E623CF3FD}" dt="2024-11-10T01:48:22.950" v="156"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mod">
        <pc:chgData name="Henrique Souza" userId="e16f5053fa474369" providerId="LiveId" clId="{B2BAD3FF-019C-4BA0-9ED9-2B6E623CF3FD}" dt="2024-11-10T01:48:58.685" v="158" actId="1076"/>
        <pc:sldMkLst>
          <pc:docMk/>
          <pc:sldMk cId="2620984554" sldId="377"/>
        </pc:sldMkLst>
        <pc:spChg chg="mod">
          <ac:chgData name="Henrique Souza" userId="e16f5053fa474369" providerId="LiveId" clId="{B2BAD3FF-019C-4BA0-9ED9-2B6E623CF3FD}" dt="2024-11-10T01:48:58.685" v="15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mod">
        <pc:chgData name="Henrique Souza" userId="e16f5053fa474369" providerId="LiveId" clId="{B2BAD3FF-019C-4BA0-9ED9-2B6E623CF3FD}" dt="2024-11-10T01:47:44.899" v="151" actId="27636"/>
        <pc:sldMkLst>
          <pc:docMk/>
          <pc:sldMk cId="535353760" sldId="378"/>
        </pc:sldMkLst>
        <pc:spChg chg="mod">
          <ac:chgData name="Henrique Souza" userId="e16f5053fa474369" providerId="LiveId" clId="{B2BAD3FF-019C-4BA0-9ED9-2B6E623CF3FD}" dt="2024-11-10T01:47:44.899" v="151" actId="27636"/>
          <ac:spMkLst>
            <pc:docMk/>
            <pc:sldMk cId="535353760" sldId="378"/>
            <ac:spMk id="4" creationId="{7A082F9A-F659-CDFB-4B89-F7866B102DE0}"/>
          </ac:spMkLst>
        </pc:spChg>
      </pc:sldChg>
      <pc:sldChg chg="modSp add mod setBg">
        <pc:chgData name="Henrique Souza" userId="e16f5053fa474369" providerId="LiveId" clId="{B2BAD3FF-019C-4BA0-9ED9-2B6E623CF3FD}" dt="2024-11-10T01:50:14.778" v="164" actId="2057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mod setBg">
        <pc:chgData name="Henrique Souza" userId="e16f5053fa474369" providerId="LiveId" clId="{B2BAD3FF-019C-4BA0-9ED9-2B6E623CF3FD}" dt="2024-11-10T02:03:34.703" v="191" actId="2057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add">
        <pc:chgData name="Henrique Souza" userId="e16f5053fa474369" providerId="LiveId" clId="{B2BAD3FF-019C-4BA0-9ED9-2B6E623CF3FD}" dt="2024-11-10T01:53:07.303" v="178"/>
        <pc:sldMkLst>
          <pc:docMk/>
          <pc:sldMk cId="1207369420" sldId="381"/>
        </pc:sldMkLst>
      </pc:sldChg>
      <pc:sldChg chg="modSp add mod">
        <pc:chgData name="Henrique Souza" userId="e16f5053fa474369" providerId="LiveId" clId="{B2BAD3FF-019C-4BA0-9ED9-2B6E623CF3FD}" dt="2024-11-10T01:53:07.354" v="179" actId="27636"/>
        <pc:sldMkLst>
          <pc:docMk/>
          <pc:sldMk cId="2426563775" sldId="382"/>
        </pc:sldMkLst>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add">
        <pc:chgData name="Henrique Souza" userId="e16f5053fa474369" providerId="LiveId" clId="{B2BAD3FF-019C-4BA0-9ED9-2B6E623CF3FD}" dt="2024-11-10T01:53:07.303" v="178"/>
        <pc:sldMkLst>
          <pc:docMk/>
          <pc:sldMk cId="2130999812" sldId="383"/>
        </pc:sldMkLst>
      </pc:sldChg>
      <pc:sldChg chg="add">
        <pc:chgData name="Henrique Souza" userId="e16f5053fa474369" providerId="LiveId" clId="{B2BAD3FF-019C-4BA0-9ED9-2B6E623CF3FD}" dt="2024-11-10T01:53:07.303" v="178"/>
        <pc:sldMkLst>
          <pc:docMk/>
          <pc:sldMk cId="2344504209" sldId="384"/>
        </pc:sldMkLst>
      </pc:sldChg>
      <pc:sldChg chg="modSp add mod">
        <pc:chgData name="Henrique Souza" userId="e16f5053fa474369" providerId="LiveId" clId="{B2BAD3FF-019C-4BA0-9ED9-2B6E623CF3FD}" dt="2024-11-10T01:53:07.359" v="180" actId="27636"/>
        <pc:sldMkLst>
          <pc:docMk/>
          <pc:sldMk cId="1779782726" sldId="385"/>
        </pc:sldMkLst>
        <pc:spChg chg="mod">
          <ac:chgData name="Henrique Souza" userId="e16f5053fa474369" providerId="LiveId" clId="{B2BAD3FF-019C-4BA0-9ED9-2B6E623CF3FD}" dt="2024-11-10T01:53:07.359" v="180" actId="27636"/>
          <ac:spMkLst>
            <pc:docMk/>
            <pc:sldMk cId="1779782726" sldId="385"/>
            <ac:spMk id="3" creationId="{8938748D-856F-9271-72EC-3B398849338D}"/>
          </ac:spMkLst>
        </pc:spChg>
      </pc:sldChg>
      <pc:sldChg chg="add">
        <pc:chgData name="Henrique Souza" userId="e16f5053fa474369" providerId="LiveId" clId="{B2BAD3FF-019C-4BA0-9ED9-2B6E623CF3FD}" dt="2024-11-10T01:53:30.732" v="186"/>
        <pc:sldMkLst>
          <pc:docMk/>
          <pc:sldMk cId="399237474" sldId="386"/>
        </pc:sldMkLst>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2:04:48.942" v="204" actId="1076"/>
        <pc:sldMkLst>
          <pc:docMk/>
          <pc:sldMk cId="1595776070" sldId="387"/>
        </pc:sldMkLst>
        <pc:spChg chg="mod">
          <ac:chgData name="Henrique Souza" userId="e16f5053fa474369" providerId="LiveId" clId="{B2BAD3FF-019C-4BA0-9ED9-2B6E623CF3FD}" dt="2024-11-10T02:04:48.942" v="204"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mod">
        <pc:chgData name="Henrique Souza" userId="e16f5053fa474369" providerId="LiveId" clId="{B2BAD3FF-019C-4BA0-9ED9-2B6E623CF3FD}" dt="2024-11-10T02:04:44.242" v="203" actId="1076"/>
        <pc:sldMkLst>
          <pc:docMk/>
          <pc:sldMk cId="1038936322" sldId="388"/>
        </pc:sldMkLst>
        <pc:spChg chg="mod">
          <ac:chgData name="Henrique Souza" userId="e16f5053fa474369" providerId="LiveId" clId="{B2BAD3FF-019C-4BA0-9ED9-2B6E623CF3FD}" dt="2024-11-10T02:04:44.242" v="2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2:07:06.546" v="232" actId="47"/>
        <pc:sldMkLst>
          <pc:docMk/>
          <pc:sldMk cId="2449566630" sldId="389"/>
        </pc:sldMkLst>
        <pc:spChg chg="mod">
          <ac:chgData name="Henrique Souza" userId="e16f5053fa474369" providerId="LiveId" clId="{B2BAD3FF-019C-4BA0-9ED9-2B6E623CF3FD}" dt="2024-11-10T02:06:01.877" v="220"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mod">
        <pc:chgData name="Henrique Souza" userId="e16f5053fa474369" providerId="LiveId" clId="{B2BAD3FF-019C-4BA0-9ED9-2B6E623CF3FD}" dt="2024-11-10T02:04:25.170" v="201" actId="14100"/>
        <pc:sldMkLst>
          <pc:docMk/>
          <pc:sldMk cId="1886870473" sldId="390"/>
        </pc:sldMkLst>
        <pc:spChg chg="mod">
          <ac:chgData name="Henrique Souza" userId="e16f5053fa474369" providerId="LiveId" clId="{B2BAD3FF-019C-4BA0-9ED9-2B6E623CF3FD}" dt="2024-11-10T02:04:25.170" v="201" actId="14100"/>
          <ac:spMkLst>
            <pc:docMk/>
            <pc:sldMk cId="1886870473" sldId="390"/>
            <ac:spMk id="5" creationId="{C50B75C5-11FB-3A54-90DD-ACF917222E6E}"/>
          </ac:spMkLst>
        </pc:spChg>
      </pc:sldChg>
      <pc:sldChg chg="modSp add mod">
        <pc:chgData name="Henrique Souza" userId="e16f5053fa474369" providerId="LiveId" clId="{B2BAD3FF-019C-4BA0-9ED9-2B6E623CF3FD}" dt="2024-11-10T02:05:02.495" v="210" actId="1076"/>
        <pc:sldMkLst>
          <pc:docMk/>
          <pc:sldMk cId="2921449308" sldId="391"/>
        </pc:sldMkLst>
        <pc:spChg chg="mod">
          <ac:chgData name="Henrique Souza" userId="e16f5053fa474369" providerId="LiveId" clId="{B2BAD3FF-019C-4BA0-9ED9-2B6E623CF3FD}" dt="2024-11-10T02:05:02.495" v="210"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mod">
        <pc:chgData name="Henrique Souza" userId="e16f5053fa474369" providerId="LiveId" clId="{B2BAD3FF-019C-4BA0-9ED9-2B6E623CF3FD}" dt="2024-11-10T02:05:09.298" v="212" actId="1076"/>
        <pc:sldMkLst>
          <pc:docMk/>
          <pc:sldMk cId="4015774779" sldId="392"/>
        </pc:sldMkLst>
        <pc:spChg chg="mod">
          <ac:chgData name="Henrique Souza" userId="e16f5053fa474369" providerId="LiveId" clId="{B2BAD3FF-019C-4BA0-9ED9-2B6E623CF3FD}" dt="2024-11-10T02:05:09.298" v="212" actId="1076"/>
          <ac:spMkLst>
            <pc:docMk/>
            <pc:sldMk cId="4015774779" sldId="392"/>
            <ac:spMk id="2" creationId="{6A4C3247-8AFB-E653-7F0F-753FC9083CA1}"/>
          </ac:spMkLst>
        </pc:spChg>
      </pc:sldChg>
      <pc:sldChg chg="modSp add mod setBg">
        <pc:chgData name="Henrique Souza" userId="e16f5053fa474369" providerId="LiveId" clId="{B2BAD3FF-019C-4BA0-9ED9-2B6E623CF3FD}" dt="2024-11-10T02:05:49.673" v="219" actId="2057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29/11/2024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dirty="0">
                <a:solidFill>
                  <a:srgbClr val="D4D4D4"/>
                </a:solidFill>
                <a:effectLst/>
                <a:latin typeface="Consolas"/>
                <a:ea typeface="Consolas"/>
                <a:cs typeface="Consolas"/>
              </a:rPr>
              <a:t>A propriedade subject especifica o caminho definido pelo editor para o assunto do evento e é exigida.</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r>
              <a:rPr lang="pt-BR" sz="1200" b="0" i="0" strike="noStrike" cap="none" spc="0" baseline="0" dirty="0">
                <a:solidFill>
                  <a:srgbClr val="D4D4D4"/>
                </a:solidFill>
                <a:effectLst/>
                <a:latin typeface="Consolas"/>
                <a:ea typeface="Consolas"/>
                <a:cs typeface="Consolas"/>
              </a:rPr>
              <a:t>A função Colaborador da Grade de Eventos tem permissões para gerenciar recursos.</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https://learn.microsoft.com/training/modules/azure-event-grid/8-event-grid-custom-events/</a:t>
            </a:r>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425857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055F0FCF-8E0F-1A01-6BE7-98D524672A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63D10FC0-8B16-6476-9173-BC0E2582B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59273FC-A8B5-58CA-1544-E3CC7892F7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49678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4038167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316303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335165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a:solidFill>
                  <a:srgbClr val="D4D4D4"/>
                </a:solidFill>
                <a:effectLst/>
                <a:latin typeface="Consolas"/>
                <a:ea typeface="Consolas"/>
                <a:cs typeface="Consolas"/>
              </a:rPr>
              <a:t>Janelas de captura</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Essa janela tem configuração mínima de tamanho e tempo com uma “política de ganha quem vem primeiro”, o que significa que o primeiro gatilho encontrado causa uma operação de captura.</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0">
              <a:solidFill>
                <a:srgbClr val="D4D4D4"/>
              </a:solidFill>
              <a:effectLst/>
              <a:latin typeface="Consolas" panose="020B0609020204030204" pitchFamily="49" charset="0"/>
            </a:endParaRP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a:solidFill>
                  <a:srgbClr val="D4D4D4"/>
                </a:solidFill>
                <a:effectLst/>
                <a:latin typeface="Consolas"/>
                <a:ea typeface="Consolas"/>
                <a:cs typeface="Consolas"/>
              </a:rPr>
              <a:t>Dimensionamento de unidades de produtividade</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Uma única unidade de produtividade permite o ingresso de 1 MB por segundo ou 1.000 eventos por segundo e duas vezes essa quantidade de saída. Os Hubs de Eventos Standard podem ser configurados com 1 a 20 unidades de produtividade e outras podem ser adquiridas por meio de uma solicitação de suporte para aumento de cota.</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1378940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0535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Autorizar o acesso com identidades gerenciadas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Para autorizar uma solicitação para o serviço de Hubs de Eventos de uma identidade gerenciada em seu aplicativo, você precisa definir as configurações de controle de acesso baseado em função do Azure para essa identidade gerenciada. </a:t>
            </a:r>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Autorizar o acesso com o Microsoft Identity Platform</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Uma das principais vantagens de se usar o Microsoft Entra ID com os Hubs de Eventos é que suas credenciais não precisam mais ser armazenadas no seu código.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Em vez disso, é possível solicitar um token de acesso OAuth 2.0 da plataforma de identidade da Microsoft. </a:t>
            </a:r>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Autorizar o acesso a editores de Hubs de Eventos com assinaturas de acesso compartilhado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editor de eventos define um ponto de extremidade virtual para um Hub de Eventos. O editor só pode ser usado para enviar mensagens a um hub de eventos, não para receber mensagens.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Cada cliente dos Hubs de Eventos recebe um token exclusivo que é carregado para o cliente. </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Todos os tokens são atribuídos com chaves de assinatura de acesso compartilhado. </a:t>
            </a:r>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Autorizar o acesso aos consumidores dos Hubs de Eventos com assinaturas de acesso compartilhado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Para autenticar aplicativos de back-end que consomem dos dados gerados por produtores de Hubs de Eventos, a autenticação de token dos Hubs de Eventos exige que os direitos de gerenciar ou os privilégios de escutar estejam atribuídos ao namespace dos Hubs de Eventos ou ao tópico ou instância dos Hubs de Eventos dos respectivos clientes. </a:t>
            </a:r>
          </a:p>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327992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Muitas operações do Hub de Eventos ocorrem dentro do escopo de uma partição específica.</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Para entender quais partições estão disponíveis, consulte o Hub de Eventos usando um dos clientes do Hub de Eventos.</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Para ilustração, o </a:t>
            </a:r>
            <a:r>
              <a:rPr lang="pt-BR" sz="1200" b="1" i="0" strike="noStrike" cap="none" spc="0" baseline="0">
                <a:solidFill>
                  <a:srgbClr val="CE9178"/>
                </a:solidFill>
                <a:effectLst/>
                <a:latin typeface="Consolas"/>
                <a:ea typeface="Consolas"/>
                <a:cs typeface="Consolas"/>
              </a:rPr>
              <a:t>EventHubProducerClient</a:t>
            </a:r>
            <a:r>
              <a:rPr lang="pt-BR" sz="1200" b="0" i="0" strike="noStrike" cap="none" spc="0" baseline="0">
                <a:solidFill>
                  <a:srgbClr val="D4D4D4"/>
                </a:solidFill>
                <a:effectLst/>
                <a:latin typeface="Consolas"/>
                <a:ea typeface="Consolas"/>
                <a:cs typeface="Consolas"/>
              </a:rPr>
              <a:t> é demonstrado nesses exemplos, mas o conceito e a forma são comuns entre os clientes.</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2965274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Os produtores publicam eventos em lotes e podem solicitar uma partição específica ou permitir que o serviço de Hubs de Eventos decida em quais eventos de partição devem ser publicados.</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É recomendável usar o roteamento automático quando a publicação de eventos precisar estar altamente disponível ou quando os dados de evento tiverem de ser distribuídos uniformemente entre as partições.</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4101430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strike="noStrike" cap="none" spc="0" baseline="0">
                <a:solidFill>
                  <a:srgbClr val="D4D4D4"/>
                </a:solidFill>
                <a:effectLst/>
                <a:latin typeface="Consolas"/>
                <a:ea typeface="Consolas"/>
                <a:cs typeface="Consolas"/>
              </a:rPr>
              <a:t>Nosso exemplo lê todos os eventos que foram publicados no Hub de Eventos usando um iterador.</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Esta abordagem ao consumo destina-se a fornecer um exemplo geral.</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Para uso em produção, é recomendável usar o </a:t>
            </a:r>
            <a:r>
              <a:rPr lang="pt-BR" sz="1200" b="1" i="0" strike="noStrike" cap="none" spc="0" baseline="0">
                <a:solidFill>
                  <a:srgbClr val="CE9178"/>
                </a:solidFill>
                <a:effectLst/>
                <a:latin typeface="Consolas"/>
                <a:ea typeface="Consolas"/>
                <a:cs typeface="Consolas"/>
              </a:rPr>
              <a:t>Cliente do processador de eventos </a:t>
            </a:r>
            <a:r>
              <a:rPr lang="pt-BR" sz="1200" b="0" i="0" strike="noStrike" cap="none" spc="0" baseline="0">
                <a:solidFill>
                  <a:srgbClr val="D4D4D4"/>
                </a:solidFill>
                <a:effectLst/>
                <a:latin typeface="Consolas"/>
                <a:ea typeface="Consolas"/>
                <a:cs typeface="Consolas"/>
              </a:rPr>
              <a:t>(</a:t>
            </a:r>
            <a:r>
              <a:rPr lang="pt-BR" sz="1200" b="0" i="0" u="sng" strike="noStrike" cap="none" spc="0" baseline="0">
                <a:solidFill>
                  <a:srgbClr val="D4D4D4"/>
                </a:solidFill>
                <a:effectLst/>
                <a:uFill>
                  <a:solidFill>
                    <a:srgbClr val="D4D4D4"/>
                  </a:solidFill>
                </a:uFill>
                <a:latin typeface="Consolas"/>
                <a:ea typeface="Consolas"/>
                <a:cs typeface="Consolas"/>
              </a:rPr>
              <a:t>https://github.com/Azure/azure-sdk-for-net/blob/main/sdk/eventhub/Azure.Messaging.EventHubs.Processor</a:t>
            </a:r>
            <a:r>
              <a:rPr lang="pt-BR" sz="1200" b="0" i="0" strike="noStrike" cap="none" spc="0" baseline="0">
                <a:solidFill>
                  <a:srgbClr val="D4D4D4"/>
                </a:solidFill>
                <a:effectLst/>
                <a:latin typeface="Consolas"/>
                <a:ea typeface="Consolas"/>
                <a:cs typeface="Consolas"/>
              </a:rPr>
              <a:t>), pois ele fornece uma experiência mais robusta e eficiente.</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2035582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Uma partição é uma sequência ordenada de eventos que é mantida em um Hub de Eventos.</a:t>
            </a:r>
          </a:p>
          <a:p>
            <a:pPr marL="228600" indent="-228600">
              <a:buFont typeface="+mj-lt"/>
              <a:buAutoNum type="arabicPeriod"/>
            </a:pPr>
            <a:r>
              <a:rPr lang="pt-BR" sz="1200" b="0" i="0" strike="noStrike" cap="none" spc="0" baseline="0">
                <a:solidFill>
                  <a:srgbClr val="D4D4D4"/>
                </a:solidFill>
                <a:effectLst/>
                <a:latin typeface="Consolas"/>
                <a:ea typeface="Consolas"/>
                <a:cs typeface="Consolas"/>
              </a:rPr>
              <a:t>A marcação de pontos de verificação é um processo pelo qual um processador de eventos marca ou confirma a posição do último evento processado com êxito em uma partição.</a:t>
            </a:r>
          </a:p>
          <a:p>
            <a:pPr marL="228600" marR="0" lvl="0" indent="-228600" algn="l" defTabSz="914400" rtl="0" eaLnBrk="1" fontAlgn="auto" latinLnBrk="0" hangingPunct="1">
              <a:lnSpc>
                <a:spcPct val="100000"/>
              </a:lnSpc>
              <a:spcBef>
                <a:spcPct val="0"/>
              </a:spcBef>
              <a:spcAft>
                <a:spcPct val="0"/>
              </a:spcAft>
              <a:buClrTx/>
              <a:buSzTx/>
              <a:buFont typeface="+mj-lt"/>
              <a:buAutoNum type="arabicPeriod"/>
              <a:defRPr/>
            </a:pPr>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708230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Em uma arquitetura controlada por evento, os eventos são entregues quase em tempo real, para que os consumidores possam responder imediatamente conforme os eventos ocorrem. </a:t>
            </a:r>
          </a:p>
          <a:p>
            <a:endParaRPr lang="en-US" dirty="0"/>
          </a:p>
          <a:p>
            <a:r>
              <a:rPr lang="pt-BR" sz="1200" b="0" i="0" strike="noStrike" cap="none" spc="0" baseline="0" dirty="0">
                <a:solidFill>
                  <a:srgbClr val="000000"/>
                </a:solidFill>
                <a:effectLst/>
                <a:latin typeface="Segoe UI Light"/>
                <a:ea typeface="Segoe UI Light"/>
                <a:cs typeface="Segoe UI Light"/>
              </a:rPr>
              <a:t>Uma arquitetura controlada por eventos pode usar um modelo de pub/sub ou um modelo de fluxo de eventos.</a:t>
            </a:r>
          </a:p>
          <a:p>
            <a:pPr marL="171450" indent="-171450">
              <a:buFont typeface="Arial" panose="020B0604020202020204" pitchFamily="34" charset="0"/>
              <a:buChar char="•"/>
            </a:pPr>
            <a:r>
              <a:rPr lang="pt-BR" sz="1200" b="1" i="0" strike="noStrike" cap="none" spc="0" baseline="0" dirty="0">
                <a:solidFill>
                  <a:srgbClr val="000000"/>
                </a:solidFill>
                <a:effectLst/>
                <a:latin typeface="Segoe UI Light"/>
                <a:ea typeface="Segoe UI Light"/>
                <a:cs typeface="Segoe UI Light"/>
              </a:rPr>
              <a:t>Pub/sub</a:t>
            </a:r>
            <a:r>
              <a:rPr lang="pt-BR" sz="1200" b="0" i="0" strike="noStrike" cap="none" spc="0" baseline="0" dirty="0">
                <a:solidFill>
                  <a:srgbClr val="000000"/>
                </a:solidFill>
                <a:effectLst/>
                <a:latin typeface="Segoe UI Light"/>
                <a:ea typeface="Segoe UI Light"/>
                <a:cs typeface="Segoe UI Light"/>
              </a:rPr>
              <a:t>: a infraestrutura de mensagens acompanha o controle de assinaturas. Quando um evento é publicado, ele envia o evento para cada assinante. Depois que um evento é recebido, ele não pode ser reproduzido e não será exibido para assinantes novos.</a:t>
            </a:r>
          </a:p>
          <a:p>
            <a:pPr marL="171450" indent="-171450">
              <a:buFont typeface="Arial" panose="020B0604020202020204" pitchFamily="34" charset="0"/>
              <a:buChar char="•"/>
            </a:pPr>
            <a:r>
              <a:rPr lang="pt-BR" sz="1200" b="1" i="0" strike="noStrike" cap="none" spc="0" baseline="0" dirty="0">
                <a:solidFill>
                  <a:srgbClr val="000000"/>
                </a:solidFill>
                <a:effectLst/>
                <a:latin typeface="Segoe UI Light"/>
                <a:ea typeface="Segoe UI Light"/>
                <a:cs typeface="Segoe UI Light"/>
              </a:rPr>
              <a:t>Streaming de eventos</a:t>
            </a:r>
            <a:r>
              <a:rPr lang="pt-BR" sz="1200" b="0" i="0" strike="noStrike" cap="none" spc="0" baseline="0" dirty="0">
                <a:solidFill>
                  <a:srgbClr val="000000"/>
                </a:solidFill>
                <a:effectLst/>
                <a:latin typeface="Segoe UI Light"/>
                <a:ea typeface="Segoe UI Light"/>
                <a:cs typeface="Segoe UI Light"/>
              </a:rPr>
              <a:t>: eventos são gravados em um registro. Os eventos são estritamente ordenados (dentro de uma partição) e duráveis. Os clientes não se inscrevem no fluxo, mas podem ler de qualquer parte do fluxo. O cliente é responsável por avançar a sua posição no fluxo. Isso significa que um cliente pode participar a qualquer momento e pode reproduzir eventos.</a:t>
            </a:r>
          </a:p>
          <a:p>
            <a:endParaRPr lang="en-US" sz="1200" b="0" i="0" kern="1200" dirty="0">
              <a:solidFill>
                <a:schemeClr val="tx1"/>
              </a:solidFill>
              <a:effectLst/>
              <a:latin typeface="Segoe UI Light" pitchFamily="34" charset="0"/>
              <a:ea typeface="+mn-ea"/>
              <a:cs typeface="+mn-cs"/>
            </a:endParaRPr>
          </a:p>
          <a:p>
            <a:r>
              <a:rPr lang="pt-BR" sz="1200" b="0" i="0" strike="noStrike" cap="none" spc="0" baseline="0" dirty="0">
                <a:solidFill>
                  <a:srgbClr val="000000"/>
                </a:solidFill>
                <a:effectLst/>
                <a:latin typeface="Segoe UI Light"/>
                <a:ea typeface="Segoe UI Light"/>
                <a:cs typeface="Segoe UI Light"/>
              </a:rPr>
              <a:t>No lado do consumidor, há algumas variações comuns:</a:t>
            </a:r>
          </a:p>
          <a:p>
            <a:pPr marL="171450" indent="-171450">
              <a:buFont typeface="Arial" panose="020B0604020202020204" pitchFamily="34" charset="0"/>
              <a:buChar char="•"/>
            </a:pPr>
            <a:r>
              <a:rPr lang="pt-BR" sz="1200" b="1" i="0" strike="noStrike" cap="none" spc="0" baseline="0" dirty="0">
                <a:solidFill>
                  <a:srgbClr val="000000"/>
                </a:solidFill>
                <a:effectLst/>
                <a:latin typeface="Segoe UI Light"/>
                <a:ea typeface="Segoe UI Light"/>
                <a:cs typeface="Segoe UI Light"/>
              </a:rPr>
              <a:t>Processamento de eventos simples</a:t>
            </a:r>
            <a:r>
              <a:rPr lang="pt-BR" sz="1200" b="0" i="0" strike="noStrike" cap="none" spc="0" baseline="0" dirty="0">
                <a:solidFill>
                  <a:srgbClr val="000000"/>
                </a:solidFill>
                <a:effectLst/>
                <a:latin typeface="Segoe UI Light"/>
                <a:ea typeface="Segoe UI Light"/>
                <a:cs typeface="Segoe UI Light"/>
              </a:rPr>
              <a:t>. Um evento dispara imediatamente uma ação no consumidor. Por exemplo, você pode usar o Microsoft Azure Functions com um gatilho de Barramento de Serviço para que uma função seja executada sempre que uma mensagem for publicada em um tópico do Barramento de Serviço.</a:t>
            </a:r>
          </a:p>
          <a:p>
            <a:pPr marL="171450" indent="-171450">
              <a:buFont typeface="Arial" panose="020B0604020202020204" pitchFamily="34" charset="0"/>
              <a:buChar char="•"/>
            </a:pPr>
            <a:r>
              <a:rPr lang="pt-BR" sz="1200" b="1" i="0" strike="noStrike" cap="none" spc="0" baseline="0" dirty="0">
                <a:solidFill>
                  <a:srgbClr val="000000"/>
                </a:solidFill>
                <a:effectLst/>
                <a:latin typeface="Segoe UI Light"/>
                <a:ea typeface="Segoe UI Light"/>
                <a:cs typeface="Segoe UI Light"/>
              </a:rPr>
              <a:t>Processamento de eventos complexos</a:t>
            </a:r>
            <a:r>
              <a:rPr lang="pt-BR" sz="1200" b="0" i="0" strike="noStrike" cap="none" spc="0" baseline="0" dirty="0">
                <a:solidFill>
                  <a:srgbClr val="000000"/>
                </a:solidFill>
                <a:effectLst/>
                <a:latin typeface="Segoe UI Light"/>
                <a:ea typeface="Segoe UI Light"/>
                <a:cs typeface="Segoe UI Light"/>
              </a:rPr>
              <a:t>. Um consumidor processa uma série de eventos, procurando padrões nos dados de eventos usando uma tecnologia, como o Azure Stream Analytics ou o Apache Storm. Por exemplo, você pode agregar as leituras de um dispositivo incorporado em uma janela de tempo e gerar uma notificação se a média móvel ultrapassar um certo limite.</a:t>
            </a:r>
          </a:p>
          <a:p>
            <a:pPr marL="171450" indent="-171450">
              <a:buFont typeface="Arial" panose="020B0604020202020204" pitchFamily="34" charset="0"/>
              <a:buChar char="•"/>
            </a:pPr>
            <a:r>
              <a:rPr lang="pt-BR" sz="1200" b="1" i="0" strike="noStrike" cap="none" spc="0" baseline="0" dirty="0">
                <a:solidFill>
                  <a:srgbClr val="000000"/>
                </a:solidFill>
                <a:effectLst/>
                <a:latin typeface="Segoe UI Light"/>
                <a:ea typeface="Segoe UI Light"/>
                <a:cs typeface="Segoe UI Light"/>
              </a:rPr>
              <a:t>Processamento de fluxo de eventos</a:t>
            </a:r>
            <a:r>
              <a:rPr lang="pt-BR" sz="1200" b="0" i="0" strike="noStrike" cap="none" spc="0" baseline="0" dirty="0">
                <a:solidFill>
                  <a:srgbClr val="000000"/>
                </a:solidFill>
                <a:effectLst/>
                <a:latin typeface="Segoe UI Light"/>
                <a:ea typeface="Segoe UI Light"/>
                <a:cs typeface="Segoe UI Light"/>
              </a:rPr>
              <a:t>. Use uma plataforma de fluxo de dados, como o Hub IoT do Azure ou o Apache Kafka, como um pipeline para ingestão de eventos e os encaminhe para os processadores de fluxo. Os processadores de fluxo agem para processar ou transformar o fluxo. Pode haver vários processadores de fluxo para subsistemas diferentes do aplicativo. Esta abordagem é uma boa opção para cargas de trabalho de IoT (Internet das Coisas).</a:t>
            </a:r>
          </a:p>
          <a:p>
            <a:pPr marL="171450" indent="-171450">
              <a:buFont typeface="Arial" panose="020B0604020202020204" pitchFamily="34" charset="0"/>
              <a:buChar char="•"/>
            </a:pPr>
            <a:endParaRPr lang="en-US" sz="1200" b="0" i="0" kern="1200" dirty="0">
              <a:solidFill>
                <a:schemeClr val="tx1"/>
              </a:solidFill>
              <a:effectLst/>
              <a:latin typeface="Segoe UI Light" pitchFamily="34" charset="0"/>
              <a:ea typeface="+mn-ea"/>
              <a:cs typeface="+mn-cs"/>
            </a:endParaRPr>
          </a:p>
          <a:p>
            <a:r>
              <a:rPr lang="pt-BR" sz="1200" b="0" i="0" strike="noStrike" cap="none" spc="0" baseline="0" dirty="0">
                <a:solidFill>
                  <a:srgbClr val="000000"/>
                </a:solidFill>
                <a:effectLst/>
                <a:latin typeface="Segoe UI Light"/>
                <a:ea typeface="Segoe UI Light"/>
                <a:cs typeface="Segoe UI Light"/>
              </a:rPr>
              <a:t>A fonte dos eventos pode ser externa ao sistema, como dispositivos físicos em uma solução de IoT. Nesse caso, o sistema deve ser capaz de receber os dados no volume e taxa de transferência necessários para a fonte de dados.</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241512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lgn="l" rtl="0" eaLnBrk="1" fontAlgn="t" latinLnBrk="0" hangingPunct="1">
              <a:spcBef>
                <a:spcPct val="0"/>
              </a:spcBef>
              <a:spcAft>
                <a:spcPct val="0"/>
              </a:spcAft>
            </a:pPr>
            <a:r>
              <a:rPr lang="pt-BR" sz="1200" b="1" i="0" strike="noStrike" cap="none" spc="0" baseline="0">
                <a:solidFill>
                  <a:srgbClr val="FFFFFF"/>
                </a:solidFill>
                <a:effectLst/>
                <a:latin typeface="Segoe UI"/>
                <a:ea typeface="Segoe UI"/>
                <a:cs typeface="Segoe UI"/>
              </a:rPr>
              <a:t>Descrições de propriedade</a:t>
            </a:r>
          </a:p>
          <a:p>
            <a:pPr marL="0" marR="0" lvl="0" indent="0" algn="l" defTabSz="914367" rtl="0" eaLnBrk="1" fontAlgn="t" latinLnBrk="0" hangingPunct="1">
              <a:lnSpc>
                <a:spcPct val="90000"/>
              </a:lnSpc>
              <a:spcBef>
                <a:spcPct val="0"/>
              </a:spcBef>
              <a:spcAft>
                <a:spcPct val="0"/>
              </a:spcAft>
              <a:buClrTx/>
              <a:buSzTx/>
              <a:buFontTx/>
              <a:buNone/>
              <a:defRPr/>
            </a:pPr>
            <a:r>
              <a:rPr lang="pt-BR" sz="3200" b="0" i="0" strike="noStrike" cap="none" spc="0" baseline="0">
                <a:solidFill>
                  <a:srgbClr val="D4D4D4"/>
                </a:solidFill>
                <a:effectLst/>
                <a:latin typeface="Consolas"/>
                <a:ea typeface="Consolas"/>
                <a:cs typeface="Consolas"/>
              </a:rPr>
              <a:t>O exemplo a seguir mostra as propriedades que são usadas por todos os editores de eventos</a:t>
            </a:r>
          </a:p>
          <a:p>
            <a:pPr marL="285750" indent="-285750" algn="l" rtl="0" eaLnBrk="1" fontAlgn="t" latinLnBrk="0" hangingPunct="1">
              <a:spcBef>
                <a:spcPct val="0"/>
              </a:spcBef>
              <a:spcAft>
                <a:spcPct val="0"/>
              </a:spcAft>
              <a:buFont typeface="Arial" panose="020B0604020202020204" pitchFamily="34" charset="0"/>
              <a:buChar char="•"/>
            </a:pPr>
            <a:endParaRPr lang="en-US" sz="1200" b="1" i="0" u="none" strike="noStrike" kern="1200">
              <a:solidFill>
                <a:srgbClr val="FFFFFF"/>
              </a:solidFill>
              <a:effectLst/>
              <a:latin typeface="Segoe UI" panose="020B0502040204020203" pitchFamily="34" charset="0"/>
            </a:endParaRPr>
          </a:p>
          <a:p>
            <a:pPr marL="285750" marR="0" lvl="0" indent="-285750" algn="l" defTabSz="914367" rtl="0" eaLnBrk="1" fontAlgn="t" latinLnBrk="0" hangingPunct="1">
              <a:lnSpc>
                <a:spcPct val="90000"/>
              </a:lnSpc>
              <a:spcBef>
                <a:spcPct val="0"/>
              </a:spcBef>
              <a:spcAft>
                <a:spcPct val="0"/>
              </a:spcAft>
              <a:buClrTx/>
              <a:buSzTx/>
              <a:buFont typeface="Arial" panose="020B0604020202020204" pitchFamily="34" charset="0"/>
              <a:buChar char="•"/>
              <a:defRPr/>
            </a:pPr>
            <a:r>
              <a:rPr lang="pt-BR" sz="1200" b="1" i="0" strike="noStrike" cap="none" spc="0" baseline="0">
                <a:solidFill>
                  <a:srgbClr val="FFFFFF"/>
                </a:solidFill>
                <a:effectLst/>
                <a:latin typeface="Segoe UI"/>
                <a:ea typeface="Segoe UI"/>
                <a:cs typeface="Segoe UI"/>
              </a:rPr>
              <a:t>tópico:</a:t>
            </a:r>
            <a:r>
              <a:rPr lang="pt-BR" sz="1200" b="0" i="0" strike="noStrike" cap="none" spc="0" baseline="0">
                <a:solidFill>
                  <a:srgbClr val="FFFFFF"/>
                </a:solidFill>
                <a:effectLst/>
                <a:latin typeface="Segoe UI"/>
                <a:ea typeface="Segoe UI"/>
                <a:cs typeface="Segoe UI"/>
              </a:rPr>
              <a:t> caminho de recurso completo para a origem do evento. </a:t>
            </a:r>
            <a:r>
              <a:rPr lang="pt-BR" sz="3200" b="0" i="0" strike="noStrike" cap="none" spc="0" baseline="0">
                <a:solidFill>
                  <a:srgbClr val="D4D4D4"/>
                </a:solidFill>
                <a:effectLst/>
                <a:latin typeface="Consolas"/>
                <a:ea typeface="Consolas"/>
                <a:cs typeface="Consolas"/>
              </a:rPr>
              <a:t>Se não estiver incluído, a Grade de Eventos carimbará o evento. Se incluído, ele deve corresponder exatamente ao tópico da Grade de Eventos chamado ID do Azure Resource Manager.</a:t>
            </a:r>
            <a:r>
              <a:rPr lang="pt-BR" sz="6600" b="0" i="0" strike="noStrike" cap="none" spc="0" baseline="0">
                <a:solidFill>
                  <a:srgbClr val="D4D4D4"/>
                </a:solidFill>
                <a:effectLst/>
                <a:latin typeface="Consolas"/>
                <a:ea typeface="Consolas"/>
                <a:cs typeface="Consolas"/>
              </a:rPr>
              <a:t>A Grade de Eventos fornece esse valor.</a:t>
            </a: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assunto:</a:t>
            </a:r>
            <a:r>
              <a:rPr lang="pt-BR" sz="1200" b="0" i="0" strike="noStrike" cap="none" spc="0" baseline="0">
                <a:solidFill>
                  <a:srgbClr val="000000"/>
                </a:solidFill>
                <a:effectLst/>
                <a:latin typeface="Segoe UI"/>
                <a:ea typeface="Segoe UI"/>
                <a:cs typeface="Segoe UI"/>
              </a:rPr>
              <a:t> caminho definido pelo editor para o assunto do evento.</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eventType:</a:t>
            </a:r>
            <a:r>
              <a:rPr lang="pt-BR" sz="1200" b="0" i="0" strike="noStrike" cap="none" spc="0" baseline="0">
                <a:solidFill>
                  <a:srgbClr val="000000"/>
                </a:solidFill>
                <a:effectLst/>
                <a:latin typeface="Segoe UI"/>
                <a:ea typeface="Segoe UI"/>
                <a:cs typeface="Segoe UI"/>
              </a:rPr>
              <a:t> um dos tipos de evento registrados para a origem do evento.</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eventTime:</a:t>
            </a:r>
            <a:r>
              <a:rPr lang="pt-BR" sz="1200" b="0" i="0" strike="noStrike" cap="none" spc="0" baseline="0">
                <a:solidFill>
                  <a:srgbClr val="000000"/>
                </a:solidFill>
                <a:effectLst/>
                <a:latin typeface="Segoe UI"/>
                <a:ea typeface="Segoe UI"/>
                <a:cs typeface="Segoe UI"/>
              </a:rPr>
              <a:t> a hora em que o evento é gerado com base na hora UTC do provedor.</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ID</a:t>
            </a:r>
            <a:r>
              <a:rPr lang="pt-BR" sz="1200" b="0" i="0" strike="noStrike" cap="none" spc="0" baseline="0">
                <a:solidFill>
                  <a:srgbClr val="000000"/>
                </a:solidFill>
                <a:effectLst/>
                <a:latin typeface="Segoe UI"/>
                <a:ea typeface="Segoe UI"/>
                <a:cs typeface="Segoe UI"/>
              </a:rPr>
              <a:t>: identificador exclusivo para o evento.</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data:</a:t>
            </a:r>
            <a:r>
              <a:rPr lang="pt-BR" sz="1200" b="0" i="0" strike="noStrike" cap="none" spc="0" baseline="0">
                <a:solidFill>
                  <a:srgbClr val="000000"/>
                </a:solidFill>
                <a:effectLst/>
                <a:latin typeface="Segoe UI"/>
                <a:ea typeface="Segoe UI"/>
                <a:cs typeface="Segoe UI"/>
              </a:rPr>
              <a:t> dados do evento específicos ao provedor de recursos.</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dataVersion:</a:t>
            </a:r>
            <a:r>
              <a:rPr lang="pt-BR" sz="1200" b="0" i="0" strike="noStrike" cap="none" spc="0" baseline="0">
                <a:solidFill>
                  <a:srgbClr val="000000"/>
                </a:solidFill>
                <a:effectLst/>
                <a:latin typeface="Segoe UI"/>
                <a:ea typeface="Segoe UI"/>
                <a:cs typeface="Segoe UI"/>
              </a:rPr>
              <a:t> a versão do esquema do objeto dos dados. O publicador define a versão do esquema.</a:t>
            </a:r>
            <a:endParaRPr lang="en-US" sz="1200" b="0" i="0" u="none" strike="noStrike">
              <a:effectLst/>
              <a:latin typeface="Arial" panose="020B0604020202020204" pitchFamily="34" charset="0"/>
            </a:endParaRPr>
          </a:p>
          <a:p>
            <a:pPr marL="285750" indent="-285750" algn="l" rtl="0" eaLnBrk="1" fontAlgn="t" latinLnBrk="0" hangingPunct="1">
              <a:spcBef>
                <a:spcPct val="0"/>
              </a:spcBef>
              <a:spcAft>
                <a:spcPct val="0"/>
              </a:spcAft>
              <a:buFont typeface="Arial" panose="020B0604020202020204" pitchFamily="34" charset="0"/>
              <a:buChar char="•"/>
            </a:pPr>
            <a:r>
              <a:rPr lang="pt-BR" sz="1200" b="1" i="0" strike="noStrike" cap="none" spc="0" baseline="0">
                <a:solidFill>
                  <a:srgbClr val="000000"/>
                </a:solidFill>
                <a:effectLst/>
                <a:latin typeface="Segoe UI"/>
                <a:ea typeface="Segoe UI"/>
                <a:cs typeface="Segoe UI"/>
              </a:rPr>
              <a:t>metadataVersion</a:t>
            </a:r>
            <a:r>
              <a:rPr lang="pt-BR" sz="1200" b="0" i="0" strike="noStrike" cap="none" spc="0" baseline="0">
                <a:solidFill>
                  <a:srgbClr val="000000"/>
                </a:solidFill>
                <a:effectLst/>
                <a:latin typeface="Segoe UI"/>
                <a:ea typeface="Segoe UI"/>
                <a:cs typeface="Segoe UI"/>
              </a:rPr>
              <a:t>: a versão do esquema de metadados do evento. Grade de Eventos define o esquema de propriedades de nível superior. </a:t>
            </a:r>
            <a:endParaRPr lang="en-US" sz="1200" b="0" i="0" u="none" strike="noStrike">
              <a:effectLst/>
              <a:latin typeface="Arial" panose="020B0604020202020204" pitchFamily="34" charset="0"/>
            </a:endParaRPr>
          </a:p>
          <a:p>
            <a:pPr marL="0" indent="0">
              <a:buFont typeface="Arial" panose="020B0604020202020204" pitchFamily="34" charset="0"/>
              <a:buNone/>
            </a:pPr>
            <a:endParaRPr lang="en-US"/>
          </a:p>
          <a:p>
            <a:pPr marL="0" indent="0">
              <a:buFont typeface="Arial" panose="020B0604020202020204" pitchFamily="34" charset="0"/>
              <a:buNone/>
            </a:pPr>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92299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A entrega proporcionada pela Grade de Eventos tem um tempo de duração. Ele tenta entregar cada evento pelo menos uma vez para cada assinatura correspondente imediatamente.</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Se o ponto de extremidade de um assinante não confirmar o recebimento de um evento ou se houver uma falha, a Grade de Eventos tentará a entrega novamente com base em uma agenda de repetição e em uma política de repetição.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000000"/>
                </a:solidFill>
                <a:effectLst/>
                <a:latin typeface="Aptos"/>
                <a:ea typeface="Aptos"/>
                <a:cs typeface="Aptos"/>
              </a:rPr>
              <a:t>A Grade de Eventos não garante a ordem de entrega de eventos, portanto, os assinantes podem recebê-los fora de ordem.</a:t>
            </a:r>
          </a:p>
          <a:p>
            <a:endParaRPr lang="en-US" b="1"/>
          </a:p>
          <a:p>
            <a:r>
              <a:rPr lang="pt-BR" sz="1200" b="1" i="0" strike="noStrike" cap="none" spc="0" baseline="0">
                <a:solidFill>
                  <a:srgbClr val="000000"/>
                </a:solidFill>
                <a:effectLst/>
                <a:latin typeface="Aptos"/>
                <a:ea typeface="Aptos"/>
                <a:cs typeface="Aptos"/>
              </a:rPr>
              <a:t>Agenda de repetição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Se o erro retornado pelo ponto de extremidade assinado for um erro relacionado à configuração que não pode ser corrigido com novas tentativas (por exemplo, se o ponto de extremidade for excluído), o EventGrid armazena o evento como mensagem morta ou removerá o evento se o armazenamento de mensagens mortas não estiver configurado.</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Se Mensagens mortas não estiver configurado para um ponto de extremidade, os eventos serão descartados quando os esses tipos de erros ocorrerem. Considere configurar o Armazenamento de Mensagens Mortas se você não quiser que esses tipos de eventos sejam removidos.</a:t>
            </a:r>
          </a:p>
          <a:p>
            <a:pPr marL="171450" indent="-171450">
              <a:buFont typeface="Arial" panose="020B0604020202020204" pitchFamily="34" charset="0"/>
              <a:buChar char="•"/>
            </a:pPr>
            <a:endParaRPr lang="en-US"/>
          </a:p>
          <a:p>
            <a:pPr marL="0" indent="0">
              <a:buFont typeface="Arial" panose="020B0604020202020204" pitchFamily="34" charset="0"/>
              <a:buNone/>
            </a:pPr>
            <a:r>
              <a:rPr lang="pt-BR" sz="1200" b="1" i="0" strike="noStrike" cap="none" spc="0" baseline="0">
                <a:solidFill>
                  <a:srgbClr val="000000"/>
                </a:solidFill>
                <a:effectLst/>
                <a:latin typeface="Aptos"/>
                <a:ea typeface="Aptos"/>
                <a:cs typeface="Aptos"/>
              </a:rPr>
              <a:t>Envio em lote de saída</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0" strike="noStrike" cap="none" spc="0" baseline="0">
                <a:solidFill>
                  <a:srgbClr val="D4D4D4"/>
                </a:solidFill>
                <a:effectLst/>
                <a:latin typeface="Consolas"/>
                <a:ea typeface="Consolas"/>
                <a:cs typeface="Consolas"/>
              </a:rPr>
              <a:t>O envio em lote está desativado por padrão e pode ser ativado por assinatura por meio do portal, da CLI, do PowerShell ou de SDKs. </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Duas configurações:</a:t>
            </a:r>
          </a:p>
          <a:p>
            <a:pPr marL="384432" marR="0" lvl="1"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1" strike="noStrike" cap="none" spc="0" baseline="0">
                <a:solidFill>
                  <a:srgbClr val="569CD6"/>
                </a:solidFill>
                <a:effectLst/>
                <a:latin typeface="Consolas"/>
                <a:ea typeface="Consolas"/>
                <a:cs typeface="Consolas"/>
              </a:rPr>
              <a:t>Máximo de eventos por lote</a:t>
            </a:r>
            <a:r>
              <a:rPr lang="pt-BR" sz="1200" b="0" i="0" strike="noStrike" cap="none" spc="0" baseline="0">
                <a:solidFill>
                  <a:srgbClr val="D4D4D4"/>
                </a:solidFill>
                <a:effectLst/>
                <a:latin typeface="Consolas"/>
                <a:ea typeface="Consolas"/>
                <a:cs typeface="Consolas"/>
              </a:rPr>
              <a:t> – Número máximo de eventos que a Grade de Eventos entregará por lote. Esse número nunca será excedido, mas menos eventos poderão ser entregues se nenhum outro evento estiver disponível no momento da publicação.</a:t>
            </a:r>
          </a:p>
          <a:p>
            <a:pPr marL="384432" marR="0" lvl="1"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0" i="1" strike="noStrike" cap="none" spc="0" baseline="0">
                <a:solidFill>
                  <a:srgbClr val="569CD6"/>
                </a:solidFill>
                <a:effectLst/>
                <a:latin typeface="Consolas"/>
                <a:ea typeface="Consolas"/>
                <a:cs typeface="Consolas"/>
              </a:rPr>
              <a:t>Tamanho de lote preferencial em quilobytes</a:t>
            </a:r>
            <a:r>
              <a:rPr lang="pt-BR" sz="1200" b="0" i="0" strike="noStrike" cap="none" spc="0" baseline="0">
                <a:solidFill>
                  <a:srgbClr val="569CD6"/>
                </a:solidFill>
                <a:effectLst/>
                <a:latin typeface="Consolas"/>
                <a:ea typeface="Consolas"/>
                <a:cs typeface="Consolas"/>
              </a:rPr>
              <a:t> – </a:t>
            </a:r>
            <a:endParaRPr lang="en-US" b="0">
              <a:solidFill>
                <a:srgbClr val="D4D4D4"/>
              </a:solidFill>
              <a:effectLst/>
              <a:latin typeface="Consolas" panose="020B0609020204030204" pitchFamily="49" charset="0"/>
            </a:endParaRPr>
          </a:p>
          <a:p>
            <a:pPr marL="384432" marR="0" lvl="1"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b="0">
              <a:solidFill>
                <a:srgbClr val="D4D4D4"/>
              </a:solidFill>
              <a:effectLst/>
              <a:latin typeface="Consolas" panose="020B0609020204030204" pitchFamily="49" charset="0"/>
            </a:endParaRPr>
          </a:p>
          <a:p>
            <a:pPr marL="171450" indent="-171450">
              <a:buFont typeface="Arial" panose="020B0604020202020204" pitchFamily="34" charset="0"/>
              <a:buChar char="•"/>
            </a:pPr>
            <a:endParaRPr lang="en-US"/>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246650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D4D4D4"/>
                </a:solidFill>
                <a:effectLst/>
                <a:latin typeface="Consolas"/>
                <a:ea typeface="Consolas"/>
                <a:cs typeface="Consolas"/>
              </a:rPr>
              <a:t>Você deve ter a permissão </a:t>
            </a:r>
            <a:r>
              <a:rPr lang="pt-BR" sz="1200" b="1" i="0" strike="noStrike" cap="none" spc="0" baseline="0">
                <a:solidFill>
                  <a:srgbClr val="569CD6"/>
                </a:solidFill>
                <a:effectLst/>
                <a:latin typeface="Consolas"/>
                <a:ea typeface="Consolas"/>
                <a:cs typeface="Consolas"/>
              </a:rPr>
              <a:t>Microsoft.EventGrid/EventSubscriptions/Write</a:t>
            </a:r>
            <a:r>
              <a:rPr lang="pt-BR" sz="1200" b="0" i="0" strike="noStrike" cap="none" spc="0" baseline="0">
                <a:solidFill>
                  <a:srgbClr val="D4D4D4"/>
                </a:solidFill>
                <a:effectLst/>
                <a:latin typeface="Consolas"/>
                <a:ea typeface="Consolas"/>
                <a:cs typeface="Consolas"/>
              </a:rPr>
              <a:t> no recurso que é a origem do evento. Essa permissão é necessária porque está gravando uma nova assinatura no escopo do recurso. O recurso necessário varia de acordo com se você estiver assinando um tópico de sistema ou um tópico personalizado.</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263569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752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181600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4729899" y="926307"/>
            <a:ext cx="4029959" cy="3612356"/>
          </a:xfrm>
        </p:spPr>
        <p:txBody>
          <a:bodyPr>
            <a:noAutofit/>
          </a:bodyPr>
          <a:lstStyle>
            <a:lvl1pPr>
              <a:defRPr sz="1800"/>
            </a:lvl1pPr>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96133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11/29/2024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9"/>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 id="2147483676" r:id="rId14"/>
    <p:sldLayoutId id="2147483677" r:id="rId15"/>
    <p:sldLayoutId id="2147483678" r:id="rId16"/>
    <p:sldLayoutId id="214748367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pt-br/azure/role-based-access-control/built-in-roles#azure-event-hubs-data-owner"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5" Type="http://schemas.openxmlformats.org/officeDocument/2006/relationships/hyperlink" Target="https://docs.microsoft.com/pt-br/azure/role-based-access-control/built-in-roles#azure-event-hubs-data-receiver" TargetMode="External"/><Relationship Id="rId4" Type="http://schemas.openxmlformats.org/officeDocument/2006/relationships/hyperlink" Target="https://docs.microsoft.com/pt-br/azure/role-based-access-control/built-in-roles#azure-event-hubs-data-sender"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Vinícius Climaco</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Arquiteto</a:t>
            </a:r>
            <a:r>
              <a:rPr lang="en-US" sz="2400" dirty="0">
                <a:solidFill>
                  <a:srgbClr val="040A24"/>
                </a:solidFill>
                <a:latin typeface="Calibri"/>
                <a:ea typeface="Calibri"/>
                <a:cs typeface="Calibri"/>
                <a:sym typeface="Calibri"/>
              </a:rPr>
              <a:t> no Itaú</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a:t>
            </a:r>
            <a:r>
              <a:rPr lang="en-US" sz="2400" b="1" dirty="0" err="1">
                <a:solidFill>
                  <a:srgbClr val="040A24"/>
                </a:solidFill>
                <a:latin typeface="Calibri"/>
                <a:ea typeface="Calibri"/>
                <a:cs typeface="Calibri"/>
                <a:sym typeface="Calibri"/>
              </a:rPr>
              <a:t>v</a:t>
            </a:r>
            <a:r>
              <a:rPr lang="en-US" sz="2400" b="1" i="0" u="none" strike="noStrike" cap="none" dirty="0" err="1">
                <a:solidFill>
                  <a:srgbClr val="040A24"/>
                </a:solidFill>
                <a:latin typeface="Calibri"/>
                <a:ea typeface="Calibri"/>
                <a:cs typeface="Calibri"/>
                <a:sym typeface="Calibri"/>
              </a:rPr>
              <a:t>inicius.climaco</a:t>
            </a:r>
            <a:endParaRPr lang="en-US" sz="2400" b="1" i="0" u="none" strike="noStrike" cap="none" dirty="0">
              <a:solidFill>
                <a:srgbClr val="040A24"/>
              </a:solidFill>
              <a:latin typeface="Calibri"/>
              <a:ea typeface="Calibri"/>
              <a:cs typeface="Calibri"/>
              <a:sym typeface="Calibri"/>
            </a:endParaRPr>
          </a:p>
          <a:p>
            <a:pPr lvl="0">
              <a:spcBef>
                <a:spcPts val="1000"/>
              </a:spcBef>
              <a:buSzPts val="1600"/>
            </a:pPr>
            <a:r>
              <a:rPr lang="pt-BR" sz="2400" b="1" i="0" u="none" strike="noStrike" cap="none" dirty="0">
                <a:solidFill>
                  <a:srgbClr val="040A24"/>
                </a:solidFill>
                <a:latin typeface="Calibri"/>
                <a:ea typeface="Calibri"/>
                <a:cs typeface="Calibri"/>
                <a:sym typeface="Calibri"/>
              </a:rPr>
              <a:t>linkedin.com/in</a:t>
            </a:r>
            <a:r>
              <a:rPr lang="pt-BR" sz="2400" b="1" dirty="0">
                <a:solidFill>
                  <a:srgbClr val="040A24"/>
                </a:solidFill>
                <a:latin typeface="Calibri"/>
                <a:ea typeface="Calibri"/>
                <a:cs typeface="Calibri"/>
                <a:sym typeface="Calibri"/>
              </a:rPr>
              <a:t>/</a:t>
            </a:r>
            <a:r>
              <a:rPr lang="pt-BR" sz="2400" b="1" dirty="0" err="1">
                <a:solidFill>
                  <a:srgbClr val="040A24"/>
                </a:solidFill>
                <a:latin typeface="Calibri"/>
                <a:ea typeface="Calibri"/>
                <a:cs typeface="Calibri"/>
                <a:sym typeface="Calibri"/>
              </a:rPr>
              <a:t>viniciusclimaco</a:t>
            </a:r>
            <a:r>
              <a:rPr lang="pt-BR" sz="2400" b="1"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2800" spc="-50" dirty="0">
                <a:solidFill>
                  <a:srgbClr val="FF0000"/>
                </a:solidFill>
                <a:latin typeface="Segoe UI"/>
                <a:cs typeface="Segoe UI"/>
              </a:rPr>
              <a:t>Desenvolver soluções baseadas em eventos</a:t>
            </a:r>
            <a:endParaRPr lang="en-US" sz="28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23890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F68-A776-B203-0F76-EEC02AC2BAB7}"/>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Descobrir os esquemas de evento (2 de 2)</a:t>
            </a:r>
          </a:p>
        </p:txBody>
      </p:sp>
      <p:sp>
        <p:nvSpPr>
          <p:cNvPr id="3" name="Text Placeholder 2">
            <a:extLst>
              <a:ext uri="{FF2B5EF4-FFF2-40B4-BE49-F238E27FC236}">
                <a16:creationId xmlns:a16="http://schemas.microsoft.com/office/drawing/2014/main" id="{7C1E2C93-DA17-834B-9BB7-B65A494AF3E2}"/>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Exemplo de evento do Armazenamento de Blobs do Azure</a:t>
            </a:r>
          </a:p>
        </p:txBody>
      </p:sp>
      <p:sp>
        <p:nvSpPr>
          <p:cNvPr id="5" name="TextBox 4">
            <a:extLst>
              <a:ext uri="{FF2B5EF4-FFF2-40B4-BE49-F238E27FC236}">
                <a16:creationId xmlns:a16="http://schemas.microsoft.com/office/drawing/2014/main" id="{D9F95302-6529-FDF1-10C7-4F9DB8901B7E}"/>
              </a:ext>
            </a:extLst>
          </p:cNvPr>
          <p:cNvSpPr txBox="1"/>
          <p:nvPr/>
        </p:nvSpPr>
        <p:spPr>
          <a:xfrm>
            <a:off x="324409" y="1085189"/>
            <a:ext cx="7630871" cy="3670236"/>
          </a:xfrm>
          <a:prstGeom prst="rect">
            <a:avLst/>
          </a:prstGeom>
          <a:noFill/>
          <a:ln w="25400">
            <a:solidFill>
              <a:srgbClr val="0078D4"/>
            </a:solidFill>
          </a:ln>
        </p:spPr>
        <p:txBody>
          <a:bodyPr wrap="square" lIns="68580" tIns="68580" rIns="68580" bIns="68580" rtlCol="0">
            <a:spAutoFit/>
          </a:bodyPr>
          <a:lstStyle/>
          <a:p>
            <a:pPr defTabSz="699557">
              <a:spcBef>
                <a:spcPts val="300"/>
              </a:spcBef>
              <a:buClrTx/>
              <a:buSzPct val="90000"/>
              <a:defRPr/>
            </a:pP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"topic"</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"subject"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eventType</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err="1">
                <a:solidFill>
                  <a:srgbClr val="A31515"/>
                </a:solidFill>
                <a:latin typeface="Consolas" panose="020B0609020204030204" pitchFamily="49" charset="0"/>
                <a:ea typeface="+mn-ea"/>
              </a:rPr>
              <a:t>Microsoft.Storage.BlobCreated</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eventTime</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"2017-06-26T18:41:00.9584103Z"</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"id"</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"831e1650-001e-001b-66ab-eeb76e069631"</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"data"</a:t>
            </a:r>
            <a:r>
              <a:rPr lang="en-US" sz="1200" kern="1200" dirty="0">
                <a:latin typeface="Consolas" panose="020B0609020204030204" pitchFamily="49" charset="0"/>
                <a:ea typeface="+mn-ea"/>
              </a:rPr>
              <a:t>: {</a:t>
            </a:r>
          </a:p>
          <a:p>
            <a:pPr defTabSz="699557">
              <a:spcBef>
                <a:spcPts val="324"/>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api</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err="1">
                <a:solidFill>
                  <a:srgbClr val="A31515"/>
                </a:solidFill>
                <a:latin typeface="Consolas" panose="020B0609020204030204" pitchFamily="49" charset="0"/>
                <a:ea typeface="+mn-ea"/>
              </a:rPr>
              <a:t>PutBlockList</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"eTag"</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"0x8D4BCC2E4835CD0"</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storageDiagnostics</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batchId</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"b68529f3-68cd-4744-baa4-3c0498ec19f0"</a:t>
            </a:r>
            <a:r>
              <a:rPr lang="en-US" sz="1200" kern="1200" dirty="0">
                <a:latin typeface="Consolas" panose="020B0609020204030204" pitchFamily="49" charset="0"/>
                <a:ea typeface="+mn-ea"/>
              </a:rPr>
              <a:t> },</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clientRequestId</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"6d79dbfb-0e37-4fc4-981f-442c9ca65760"</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requestId</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"831e1650-001e-001b-66ab-eeb76e000000"</a:t>
            </a:r>
            <a:r>
              <a:rPr lang="en-US" sz="1200" kern="1200" dirty="0">
                <a:latin typeface="Consolas" panose="020B0609020204030204" pitchFamily="49" charset="0"/>
                <a:ea typeface="+mn-ea"/>
              </a:rPr>
              <a:t>, </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contentType</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"application/octet-stream"</a:t>
            </a: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contentLength</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09885A"/>
                </a:solidFill>
                <a:latin typeface="Consolas" panose="020B0609020204030204" pitchFamily="49" charset="0"/>
                <a:ea typeface="+mn-ea"/>
              </a:rPr>
              <a:t>524288</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blobType</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err="1">
                <a:solidFill>
                  <a:srgbClr val="A31515"/>
                </a:solidFill>
                <a:latin typeface="Consolas" panose="020B0609020204030204" pitchFamily="49" charset="0"/>
                <a:ea typeface="+mn-ea"/>
              </a:rPr>
              <a:t>BlockBlob</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"sequencer"</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"00000000000004420000000000028963"</a:t>
            </a:r>
            <a:r>
              <a:rPr lang="en-US" sz="1200" kern="1200" dirty="0">
                <a:latin typeface="Consolas" panose="020B0609020204030204" pitchFamily="49" charset="0"/>
                <a:ea typeface="+mn-ea"/>
              </a:rPr>
              <a:t>,</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url</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"https://test.blob.core.windows.net/container/blob"</a:t>
            </a:r>
          </a:p>
          <a:p>
            <a:pPr defTabSz="699557">
              <a:spcBef>
                <a:spcPts val="300"/>
              </a:spcBef>
              <a:buClrTx/>
              <a:buSzPct val="90000"/>
              <a:defRPr/>
            </a:pPr>
            <a:r>
              <a:rPr lang="en-US" sz="1200" kern="1200" dirty="0">
                <a:latin typeface="Consolas" panose="020B0609020204030204" pitchFamily="49" charset="0"/>
                <a:ea typeface="+mn-ea"/>
              </a:rPr>
              <a:t>    },</a:t>
            </a:r>
          </a:p>
          <a:p>
            <a:pPr defTabSz="699557">
              <a:spcBef>
                <a:spcPts val="300"/>
              </a:spcBef>
              <a:buClrTx/>
              <a:buSzPct val="90000"/>
              <a:defRPr/>
            </a:pP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dataVersion</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0451A5"/>
                </a:solidFill>
                <a:latin typeface="Consolas" panose="020B0609020204030204" pitchFamily="49" charset="0"/>
                <a:ea typeface="+mn-ea"/>
              </a:rPr>
              <a:t>"</a:t>
            </a:r>
            <a:r>
              <a:rPr lang="en-US" sz="1200" kern="1200" dirty="0" err="1">
                <a:solidFill>
                  <a:srgbClr val="0451A5"/>
                </a:solidFill>
                <a:latin typeface="Consolas" panose="020B0609020204030204" pitchFamily="49" charset="0"/>
                <a:ea typeface="+mn-ea"/>
              </a:rPr>
              <a:t>metadataVersion</a:t>
            </a:r>
            <a:r>
              <a:rPr lang="en-US" sz="1200" kern="1200" dirty="0">
                <a:solidFill>
                  <a:srgbClr val="0451A5"/>
                </a:solidFill>
                <a:latin typeface="Consolas" panose="020B0609020204030204" pitchFamily="49" charset="0"/>
                <a:ea typeface="+mn-ea"/>
              </a:rPr>
              <a:t>"</a:t>
            </a:r>
            <a:r>
              <a:rPr lang="en-US" sz="1200" kern="1200" dirty="0">
                <a:latin typeface="Consolas" panose="020B0609020204030204" pitchFamily="49" charset="0"/>
                <a:ea typeface="+mn-ea"/>
              </a:rPr>
              <a:t>: </a:t>
            </a:r>
            <a:r>
              <a:rPr lang="en-US" sz="1200" kern="1200" dirty="0">
                <a:solidFill>
                  <a:srgbClr val="A31515"/>
                </a:solidFill>
                <a:latin typeface="Consolas" panose="020B0609020204030204" pitchFamily="49" charset="0"/>
                <a:ea typeface="+mn-ea"/>
              </a:rPr>
              <a:t>"1"</a:t>
            </a:r>
            <a:endParaRPr lang="en-US" sz="1200" kern="1200" dirty="0">
              <a:latin typeface="Consolas" panose="020B0609020204030204" pitchFamily="49" charset="0"/>
              <a:ea typeface="+mn-ea"/>
            </a:endParaRPr>
          </a:p>
          <a:p>
            <a:pPr defTabSz="699557">
              <a:spcBef>
                <a:spcPts val="300"/>
              </a:spcBef>
              <a:buClrTx/>
              <a:buSzPct val="90000"/>
              <a:defRPr/>
            </a:pPr>
            <a:r>
              <a:rPr lang="en-US" sz="1200" kern="1200" dirty="0">
                <a:latin typeface="Consolas" panose="020B0609020204030204" pitchFamily="49" charset="0"/>
                <a:ea typeface="+mn-ea"/>
              </a:rPr>
              <a:t>}]</a:t>
            </a:r>
          </a:p>
        </p:txBody>
      </p:sp>
    </p:spTree>
    <p:extLst>
      <p:ext uri="{BB962C8B-B14F-4D97-AF65-F5344CB8AC3E}">
        <p14:creationId xmlns:p14="http://schemas.microsoft.com/office/powerpoint/2010/main" val="35196448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8D08A0-08F6-58BF-1BB5-9F0D8EE7F72C}"/>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a durabilidade da entrega de eventos</a:t>
            </a:r>
          </a:p>
        </p:txBody>
      </p:sp>
      <p:sp>
        <p:nvSpPr>
          <p:cNvPr id="6" name="Content Placeholder 5">
            <a:extLst>
              <a:ext uri="{FF2B5EF4-FFF2-40B4-BE49-F238E27FC236}">
                <a16:creationId xmlns:a16="http://schemas.microsoft.com/office/drawing/2014/main" id="{B0B322AE-9E0C-4AC7-2588-FA9EA8695FF3}"/>
              </a:ext>
            </a:extLst>
          </p:cNvPr>
          <p:cNvSpPr>
            <a:spLocks noGrp="1"/>
          </p:cNvSpPr>
          <p:nvPr>
            <p:ph sz="quarter" idx="10"/>
          </p:nvPr>
        </p:nvSpPr>
        <p:spPr>
          <a:xfrm>
            <a:off x="342900" y="859941"/>
            <a:ext cx="8416529" cy="3612356"/>
          </a:xfrm>
        </p:spPr>
        <p:txBody>
          <a:bodyPr/>
          <a:lstStyle/>
          <a:p>
            <a:pPr>
              <a:spcAft>
                <a:spcPts val="900"/>
              </a:spcAft>
            </a:pPr>
            <a:r>
              <a:rPr lang="pt-BR" sz="1500" dirty="0">
                <a:solidFill>
                  <a:srgbClr val="000000"/>
                </a:solidFill>
                <a:latin typeface="Segoe UI Semibold"/>
                <a:ea typeface="Segoe UI Semibold"/>
                <a:cs typeface="Segoe UI Semibold"/>
              </a:rPr>
              <a:t>Agenda de repetição </a:t>
            </a:r>
            <a:r>
              <a:rPr lang="pt-BR" sz="1500" dirty="0">
                <a:solidFill>
                  <a:srgbClr val="000000"/>
                </a:solidFill>
                <a:latin typeface="Segoe UI"/>
                <a:ea typeface="Segoe UI"/>
                <a:cs typeface="Segoe UI"/>
              </a:rPr>
              <a:t>- quando a Grade de Eventos recebe um erro para uma tentativa de entrega de evento, ela decide se deve tentar a entrega novamente, inativar o evento ou descartá-lo com base no tipo de erro.</a:t>
            </a:r>
          </a:p>
          <a:p>
            <a:pPr>
              <a:spcAft>
                <a:spcPts val="900"/>
              </a:spcAft>
            </a:pPr>
            <a:r>
              <a:rPr lang="pt-BR" sz="1500" dirty="0">
                <a:solidFill>
                  <a:srgbClr val="000000"/>
                </a:solidFill>
                <a:latin typeface="Segoe UI Semibold"/>
                <a:ea typeface="Segoe UI Semibold"/>
                <a:cs typeface="Segoe UI Semibold"/>
              </a:rPr>
              <a:t>Política de repetição </a:t>
            </a:r>
            <a:r>
              <a:rPr lang="pt-BR" sz="1500" dirty="0">
                <a:solidFill>
                  <a:srgbClr val="000000"/>
                </a:solidFill>
                <a:latin typeface="Segoe UI"/>
                <a:ea typeface="Segoe UI"/>
                <a:cs typeface="Segoe UI"/>
              </a:rPr>
              <a:t>- você pode personalizar a política de repetição ao criar uma assinatura de evento por meio do </a:t>
            </a:r>
            <a:r>
              <a:rPr lang="pt-BR" sz="1500" i="1" dirty="0">
                <a:solidFill>
                  <a:srgbClr val="000000"/>
                </a:solidFill>
                <a:latin typeface="Segoe UI"/>
                <a:ea typeface="Segoe UI"/>
                <a:cs typeface="Segoe UI"/>
              </a:rPr>
              <a:t>número máximo de tentativas</a:t>
            </a:r>
            <a:r>
              <a:rPr lang="pt-BR" sz="1500" dirty="0">
                <a:solidFill>
                  <a:srgbClr val="000000"/>
                </a:solidFill>
                <a:latin typeface="Segoe UI"/>
                <a:ea typeface="Segoe UI"/>
                <a:cs typeface="Segoe UI"/>
              </a:rPr>
              <a:t> e das configurações de </a:t>
            </a:r>
            <a:r>
              <a:rPr lang="pt-BR" sz="1500" i="1" dirty="0">
                <a:solidFill>
                  <a:srgbClr val="000000"/>
                </a:solidFill>
                <a:latin typeface="Segoe UI"/>
                <a:ea typeface="Segoe UI"/>
                <a:cs typeface="Segoe UI"/>
              </a:rPr>
              <a:t>vida útil do evento</a:t>
            </a:r>
            <a:r>
              <a:rPr lang="pt-BR" sz="1500" dirty="0">
                <a:solidFill>
                  <a:srgbClr val="000000"/>
                </a:solidFill>
                <a:latin typeface="Segoe UI"/>
                <a:ea typeface="Segoe UI"/>
                <a:cs typeface="Segoe UI"/>
              </a:rPr>
              <a:t>.</a:t>
            </a:r>
          </a:p>
          <a:p>
            <a:pPr>
              <a:spcAft>
                <a:spcPts val="900"/>
              </a:spcAft>
            </a:pPr>
            <a:r>
              <a:rPr lang="pt-BR" sz="1500" dirty="0">
                <a:solidFill>
                  <a:srgbClr val="000000"/>
                </a:solidFill>
                <a:latin typeface="Segoe UI Semibold"/>
                <a:ea typeface="Segoe UI Semibold"/>
                <a:cs typeface="Segoe UI Semibold"/>
              </a:rPr>
              <a:t>Envio em lote de saída </a:t>
            </a:r>
            <a:r>
              <a:rPr lang="pt-BR" sz="1500" dirty="0">
                <a:solidFill>
                  <a:srgbClr val="000000"/>
                </a:solidFill>
                <a:latin typeface="Segoe UI"/>
                <a:ea typeface="Segoe UI"/>
                <a:cs typeface="Segoe UI"/>
              </a:rPr>
              <a:t>- você pode configurar a Grade de Eventos para agrupar eventos em lotes para entrega e assim obter um desempenho de HTTP aprimorado em cenários de alta taxa de transferência.</a:t>
            </a:r>
          </a:p>
          <a:p>
            <a:pPr>
              <a:spcAft>
                <a:spcPts val="900"/>
              </a:spcAft>
            </a:pPr>
            <a:r>
              <a:rPr lang="pt-BR" sz="1500" dirty="0">
                <a:solidFill>
                  <a:srgbClr val="000000"/>
                </a:solidFill>
                <a:latin typeface="Segoe UI Semibold"/>
                <a:ea typeface="Segoe UI Semibold"/>
                <a:cs typeface="Segoe UI Semibold"/>
              </a:rPr>
              <a:t>Entrega atrasada </a:t>
            </a:r>
            <a:r>
              <a:rPr lang="pt-BR" sz="1500" dirty="0">
                <a:solidFill>
                  <a:srgbClr val="000000"/>
                </a:solidFill>
                <a:latin typeface="Segoe UI"/>
                <a:ea typeface="Segoe UI"/>
                <a:cs typeface="Segoe UI"/>
              </a:rPr>
              <a:t>- se ponto de extremidade apresentar falhas de entrega, a Grade de Eventos atrasará a entrega e a nova tentativa de eventos para esse ponto de extremidade.</a:t>
            </a:r>
          </a:p>
          <a:p>
            <a:pPr>
              <a:spcAft>
                <a:spcPts val="900"/>
              </a:spcAft>
            </a:pPr>
            <a:r>
              <a:rPr lang="pt-BR" sz="1500" dirty="0">
                <a:solidFill>
                  <a:srgbClr val="000000"/>
                </a:solidFill>
                <a:latin typeface="Segoe UI Semibold"/>
                <a:ea typeface="Segoe UI Semibold"/>
                <a:cs typeface="Segoe UI Semibold"/>
              </a:rPr>
              <a:t>Eventos inativos </a:t>
            </a:r>
            <a:r>
              <a:rPr lang="pt-BR" sz="1500" dirty="0">
                <a:solidFill>
                  <a:srgbClr val="000000"/>
                </a:solidFill>
                <a:latin typeface="Segoe UI"/>
                <a:ea typeface="Segoe UI"/>
                <a:cs typeface="Segoe UI"/>
              </a:rPr>
              <a:t>- se um evento não puder ser entregue dentro de um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determinado período ou um certo número de tentativas, o evento não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entregue poderá ser enviado para uma conta de armazenamento.</a:t>
            </a:r>
          </a:p>
          <a:p>
            <a:endParaRPr lang="en-US" sz="1500" dirty="0"/>
          </a:p>
        </p:txBody>
      </p:sp>
    </p:spTree>
    <p:extLst>
      <p:ext uri="{BB962C8B-B14F-4D97-AF65-F5344CB8AC3E}">
        <p14:creationId xmlns:p14="http://schemas.microsoft.com/office/powerpoint/2010/main" val="359978658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5492-A0D5-4502-2F40-68807B86ACE4}"/>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Controlar o acesso a eventos (1 de 2)</a:t>
            </a:r>
          </a:p>
        </p:txBody>
      </p:sp>
      <p:sp>
        <p:nvSpPr>
          <p:cNvPr id="6" name="Text Placeholder 5">
            <a:extLst>
              <a:ext uri="{FF2B5EF4-FFF2-40B4-BE49-F238E27FC236}">
                <a16:creationId xmlns:a16="http://schemas.microsoft.com/office/drawing/2014/main" id="{6E590C2A-C1F0-DCAE-AD37-9F0F80059152}"/>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Funções internas</a:t>
            </a:r>
          </a:p>
        </p:txBody>
      </p:sp>
      <p:sp>
        <p:nvSpPr>
          <p:cNvPr id="5" name="Content Placeholder 4">
            <a:extLst>
              <a:ext uri="{FF2B5EF4-FFF2-40B4-BE49-F238E27FC236}">
                <a16:creationId xmlns:a16="http://schemas.microsoft.com/office/drawing/2014/main" id="{685E8806-8D66-0A09-30C2-DA79526190E3}"/>
              </a:ext>
            </a:extLst>
          </p:cNvPr>
          <p:cNvSpPr>
            <a:spLocks noGrp="1"/>
          </p:cNvSpPr>
          <p:nvPr>
            <p:ph sz="quarter" idx="10"/>
          </p:nvPr>
        </p:nvSpPr>
        <p:spPr>
          <a:xfrm>
            <a:off x="342900" y="1129564"/>
            <a:ext cx="8003788" cy="860930"/>
          </a:xfrm>
        </p:spPr>
        <p:txBody>
          <a:bodyPr/>
          <a:lstStyle/>
          <a:p>
            <a:pPr marL="0" indent="0">
              <a:buNone/>
            </a:pPr>
            <a:r>
              <a:rPr lang="pt-BR" sz="1425" dirty="0">
                <a:solidFill>
                  <a:srgbClr val="000000"/>
                </a:solidFill>
                <a:latin typeface="Segoe UI"/>
                <a:ea typeface="Segoe UI"/>
                <a:cs typeface="Segoe UI"/>
              </a:rPr>
              <a:t>A Grade de Eventos do Azure permite que você controle o nível de acesso concedido a usuários diferentes para execução de várias operações de gerenciamento, como listar assinaturas de evento, criar novos e gerar chaves. A Grade de Eventos usa o controle de acesso baseado em função do Azure (Azure RBAC).</a:t>
            </a:r>
          </a:p>
          <a:p>
            <a:endParaRPr lang="en-US" sz="1500" dirty="0"/>
          </a:p>
        </p:txBody>
      </p:sp>
      <p:graphicFrame>
        <p:nvGraphicFramePr>
          <p:cNvPr id="2" name="Table 1">
            <a:extLst>
              <a:ext uri="{FF2B5EF4-FFF2-40B4-BE49-F238E27FC236}">
                <a16:creationId xmlns:a16="http://schemas.microsoft.com/office/drawing/2014/main" id="{6585CD25-C33A-759D-3E91-50680DE1E99D}"/>
              </a:ext>
            </a:extLst>
          </p:cNvPr>
          <p:cNvGraphicFramePr>
            <a:graphicFrameLocks noGrp="1"/>
          </p:cNvGraphicFramePr>
          <p:nvPr/>
        </p:nvGraphicFramePr>
        <p:xfrm>
          <a:off x="774548" y="2202608"/>
          <a:ext cx="7143280" cy="2089189"/>
        </p:xfrm>
        <a:graphic>
          <a:graphicData uri="http://schemas.openxmlformats.org/drawingml/2006/table">
            <a:tbl>
              <a:tblPr firstRow="1" bandRow="1">
                <a:tableStyleId>{5C22544A-7EE6-4342-B048-85BDC9FD1C3A}</a:tableStyleId>
              </a:tblPr>
              <a:tblGrid>
                <a:gridCol w="2730698">
                  <a:extLst>
                    <a:ext uri="{9D8B030D-6E8A-4147-A177-3AD203B41FA5}">
                      <a16:colId xmlns:a16="http://schemas.microsoft.com/office/drawing/2014/main" val="4065298109"/>
                    </a:ext>
                  </a:extLst>
                </a:gridCol>
                <a:gridCol w="4412582">
                  <a:extLst>
                    <a:ext uri="{9D8B030D-6E8A-4147-A177-3AD203B41FA5}">
                      <a16:colId xmlns:a16="http://schemas.microsoft.com/office/drawing/2014/main" val="867564125"/>
                    </a:ext>
                  </a:extLst>
                </a:gridCol>
              </a:tblGrid>
              <a:tr h="358570">
                <a:tc>
                  <a:txBody>
                    <a:bodyPr/>
                    <a:lstStyle/>
                    <a:p>
                      <a:pPr algn="l" fontAlgn="t"/>
                      <a:r>
                        <a:rPr lang="pt-BR" sz="1500" b="1" i="0" strike="noStrike" cap="none" spc="0" baseline="0" dirty="0">
                          <a:solidFill>
                            <a:srgbClr val="FFFFFF"/>
                          </a:solidFill>
                          <a:effectLst/>
                          <a:latin typeface="Segoe UI Semibold"/>
                          <a:ea typeface="Segoe UI Semibold"/>
                          <a:cs typeface="Segoe UI Semibold"/>
                        </a:rPr>
                        <a:t>Função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pt-BR" sz="1500" b="1" i="0" strike="noStrike" cap="none" spc="0" baseline="0" dirty="0">
                          <a:solidFill>
                            <a:srgbClr val="FFFFFF"/>
                          </a:solidFill>
                          <a:effectLst/>
                          <a:latin typeface="Segoe UI Semibold"/>
                          <a:ea typeface="Segoe UI Semibold"/>
                          <a:cs typeface="Segoe UI Semibold"/>
                        </a:rPr>
                        <a:t>Descrição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017356733"/>
                  </a:ext>
                </a:extLst>
              </a:tr>
              <a:tr h="457200">
                <a:tc>
                  <a:txBody>
                    <a:bodyPr/>
                    <a:lstStyle/>
                    <a:p>
                      <a:pPr algn="l" fontAlgn="t"/>
                      <a:r>
                        <a:rPr lang="pt-BR" sz="1300" b="0" i="0" strike="noStrike" cap="none" spc="0" baseline="0" dirty="0">
                          <a:solidFill>
                            <a:srgbClr val="000000"/>
                          </a:solidFill>
                          <a:effectLst/>
                          <a:latin typeface="Segoe UI"/>
                          <a:ea typeface="Segoe UI"/>
                          <a:cs typeface="Segoe UI"/>
                        </a:rPr>
                        <a:t>Leitor de assinatura da Grade </a:t>
                      </a:r>
                      <a:br>
                        <a:rPr lang="pt-BR" sz="1300" b="0" i="0" strike="noStrike" cap="none" spc="0" baseline="0" dirty="0">
                          <a:solidFill>
                            <a:srgbClr val="000000"/>
                          </a:solidFill>
                          <a:effectLst/>
                          <a:latin typeface="Segoe UI"/>
                          <a:ea typeface="Segoe UI"/>
                          <a:cs typeface="Segoe UI"/>
                        </a:rPr>
                      </a:br>
                      <a:r>
                        <a:rPr lang="pt-BR" sz="1300" b="0" i="0" strike="noStrike" cap="none" spc="0" baseline="0" dirty="0">
                          <a:solidFill>
                            <a:srgbClr val="000000"/>
                          </a:solidFill>
                          <a:effectLst/>
                          <a:latin typeface="Segoe UI"/>
                          <a:ea typeface="Segoe UI"/>
                          <a:cs typeface="Segoe UI"/>
                        </a:rPr>
                        <a:t>de Eventos</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dirty="0">
                          <a:solidFill>
                            <a:srgbClr val="000000"/>
                          </a:solidFill>
                          <a:effectLst/>
                          <a:latin typeface="Segoe UI"/>
                          <a:ea typeface="Segoe UI"/>
                          <a:cs typeface="Segoe UI"/>
                        </a:rPr>
                        <a:t>Leia operações de assinatura de evento da Grade de Eventos.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62072318"/>
                  </a:ext>
                </a:extLst>
              </a:tr>
              <a:tr h="457200">
                <a:tc>
                  <a:txBody>
                    <a:bodyPr/>
                    <a:lstStyle/>
                    <a:p>
                      <a:pPr algn="l" fontAlgn="t"/>
                      <a:r>
                        <a:rPr lang="pt-BR" sz="1300" b="0" i="0" strike="noStrike" cap="none" spc="0" baseline="0" dirty="0">
                          <a:solidFill>
                            <a:srgbClr val="000000"/>
                          </a:solidFill>
                          <a:effectLst/>
                          <a:latin typeface="Segoe UI"/>
                          <a:ea typeface="Segoe UI"/>
                          <a:cs typeface="Segoe UI"/>
                        </a:rPr>
                        <a:t>Colaborador de Assinatura da Grade de Eventos</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dirty="0">
                          <a:solidFill>
                            <a:srgbClr val="000000"/>
                          </a:solidFill>
                          <a:effectLst/>
                          <a:latin typeface="Segoe UI"/>
                          <a:ea typeface="Segoe UI"/>
                          <a:cs typeface="Segoe UI"/>
                        </a:rPr>
                        <a:t>Gerencie operações de assinatura de evento da Grade </a:t>
                      </a:r>
                      <a:br>
                        <a:rPr lang="pt-BR" sz="1300" b="0" i="0" strike="noStrike" cap="none" spc="0" baseline="0" dirty="0">
                          <a:solidFill>
                            <a:srgbClr val="000000"/>
                          </a:solidFill>
                          <a:effectLst/>
                          <a:latin typeface="Segoe UI"/>
                          <a:ea typeface="Segoe UI"/>
                          <a:cs typeface="Segoe UI"/>
                        </a:rPr>
                      </a:br>
                      <a:r>
                        <a:rPr lang="pt-BR" sz="1300" b="0" i="0" strike="noStrike" cap="none" spc="0" baseline="0" dirty="0">
                          <a:solidFill>
                            <a:srgbClr val="000000"/>
                          </a:solidFill>
                          <a:effectLst/>
                          <a:latin typeface="Segoe UI"/>
                          <a:ea typeface="Segoe UI"/>
                          <a:cs typeface="Segoe UI"/>
                        </a:rPr>
                        <a:t>de Eventos.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3581513"/>
                  </a:ext>
                </a:extLst>
              </a:tr>
              <a:tr h="336159">
                <a:tc>
                  <a:txBody>
                    <a:bodyPr/>
                    <a:lstStyle/>
                    <a:p>
                      <a:pPr algn="l" fontAlgn="t"/>
                      <a:r>
                        <a:rPr lang="pt-BR" sz="1300" b="0" i="0" strike="noStrike" cap="none" spc="0" baseline="0" dirty="0">
                          <a:solidFill>
                            <a:srgbClr val="000000"/>
                          </a:solidFill>
                          <a:effectLst/>
                          <a:latin typeface="Segoe UI"/>
                          <a:ea typeface="Segoe UI"/>
                          <a:cs typeface="Segoe UI"/>
                        </a:rPr>
                        <a:t>Colaborador da Grade de Eventos</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a:solidFill>
                            <a:srgbClr val="000000"/>
                          </a:solidFill>
                          <a:effectLst/>
                          <a:latin typeface="Segoe UI"/>
                          <a:ea typeface="Segoe UI"/>
                          <a:cs typeface="Segoe UI"/>
                        </a:rPr>
                        <a:t>Crie e gerencie recursos da Grade de Eventos.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94556735"/>
                  </a:ext>
                </a:extLst>
              </a:tr>
              <a:tr h="457200">
                <a:tc>
                  <a:txBody>
                    <a:bodyPr/>
                    <a:lstStyle/>
                    <a:p>
                      <a:pPr algn="l" fontAlgn="t"/>
                      <a:r>
                        <a:rPr lang="pt-BR" sz="1300" b="0" i="0" strike="noStrike" cap="none" spc="0" baseline="0" dirty="0">
                          <a:solidFill>
                            <a:srgbClr val="000000"/>
                          </a:solidFill>
                          <a:effectLst/>
                          <a:latin typeface="Segoe UI"/>
                          <a:ea typeface="Segoe UI"/>
                          <a:cs typeface="Segoe UI"/>
                        </a:rPr>
                        <a:t>Remetente de dados da Grade </a:t>
                      </a:r>
                      <a:br>
                        <a:rPr lang="pt-BR" sz="1300" b="0" i="0" strike="noStrike" cap="none" spc="0" baseline="0" dirty="0">
                          <a:solidFill>
                            <a:srgbClr val="000000"/>
                          </a:solidFill>
                          <a:effectLst/>
                          <a:latin typeface="Segoe UI"/>
                          <a:ea typeface="Segoe UI"/>
                          <a:cs typeface="Segoe UI"/>
                        </a:rPr>
                      </a:br>
                      <a:r>
                        <a:rPr lang="pt-BR" sz="1300" b="0" i="0" strike="noStrike" cap="none" spc="0" baseline="0" dirty="0">
                          <a:solidFill>
                            <a:srgbClr val="000000"/>
                          </a:solidFill>
                          <a:effectLst/>
                          <a:latin typeface="Segoe UI"/>
                          <a:ea typeface="Segoe UI"/>
                          <a:cs typeface="Segoe UI"/>
                        </a:rPr>
                        <a:t>de Eventos</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dirty="0">
                          <a:solidFill>
                            <a:srgbClr val="000000"/>
                          </a:solidFill>
                          <a:effectLst/>
                          <a:latin typeface="Segoe UI"/>
                          <a:ea typeface="Segoe UI"/>
                          <a:cs typeface="Segoe UI"/>
                        </a:rPr>
                        <a:t>Envie eventos para tópicos da Grade de Eventos.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17032332"/>
                  </a:ext>
                </a:extLst>
              </a:tr>
            </a:tbl>
          </a:graphicData>
        </a:graphic>
      </p:graphicFrame>
    </p:spTree>
    <p:extLst>
      <p:ext uri="{BB962C8B-B14F-4D97-AF65-F5344CB8AC3E}">
        <p14:creationId xmlns:p14="http://schemas.microsoft.com/office/powerpoint/2010/main" val="668727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75492-A0D5-4502-2F40-68807B86ACE4}"/>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Controlar o acesso a eventos (2 de 2)</a:t>
            </a:r>
          </a:p>
        </p:txBody>
      </p:sp>
      <p:sp>
        <p:nvSpPr>
          <p:cNvPr id="6" name="Text Placeholder 5">
            <a:extLst>
              <a:ext uri="{FF2B5EF4-FFF2-40B4-BE49-F238E27FC236}">
                <a16:creationId xmlns:a16="http://schemas.microsoft.com/office/drawing/2014/main" id="{6E590C2A-C1F0-DCAE-AD37-9F0F80059152}"/>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Permissões para assinaturas de evento</a:t>
            </a:r>
          </a:p>
        </p:txBody>
      </p:sp>
      <p:sp>
        <p:nvSpPr>
          <p:cNvPr id="5" name="Content Placeholder 4">
            <a:extLst>
              <a:ext uri="{FF2B5EF4-FFF2-40B4-BE49-F238E27FC236}">
                <a16:creationId xmlns:a16="http://schemas.microsoft.com/office/drawing/2014/main" id="{685E8806-8D66-0A09-30C2-DA79526190E3}"/>
              </a:ext>
            </a:extLst>
          </p:cNvPr>
          <p:cNvSpPr>
            <a:spLocks noGrp="1"/>
          </p:cNvSpPr>
          <p:nvPr>
            <p:ph sz="quarter" idx="10"/>
          </p:nvPr>
        </p:nvSpPr>
        <p:spPr>
          <a:xfrm>
            <a:off x="342900" y="1129564"/>
            <a:ext cx="8416529" cy="939266"/>
          </a:xfrm>
        </p:spPr>
        <p:txBody>
          <a:bodyPr/>
          <a:lstStyle/>
          <a:p>
            <a:pPr marL="0" indent="0">
              <a:buNone/>
            </a:pPr>
            <a:r>
              <a:rPr lang="pt-BR" sz="1500" dirty="0">
                <a:solidFill>
                  <a:srgbClr val="000000"/>
                </a:solidFill>
                <a:latin typeface="Segoe UI"/>
                <a:ea typeface="Segoe UI"/>
                <a:cs typeface="Segoe UI"/>
              </a:rPr>
              <a:t>Se você estiver usando um manipulador de eventos que não seja um WebHook (como um armazenamento de fila ou hub de eventos), será necessário acesso de gravação a esse recurso. Essa verificação de permissões impede que um usuário não autorizado envie eventos para seu recurso.</a:t>
            </a:r>
          </a:p>
          <a:p>
            <a:endParaRPr lang="en-US" sz="1500" dirty="0"/>
          </a:p>
        </p:txBody>
      </p:sp>
      <p:graphicFrame>
        <p:nvGraphicFramePr>
          <p:cNvPr id="7" name="Table 6">
            <a:extLst>
              <a:ext uri="{FF2B5EF4-FFF2-40B4-BE49-F238E27FC236}">
                <a16:creationId xmlns:a16="http://schemas.microsoft.com/office/drawing/2014/main" id="{A755C988-2C2D-964C-86D7-E071F6F8181D}"/>
              </a:ext>
            </a:extLst>
          </p:cNvPr>
          <p:cNvGraphicFramePr>
            <a:graphicFrameLocks noGrp="1"/>
          </p:cNvGraphicFramePr>
          <p:nvPr/>
        </p:nvGraphicFramePr>
        <p:xfrm>
          <a:off x="884139" y="2210786"/>
          <a:ext cx="7143279" cy="1398167"/>
        </p:xfrm>
        <a:graphic>
          <a:graphicData uri="http://schemas.openxmlformats.org/drawingml/2006/table">
            <a:tbl>
              <a:tblPr firstRow="1" bandRow="1">
                <a:tableStyleId>{5C22544A-7EE6-4342-B048-85BDC9FD1C3A}</a:tableStyleId>
              </a:tblPr>
              <a:tblGrid>
                <a:gridCol w="1449114">
                  <a:extLst>
                    <a:ext uri="{9D8B030D-6E8A-4147-A177-3AD203B41FA5}">
                      <a16:colId xmlns:a16="http://schemas.microsoft.com/office/drawing/2014/main" val="4065298109"/>
                    </a:ext>
                  </a:extLst>
                </a:gridCol>
                <a:gridCol w="5694165">
                  <a:extLst>
                    <a:ext uri="{9D8B030D-6E8A-4147-A177-3AD203B41FA5}">
                      <a16:colId xmlns:a16="http://schemas.microsoft.com/office/drawing/2014/main" val="867564125"/>
                    </a:ext>
                  </a:extLst>
                </a:gridCol>
              </a:tblGrid>
              <a:tr h="342947">
                <a:tc>
                  <a:txBody>
                    <a:bodyPr/>
                    <a:lstStyle/>
                    <a:p>
                      <a:pPr algn="l" fontAlgn="t"/>
                      <a:r>
                        <a:rPr lang="pt-BR" sz="1500" b="1" i="0" strike="noStrike" cap="none" spc="0" baseline="0" dirty="0">
                          <a:solidFill>
                            <a:srgbClr val="FFFFFF"/>
                          </a:solidFill>
                          <a:effectLst/>
                          <a:latin typeface="Segoe UI Semibold"/>
                          <a:ea typeface="Segoe UI Semibold"/>
                          <a:cs typeface="Segoe UI Semibold"/>
                        </a:rPr>
                        <a:t>Tipo de tópico</a:t>
                      </a:r>
                      <a:endParaRPr lang="en-US" sz="1500" dirty="0">
                        <a:effectLst/>
                        <a:latin typeface="+mj-lt"/>
                      </a:endParaRP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pt-BR" sz="1500" b="1" i="0" strike="noStrike" cap="none" spc="0" baseline="0" dirty="0">
                          <a:solidFill>
                            <a:srgbClr val="FFFFFF"/>
                          </a:solidFill>
                          <a:effectLst/>
                          <a:latin typeface="Segoe UI Semibold"/>
                          <a:ea typeface="Segoe UI Semibold"/>
                          <a:cs typeface="Segoe UI Semibold"/>
                        </a:rPr>
                        <a:t>Descrição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017356733"/>
                  </a:ext>
                </a:extLst>
              </a:tr>
              <a:tr h="527610">
                <a:tc>
                  <a:txBody>
                    <a:bodyPr/>
                    <a:lstStyle/>
                    <a:p>
                      <a:pPr algn="l" fontAlgn="t"/>
                      <a:r>
                        <a:rPr lang="pt-BR" sz="1300" b="0" i="0" strike="noStrike" cap="none" spc="0" baseline="0" dirty="0">
                          <a:solidFill>
                            <a:srgbClr val="000000"/>
                          </a:solidFill>
                          <a:effectLst/>
                          <a:latin typeface="Segoe UI"/>
                          <a:ea typeface="Segoe UI"/>
                          <a:cs typeface="Segoe UI"/>
                        </a:rPr>
                        <a:t>Tópicos do sistema</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dirty="0">
                          <a:solidFill>
                            <a:srgbClr val="000000"/>
                          </a:solidFill>
                          <a:effectLst/>
                          <a:latin typeface="Segoe UI"/>
                          <a:ea typeface="Segoe UI"/>
                          <a:cs typeface="Segoe UI"/>
                        </a:rPr>
                        <a:t>Precisa de permissão para gravar uma nova assinatura de evento no escopo do recurso que está publicando o evento. </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62072318"/>
                  </a:ext>
                </a:extLst>
              </a:tr>
              <a:tr h="527610">
                <a:tc>
                  <a:txBody>
                    <a:bodyPr/>
                    <a:lstStyle/>
                    <a:p>
                      <a:pPr algn="l" fontAlgn="t"/>
                      <a:r>
                        <a:rPr lang="pt-BR" sz="1300" b="0" i="0" strike="noStrike" cap="none" spc="0" baseline="0" dirty="0">
                          <a:solidFill>
                            <a:srgbClr val="000000"/>
                          </a:solidFill>
                          <a:effectLst/>
                          <a:latin typeface="Segoe UI"/>
                          <a:ea typeface="Segoe UI"/>
                          <a:cs typeface="Segoe UI"/>
                        </a:rPr>
                        <a:t>Tópicos personalizados</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300" b="0" i="0" strike="noStrike" cap="none" spc="0" baseline="0" dirty="0">
                          <a:solidFill>
                            <a:srgbClr val="000000"/>
                          </a:solidFill>
                          <a:effectLst/>
                          <a:latin typeface="Segoe UI"/>
                          <a:ea typeface="Segoe UI"/>
                          <a:cs typeface="Segoe UI"/>
                        </a:rPr>
                        <a:t>Precisa de permissão para gravar uma nova assinatura de evento no escopo do tópico da grade de eventos. </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23581513"/>
                  </a:ext>
                </a:extLst>
              </a:tr>
            </a:tbl>
          </a:graphicData>
        </a:graphic>
      </p:graphicFrame>
    </p:spTree>
    <p:extLst>
      <p:ext uri="{BB962C8B-B14F-4D97-AF65-F5344CB8AC3E}">
        <p14:creationId xmlns:p14="http://schemas.microsoft.com/office/powerpoint/2010/main" val="16825052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735D0C-9905-1063-908A-F9A9D217BC2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Receber eventos usando webhooks</a:t>
            </a:r>
          </a:p>
        </p:txBody>
      </p:sp>
      <p:sp>
        <p:nvSpPr>
          <p:cNvPr id="6" name="Content Placeholder 5">
            <a:extLst>
              <a:ext uri="{FF2B5EF4-FFF2-40B4-BE49-F238E27FC236}">
                <a16:creationId xmlns:a16="http://schemas.microsoft.com/office/drawing/2014/main" id="{49B6DCC2-C064-A85D-2E28-2DD12E491C53}"/>
              </a:ext>
            </a:extLst>
          </p:cNvPr>
          <p:cNvSpPr>
            <a:spLocks noGrp="1"/>
          </p:cNvSpPr>
          <p:nvPr>
            <p:ph sz="quarter" idx="10"/>
          </p:nvPr>
        </p:nvSpPr>
        <p:spPr/>
        <p:txBody>
          <a:bodyPr/>
          <a:lstStyle/>
          <a:p>
            <a:pPr marL="0" indent="0">
              <a:spcAft>
                <a:spcPts val="900"/>
              </a:spcAft>
              <a:buNone/>
            </a:pPr>
            <a:r>
              <a:rPr lang="pt-BR" dirty="0">
                <a:solidFill>
                  <a:srgbClr val="000000"/>
                </a:solidFill>
                <a:latin typeface="Segoe UI Semibold"/>
                <a:ea typeface="Segoe UI Semibold"/>
                <a:cs typeface="Segoe UI Semibold"/>
              </a:rPr>
              <a:t>Três serviços do Azure</a:t>
            </a:r>
          </a:p>
          <a:p>
            <a:pPr>
              <a:spcAft>
                <a:spcPts val="450"/>
              </a:spcAft>
            </a:pPr>
            <a:r>
              <a:rPr lang="pt-BR" sz="1500" dirty="0">
                <a:solidFill>
                  <a:srgbClr val="000000"/>
                </a:solidFill>
                <a:latin typeface="Segoe UI"/>
                <a:ea typeface="Segoe UI"/>
                <a:cs typeface="Segoe UI"/>
              </a:rPr>
              <a:t>Aplicativos Lógicos do Azure com Conector da Grade de Eventos</a:t>
            </a:r>
          </a:p>
          <a:p>
            <a:pPr>
              <a:spcAft>
                <a:spcPts val="450"/>
              </a:spcAft>
            </a:pPr>
            <a:r>
              <a:rPr lang="pt-BR" sz="1500" dirty="0">
                <a:solidFill>
                  <a:srgbClr val="000000"/>
                </a:solidFill>
                <a:latin typeface="Segoe UI"/>
                <a:ea typeface="Segoe UI"/>
                <a:cs typeface="Segoe UI"/>
              </a:rPr>
              <a:t>Automação do Azure por meio de webhook</a:t>
            </a:r>
          </a:p>
          <a:p>
            <a:pPr>
              <a:spcAft>
                <a:spcPts val="450"/>
              </a:spcAft>
            </a:pPr>
            <a:r>
              <a:rPr lang="pt-BR" sz="1500" dirty="0">
                <a:solidFill>
                  <a:srgbClr val="000000"/>
                </a:solidFill>
                <a:latin typeface="Segoe UI"/>
                <a:ea typeface="Segoe UI"/>
                <a:cs typeface="Segoe UI"/>
              </a:rPr>
              <a:t>Azure Functions com Gatilho de Grade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Eventos</a:t>
            </a:r>
          </a:p>
          <a:p>
            <a:endParaRPr lang="en-US" dirty="0"/>
          </a:p>
        </p:txBody>
      </p:sp>
      <p:sp>
        <p:nvSpPr>
          <p:cNvPr id="7" name="Content Placeholder 6">
            <a:extLst>
              <a:ext uri="{FF2B5EF4-FFF2-40B4-BE49-F238E27FC236}">
                <a16:creationId xmlns:a16="http://schemas.microsoft.com/office/drawing/2014/main" id="{4BBEBF59-F8BA-8F80-BFFE-53E2666E3267}"/>
              </a:ext>
            </a:extLst>
          </p:cNvPr>
          <p:cNvSpPr>
            <a:spLocks noGrp="1"/>
          </p:cNvSpPr>
          <p:nvPr>
            <p:ph sz="quarter" idx="11"/>
          </p:nvPr>
        </p:nvSpPr>
        <p:spPr/>
        <p:txBody>
          <a:bodyPr/>
          <a:lstStyle/>
          <a:p>
            <a:pPr marL="0" indent="0">
              <a:spcAft>
                <a:spcPts val="900"/>
              </a:spcAft>
              <a:buNone/>
            </a:pPr>
            <a:r>
              <a:rPr lang="pt-BR" dirty="0">
                <a:solidFill>
                  <a:srgbClr val="000000"/>
                </a:solidFill>
                <a:latin typeface="Segoe UI Semibold"/>
                <a:ea typeface="Segoe UI Semibold"/>
                <a:cs typeface="Segoe UI Semibold"/>
              </a:rPr>
              <a:t>Duas maneiras de verificar a assinatura</a:t>
            </a:r>
          </a:p>
          <a:p>
            <a:pPr>
              <a:spcAft>
                <a:spcPts val="450"/>
              </a:spcAft>
            </a:pPr>
            <a:r>
              <a:rPr lang="pt-BR" sz="1500" dirty="0">
                <a:solidFill>
                  <a:srgbClr val="000000"/>
                </a:solidFill>
                <a:latin typeface="Segoe UI Semibold"/>
                <a:ea typeface="Segoe UI Semibold"/>
                <a:cs typeface="Segoe UI Semibold"/>
              </a:rPr>
              <a:t>Handshake síncrono </a:t>
            </a:r>
            <a:r>
              <a:rPr lang="pt-BR" sz="1500" dirty="0">
                <a:solidFill>
                  <a:srgbClr val="000000"/>
                </a:solidFill>
                <a:latin typeface="Segoe UI"/>
                <a:ea typeface="Segoe UI"/>
                <a:cs typeface="Segoe UI"/>
              </a:rPr>
              <a:t> - no momento da criação da assinatura, a Grade de Eventos posta um Evento de Validação de Assinatura para o ponto de extremidade de destino.</a:t>
            </a:r>
          </a:p>
          <a:p>
            <a:pPr>
              <a:spcAft>
                <a:spcPts val="450"/>
              </a:spcAft>
            </a:pPr>
            <a:r>
              <a:rPr lang="pt-BR" sz="1500" dirty="0">
                <a:solidFill>
                  <a:srgbClr val="000000"/>
                </a:solidFill>
                <a:latin typeface="Segoe UI Semibold"/>
                <a:ea typeface="Segoe UI Semibold"/>
                <a:cs typeface="Segoe UI Semibold"/>
              </a:rPr>
              <a:t>Handshake assíncrono </a:t>
            </a:r>
            <a:r>
              <a:rPr lang="pt-BR" sz="1500" dirty="0">
                <a:solidFill>
                  <a:srgbClr val="000000"/>
                </a:solidFill>
                <a:latin typeface="Segoe UI"/>
                <a:ea typeface="Segoe UI"/>
                <a:cs typeface="Segoe UI"/>
              </a:rPr>
              <a:t>- em determinados casos, você não pode retornar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ValidationCode em resposta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forma síncrona.</a:t>
            </a:r>
          </a:p>
          <a:p>
            <a:endParaRPr lang="en-US" dirty="0"/>
          </a:p>
        </p:txBody>
      </p:sp>
    </p:spTree>
    <p:extLst>
      <p:ext uri="{BB962C8B-B14F-4D97-AF65-F5344CB8AC3E}">
        <p14:creationId xmlns:p14="http://schemas.microsoft.com/office/powerpoint/2010/main" val="239001100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C07EE6-7F9F-04C3-881B-5555975D1B84}"/>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Filtrar eventos</a:t>
            </a:r>
          </a:p>
        </p:txBody>
      </p:sp>
      <p:sp>
        <p:nvSpPr>
          <p:cNvPr id="6" name="Content Placeholder 5">
            <a:extLst>
              <a:ext uri="{FF2B5EF4-FFF2-40B4-BE49-F238E27FC236}">
                <a16:creationId xmlns:a16="http://schemas.microsoft.com/office/drawing/2014/main" id="{1A9706D8-A54A-E7B9-E911-82009E52A632}"/>
              </a:ext>
            </a:extLst>
          </p:cNvPr>
          <p:cNvSpPr>
            <a:spLocks noGrp="1"/>
          </p:cNvSpPr>
          <p:nvPr>
            <p:ph sz="quarter" idx="10"/>
          </p:nvPr>
        </p:nvSpPr>
        <p:spPr>
          <a:xfrm>
            <a:off x="342900" y="926307"/>
            <a:ext cx="8229600" cy="3612356"/>
          </a:xfrm>
        </p:spPr>
        <p:txBody>
          <a:bodyPr/>
          <a:lstStyle/>
          <a:p>
            <a:pPr>
              <a:spcAft>
                <a:spcPts val="450"/>
              </a:spcAft>
            </a:pPr>
            <a:r>
              <a:rPr lang="pt-BR" sz="1800" dirty="0">
                <a:solidFill>
                  <a:srgbClr val="000000"/>
                </a:solidFill>
                <a:latin typeface="Segoe UI"/>
                <a:ea typeface="Segoe UI"/>
                <a:cs typeface="Segoe UI"/>
              </a:rPr>
              <a:t>Filtragem de tipo de evento</a:t>
            </a:r>
          </a:p>
          <a:p>
            <a:pPr lvl="1">
              <a:spcAft>
                <a:spcPts val="450"/>
              </a:spcAft>
            </a:pPr>
            <a:r>
              <a:rPr lang="pt-BR" sz="1500" dirty="0">
                <a:solidFill>
                  <a:srgbClr val="000000"/>
                </a:solidFill>
                <a:latin typeface="Segoe UI"/>
                <a:ea typeface="Segoe UI"/>
                <a:cs typeface="Segoe UI"/>
              </a:rPr>
              <a:t>Por padrão, todos os tipos de evento para a origem do evento são enviadas para o ponto de extremidade.</a:t>
            </a:r>
          </a:p>
          <a:p>
            <a:pPr lvl="1">
              <a:spcAft>
                <a:spcPts val="450"/>
              </a:spcAft>
            </a:pPr>
            <a:r>
              <a:rPr lang="pt-BR" sz="1500" dirty="0">
                <a:solidFill>
                  <a:srgbClr val="000000"/>
                </a:solidFill>
                <a:latin typeface="Segoe UI"/>
                <a:ea typeface="Segoe UI"/>
                <a:cs typeface="Segoe UI"/>
              </a:rPr>
              <a:t>Você pode optar por enviar somente determinados tipos de evento para seu ponto de extremidade.</a:t>
            </a:r>
          </a:p>
          <a:p>
            <a:pPr>
              <a:spcBef>
                <a:spcPts val="450"/>
              </a:spcBef>
              <a:spcAft>
                <a:spcPts val="450"/>
              </a:spcAft>
            </a:pPr>
            <a:r>
              <a:rPr lang="pt-BR" sz="1800" dirty="0">
                <a:solidFill>
                  <a:srgbClr val="000000"/>
                </a:solidFill>
                <a:latin typeface="Segoe UI"/>
                <a:ea typeface="Segoe UI"/>
                <a:cs typeface="Segoe UI"/>
              </a:rPr>
              <a:t>Filtro de assunto</a:t>
            </a:r>
          </a:p>
          <a:p>
            <a:pPr lvl="1">
              <a:spcAft>
                <a:spcPts val="450"/>
              </a:spcAft>
            </a:pPr>
            <a:r>
              <a:rPr lang="pt-BR" sz="1500" dirty="0">
                <a:solidFill>
                  <a:srgbClr val="000000"/>
                </a:solidFill>
                <a:latin typeface="Segoe UI"/>
                <a:ea typeface="Segoe UI"/>
                <a:cs typeface="Segoe UI"/>
              </a:rPr>
              <a:t>Para filtragem simples por assunto, especifique um valor inicial ou final para o assunto.</a:t>
            </a:r>
          </a:p>
          <a:p>
            <a:pPr lvl="1">
              <a:spcAft>
                <a:spcPts val="450"/>
              </a:spcAft>
            </a:pPr>
            <a:r>
              <a:rPr lang="pt-BR" sz="1500" dirty="0">
                <a:solidFill>
                  <a:srgbClr val="000000"/>
                </a:solidFill>
                <a:latin typeface="Segoe UI"/>
                <a:ea typeface="Segoe UI"/>
                <a:cs typeface="Segoe UI"/>
              </a:rPr>
              <a:t>Você pode filtrar assuntos com </a:t>
            </a:r>
            <a:r>
              <a:rPr lang="pt-BR" sz="1500" dirty="0">
                <a:solidFill>
                  <a:srgbClr val="000000"/>
                </a:solidFill>
                <a:latin typeface="Consolas"/>
                <a:ea typeface="Consolas"/>
                <a:cs typeface="Consolas"/>
              </a:rPr>
              <a:t>/blobServices/default/containers/testcontainer</a:t>
            </a:r>
            <a:r>
              <a:rPr lang="pt-BR" sz="1500" dirty="0">
                <a:solidFill>
                  <a:srgbClr val="000000"/>
                </a:solidFill>
                <a:latin typeface="Segoe UI"/>
                <a:ea typeface="Segoe UI"/>
                <a:cs typeface="Segoe UI"/>
              </a:rPr>
              <a:t> para obter todos os eventos para esse contêiner, mas não para outros contêineres na conta de armazenamento.</a:t>
            </a:r>
          </a:p>
          <a:p>
            <a:pPr>
              <a:spcBef>
                <a:spcPts val="450"/>
              </a:spcBef>
              <a:spcAft>
                <a:spcPts val="450"/>
              </a:spcAft>
            </a:pPr>
            <a:r>
              <a:rPr lang="pt-BR" sz="1800" dirty="0">
                <a:solidFill>
                  <a:srgbClr val="000000"/>
                </a:solidFill>
                <a:latin typeface="Segoe UI"/>
                <a:ea typeface="Segoe UI"/>
                <a:cs typeface="Segoe UI"/>
              </a:rPr>
              <a:t>Filtragem avançada</a:t>
            </a:r>
          </a:p>
          <a:p>
            <a:pPr lvl="1">
              <a:spcAft>
                <a:spcPts val="450"/>
              </a:spcAft>
            </a:pPr>
            <a:r>
              <a:rPr lang="pt-BR" sz="1500" dirty="0">
                <a:solidFill>
                  <a:srgbClr val="000000"/>
                </a:solidFill>
                <a:latin typeface="Segoe UI"/>
                <a:ea typeface="Segoe UI"/>
                <a:cs typeface="Segoe UI"/>
              </a:rPr>
              <a:t>Para filtrar por valores nos campos de dados e especificar o operador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comparação, use a opção de filtragem avançada.</a:t>
            </a:r>
          </a:p>
          <a:p>
            <a:endParaRPr lang="en-US" dirty="0"/>
          </a:p>
        </p:txBody>
      </p:sp>
    </p:spTree>
    <p:extLst>
      <p:ext uri="{BB962C8B-B14F-4D97-AF65-F5344CB8AC3E}">
        <p14:creationId xmlns:p14="http://schemas.microsoft.com/office/powerpoint/2010/main" val="3695943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pPr>
              <a:spcAft>
                <a:spcPts val="450"/>
              </a:spcAft>
            </a:pPr>
            <a:r>
              <a:rPr lang="pt-BR" sz="1500" dirty="0">
                <a:solidFill>
                  <a:srgbClr val="000000"/>
                </a:solidFill>
                <a:latin typeface="Segoe UI"/>
                <a:ea typeface="Segoe UI"/>
                <a:cs typeface="Segoe UI"/>
              </a:rPr>
              <a:t>Descrever como a Grade de Eventos opera e como ela se conecta a serviços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manipuladores de eventos.</a:t>
            </a:r>
          </a:p>
          <a:p>
            <a:pPr>
              <a:spcAft>
                <a:spcPts val="450"/>
              </a:spcAft>
            </a:pPr>
            <a:r>
              <a:rPr lang="pt-BR" sz="1500" dirty="0">
                <a:solidFill>
                  <a:srgbClr val="000000"/>
                </a:solidFill>
                <a:latin typeface="Segoe UI"/>
                <a:ea typeface="Segoe UI"/>
                <a:cs typeface="Segoe UI"/>
              </a:rPr>
              <a:t>Explicar como a Grade de Eventos fornece eventos e como ele lida com erros.</a:t>
            </a:r>
          </a:p>
          <a:p>
            <a:pPr>
              <a:spcAft>
                <a:spcPts val="450"/>
              </a:spcAft>
            </a:pPr>
            <a:r>
              <a:rPr lang="pt-BR" sz="1500" dirty="0">
                <a:solidFill>
                  <a:srgbClr val="000000"/>
                </a:solidFill>
                <a:latin typeface="Segoe UI"/>
                <a:ea typeface="Segoe UI"/>
                <a:cs typeface="Segoe UI"/>
              </a:rPr>
              <a:t>Implementar autenticação e autorização.</a:t>
            </a:r>
          </a:p>
          <a:p>
            <a:pPr>
              <a:spcAft>
                <a:spcPts val="450"/>
              </a:spcAft>
            </a:pPr>
            <a:r>
              <a:rPr lang="pt-BR" sz="1500" dirty="0">
                <a:solidFill>
                  <a:srgbClr val="000000"/>
                </a:solidFill>
                <a:latin typeface="Segoe UI"/>
                <a:ea typeface="Segoe UI"/>
                <a:cs typeface="Segoe UI"/>
              </a:rPr>
              <a:t>Encaminhar eventos personalizados para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ponto de extremidade da Web usando CLI do Azure.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575207"/>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Quais propriedades de esquema de evento exigem um valor?</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25079"/>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25079"/>
            <a:ext cx="3432560" cy="736653"/>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Qual função interna da Grade de Eventos </a:t>
            </a:r>
            <a:br>
              <a:rPr lang="pt-BR" sz="1350" dirty="0">
                <a:latin typeface="Segoe UI"/>
                <a:ea typeface="Segoe UI"/>
                <a:cs typeface="Segoe UI"/>
              </a:rPr>
            </a:br>
            <a:r>
              <a:rPr lang="pt-BR" sz="1350" dirty="0">
                <a:latin typeface="Segoe UI"/>
                <a:ea typeface="Segoe UI"/>
                <a:cs typeface="Segoe UI"/>
              </a:rPr>
              <a:t>é apropriada para gerenciar recursos da Grade de Eventos?</a:t>
            </a:r>
          </a:p>
        </p:txBody>
      </p:sp>
    </p:spTree>
    <p:extLst>
      <p:ext uri="{BB962C8B-B14F-4D97-AF65-F5344CB8AC3E}">
        <p14:creationId xmlns:p14="http://schemas.microsoft.com/office/powerpoint/2010/main" val="1604529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Encaminhar eventos personalizados para o ponto de extremidade da Web usando CLI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01</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a:xfrm>
            <a:off x="342000" y="4607"/>
            <a:ext cx="7886700" cy="994172"/>
          </a:xfrm>
        </p:spPr>
        <p:txBody>
          <a:bodyPr/>
          <a:lstStyle/>
          <a:p>
            <a:r>
              <a:rPr lang="pt-BR" sz="2100" dirty="0">
                <a:solidFill>
                  <a:srgbClr val="000000"/>
                </a:solidFill>
                <a:latin typeface="Segoe UI Semibold"/>
                <a:ea typeface="Segoe UI Semibold"/>
                <a:cs typeface="Segoe UI Semibold"/>
              </a:rPr>
              <a:t>Exercício: Encaminhar eventos personalizados para o ponto de extremidade da Web usando CLI do Azure</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 CLI do Azure com os recursos de Grade de Eventos, para assinar um tópico personalizado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enviar um evento para um tópico personalizado.</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normAutofit fontScale="92500" lnSpcReduction="20000"/>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Criar um grupo de recursos</a:t>
            </a:r>
          </a:p>
          <a:p>
            <a:r>
              <a:rPr lang="pt-BR" sz="1500" dirty="0">
                <a:solidFill>
                  <a:srgbClr val="000000"/>
                </a:solidFill>
                <a:latin typeface="Segoe UI"/>
                <a:ea typeface="Segoe UI"/>
                <a:cs typeface="Segoe UI"/>
              </a:rPr>
              <a:t>Habilitar um provedor de recursos da Grade de Eventos</a:t>
            </a:r>
          </a:p>
          <a:p>
            <a:r>
              <a:rPr lang="pt-BR" sz="1500" dirty="0">
                <a:solidFill>
                  <a:srgbClr val="000000"/>
                </a:solidFill>
                <a:latin typeface="Segoe UI"/>
                <a:ea typeface="Segoe UI"/>
                <a:cs typeface="Segoe UI"/>
              </a:rPr>
              <a:t>Criar um tópico personalizado</a:t>
            </a:r>
          </a:p>
          <a:p>
            <a:r>
              <a:rPr lang="pt-BR" sz="1500" dirty="0">
                <a:solidFill>
                  <a:srgbClr val="000000"/>
                </a:solidFill>
                <a:latin typeface="Segoe UI"/>
                <a:ea typeface="Segoe UI"/>
                <a:cs typeface="Segoe UI"/>
              </a:rPr>
              <a:t>Criar um ponto de extremidade de mensagem</a:t>
            </a:r>
          </a:p>
          <a:p>
            <a:r>
              <a:rPr lang="pt-BR" sz="1500" dirty="0">
                <a:solidFill>
                  <a:srgbClr val="000000"/>
                </a:solidFill>
                <a:latin typeface="Segoe UI"/>
                <a:ea typeface="Segoe UI"/>
                <a:cs typeface="Segoe UI"/>
              </a:rPr>
              <a:t>Assinar um tópico personalizado</a:t>
            </a:r>
          </a:p>
          <a:p>
            <a:r>
              <a:rPr lang="pt-BR" sz="1500" dirty="0">
                <a:solidFill>
                  <a:srgbClr val="000000"/>
                </a:solidFill>
                <a:latin typeface="Segoe UI"/>
                <a:ea typeface="Segoe UI"/>
                <a:cs typeface="Segoe UI"/>
              </a:rPr>
              <a:t>Enviar um evento para o tópico personalizado</a:t>
            </a:r>
          </a:p>
          <a:p>
            <a:r>
              <a:rPr lang="pt-BR" sz="15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8293849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CFBF5975-AFC7-1F36-53D3-74B8B9E764F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80F3C55E-3F6F-1853-D530-F3084FC6AF4C}"/>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 os Hubs de Eventos do Azure </a:t>
            </a:r>
          </a:p>
          <a:p>
            <a:pPr>
              <a:buSzPts val="2400"/>
            </a:pP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6743C65-4A07-D983-3514-2423CCDCB0A5}"/>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D3813C7-BDC9-FEE2-19C6-BD58C98636E3}"/>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2" name="Imagem 1">
            <a:extLst>
              <a:ext uri="{FF2B5EF4-FFF2-40B4-BE49-F238E27FC236}">
                <a16:creationId xmlns:a16="http://schemas.microsoft.com/office/drawing/2014/main" id="{E33A1BCA-92E5-3A68-DCD3-AA58FA94FC16}"/>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92731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2572872" y="865917"/>
            <a:ext cx="6451527" cy="3046988"/>
          </a:xfrm>
          <a:prstGeom prst="rect">
            <a:avLst/>
          </a:prstGeom>
          <a:noFill/>
        </p:spPr>
        <p:txBody>
          <a:bodyPr wrap="square">
            <a:spAutoFit/>
          </a:bodyPr>
          <a:lstStyle/>
          <a:p>
            <a:r>
              <a:rPr lang="pt-BR" sz="1600" dirty="0"/>
              <a:t>Atualmente Arquiteto no Itaú.</a:t>
            </a:r>
          </a:p>
          <a:p>
            <a:endParaRPr lang="pt-BR" sz="1600" dirty="0"/>
          </a:p>
          <a:p>
            <a:r>
              <a:rPr lang="pt-BR" sz="1600" dirty="0"/>
              <a:t>Professor Universitário na </a:t>
            </a:r>
            <a:r>
              <a:rPr lang="pt-BR" sz="1600" dirty="0" err="1"/>
              <a:t>Cogna</a:t>
            </a:r>
            <a:r>
              <a:rPr lang="pt-BR" sz="1600" dirty="0"/>
              <a:t> nas disciplinas de Cloud e </a:t>
            </a:r>
            <a:r>
              <a:rPr lang="pt-BR" sz="1600" dirty="0" err="1"/>
              <a:t>DevOps</a:t>
            </a:r>
            <a:r>
              <a:rPr lang="pt-BR" sz="1600" dirty="0"/>
              <a:t>.</a:t>
            </a:r>
          </a:p>
          <a:p>
            <a:endParaRPr lang="pt-BR" sz="1600" dirty="0"/>
          </a:p>
          <a:p>
            <a:r>
              <a:rPr lang="pt-BR" sz="1600" dirty="0"/>
              <a:t>Palestrante, mentor atuante como transformador carreiras e performando organizações.</a:t>
            </a:r>
          </a:p>
          <a:p>
            <a:endParaRPr lang="pt-BR" sz="1600" dirty="0"/>
          </a:p>
          <a:p>
            <a:r>
              <a:rPr lang="pt-BR" sz="1600" dirty="0"/>
              <a:t>Reconhecido como Microsoft MVP desde 2022, atuante como profissional de tecnologia há mais de 22 anos, mantendo o foco no resultado.</a:t>
            </a:r>
          </a:p>
          <a:p>
            <a:endParaRPr lang="pt-BR" sz="1600" dirty="0"/>
          </a:p>
          <a:p>
            <a:r>
              <a:rPr lang="pt-BR" sz="1600" dirty="0"/>
              <a:t>Reconhecido como AWS Community Builder desde 2023.</a:t>
            </a:r>
          </a:p>
        </p:txBody>
      </p:sp>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4"/>
          <a:stretch>
            <a:fillRect/>
          </a:stretch>
        </p:blipFill>
        <p:spPr>
          <a:xfrm>
            <a:off x="2763150" y="4206372"/>
            <a:ext cx="1854539" cy="758209"/>
          </a:xfrm>
          <a:prstGeom prst="rect">
            <a:avLst/>
          </a:prstGeom>
        </p:spPr>
      </p:pic>
      <p:pic>
        <p:nvPicPr>
          <p:cNvPr id="1026" name="Picture 2" descr="AWS Community Builders Program. 2024 Application | by Ntombizakhona Mabaso  | Medium">
            <a:extLst>
              <a:ext uri="{FF2B5EF4-FFF2-40B4-BE49-F238E27FC236}">
                <a16:creationId xmlns:a16="http://schemas.microsoft.com/office/drawing/2014/main" id="{39CE65D2-7651-4D14-B014-5048521FEA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022" y="4277583"/>
            <a:ext cx="1186556" cy="750984"/>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m 13">
            <a:extLst>
              <a:ext uri="{FF2B5EF4-FFF2-40B4-BE49-F238E27FC236}">
                <a16:creationId xmlns:a16="http://schemas.microsoft.com/office/drawing/2014/main" id="{86D11A2C-7D91-427D-B702-827BFA69A752}"/>
              </a:ext>
            </a:extLst>
          </p:cNvPr>
          <p:cNvPicPr>
            <a:picLocks noChangeAspect="1"/>
          </p:cNvPicPr>
          <p:nvPr/>
        </p:nvPicPr>
        <p:blipFill>
          <a:blip r:embed="rId6"/>
          <a:stretch>
            <a:fillRect/>
          </a:stretch>
        </p:blipFill>
        <p:spPr>
          <a:xfrm>
            <a:off x="0" y="0"/>
            <a:ext cx="2372439" cy="5143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Introdução</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a:xfrm>
            <a:off x="342900" y="926307"/>
            <a:ext cx="8035290" cy="2388394"/>
          </a:xfrm>
        </p:spPr>
        <p:txBody>
          <a:bodyPr/>
          <a:lstStyle/>
          <a:p>
            <a:pPr>
              <a:spcAft>
                <a:spcPts val="900"/>
              </a:spcAft>
            </a:pPr>
            <a:r>
              <a:rPr lang="pt-BR" sz="1800" dirty="0">
                <a:solidFill>
                  <a:srgbClr val="000000"/>
                </a:solidFill>
                <a:latin typeface="Segoe UI"/>
                <a:ea typeface="Segoe UI"/>
                <a:cs typeface="Segoe UI"/>
              </a:rPr>
              <a:t>Os Hubs de Eventos do Azure são uma plataforma de streaming de Big Data e um serviço de ingestão de eventos.</a:t>
            </a:r>
          </a:p>
          <a:p>
            <a:pPr>
              <a:spcAft>
                <a:spcPts val="900"/>
              </a:spcAft>
            </a:pPr>
            <a:r>
              <a:rPr lang="pt-BR" sz="1800" dirty="0">
                <a:solidFill>
                  <a:srgbClr val="000000"/>
                </a:solidFill>
                <a:latin typeface="Segoe UI"/>
                <a:ea typeface="Segoe UI"/>
                <a:cs typeface="Segoe UI"/>
              </a:rPr>
              <a:t>Ele pode receber e processar milhões de eventos por segundo.</a:t>
            </a:r>
          </a:p>
          <a:p>
            <a:pPr>
              <a:spcAft>
                <a:spcPts val="900"/>
              </a:spcAft>
            </a:pPr>
            <a:r>
              <a:rPr lang="pt-BR" sz="1800" dirty="0">
                <a:solidFill>
                  <a:srgbClr val="000000"/>
                </a:solidFill>
                <a:latin typeface="Segoe UI"/>
                <a:ea typeface="Segoe UI"/>
                <a:cs typeface="Segoe UI"/>
              </a:rPr>
              <a:t>Os dados enviados para um hub de eventos podem ser transformados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armazenados usando qualquer provedor de análise em tempo real ou adaptadores de envio em lote/armazenamento.</a:t>
            </a:r>
          </a:p>
        </p:txBody>
      </p:sp>
    </p:spTree>
    <p:extLst>
      <p:ext uri="{BB962C8B-B14F-4D97-AF65-F5344CB8AC3E}">
        <p14:creationId xmlns:p14="http://schemas.microsoft.com/office/powerpoint/2010/main" val="5026626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0DF9A-694B-2552-D3A9-E01F9AD1219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Descobrir Hubs de Eventos do Azure (1 de 2)</a:t>
            </a:r>
          </a:p>
        </p:txBody>
      </p:sp>
      <p:sp>
        <p:nvSpPr>
          <p:cNvPr id="4" name="Content Placeholder 3">
            <a:extLst>
              <a:ext uri="{FF2B5EF4-FFF2-40B4-BE49-F238E27FC236}">
                <a16:creationId xmlns:a16="http://schemas.microsoft.com/office/drawing/2014/main" id="{3C30CE7D-7579-86CB-2793-BA050B731BD4}"/>
              </a:ext>
            </a:extLst>
          </p:cNvPr>
          <p:cNvSpPr>
            <a:spLocks noGrp="1"/>
          </p:cNvSpPr>
          <p:nvPr>
            <p:ph sz="quarter" idx="10"/>
          </p:nvPr>
        </p:nvSpPr>
        <p:spPr>
          <a:xfrm>
            <a:off x="342900" y="926307"/>
            <a:ext cx="8246327" cy="982504"/>
          </a:xfrm>
        </p:spPr>
        <p:txBody>
          <a:bodyPr/>
          <a:lstStyle/>
          <a:p>
            <a:pPr>
              <a:spcAft>
                <a:spcPts val="450"/>
              </a:spcAft>
            </a:pPr>
            <a:r>
              <a:rPr lang="pt-BR" sz="1500" dirty="0">
                <a:solidFill>
                  <a:srgbClr val="000000"/>
                </a:solidFill>
                <a:latin typeface="Segoe UI"/>
                <a:ea typeface="Segoe UI"/>
                <a:cs typeface="Segoe UI"/>
              </a:rPr>
              <a:t>Os Hubs de Eventos do Azure fornecem uma plataforma unificada de streaming com o buffer de retenção de tempo, desacoplando os produtores do evento dos consumidores do evento.</a:t>
            </a:r>
          </a:p>
          <a:p>
            <a:pPr>
              <a:spcAft>
                <a:spcPts val="450"/>
              </a:spcAft>
            </a:pPr>
            <a:r>
              <a:rPr lang="pt-BR" sz="1500" dirty="0">
                <a:solidFill>
                  <a:srgbClr val="000000"/>
                </a:solidFill>
                <a:latin typeface="Segoe UI"/>
                <a:ea typeface="Segoe UI"/>
                <a:cs typeface="Segoe UI"/>
              </a:rPr>
              <a:t>É um serviço de processamento de eventos escalonável que ingere e processa grandes volumes de eventos e dados, com baixa latência e alta confiabilidade.</a:t>
            </a:r>
          </a:p>
          <a:p>
            <a:endParaRPr lang="en-US" sz="1500" dirty="0"/>
          </a:p>
        </p:txBody>
      </p:sp>
      <p:graphicFrame>
        <p:nvGraphicFramePr>
          <p:cNvPr id="5" name="Table 12">
            <a:extLst>
              <a:ext uri="{FF2B5EF4-FFF2-40B4-BE49-F238E27FC236}">
                <a16:creationId xmlns:a16="http://schemas.microsoft.com/office/drawing/2014/main" id="{041B1E2A-BC9A-F2B6-6624-DA828A189DC5}"/>
              </a:ext>
            </a:extLst>
          </p:cNvPr>
          <p:cNvGraphicFramePr>
            <a:graphicFrameLocks noGrp="1"/>
          </p:cNvGraphicFramePr>
          <p:nvPr/>
        </p:nvGraphicFramePr>
        <p:xfrm>
          <a:off x="313983" y="2074283"/>
          <a:ext cx="8354959" cy="2415970"/>
        </p:xfrm>
        <a:graphic>
          <a:graphicData uri="http://schemas.openxmlformats.org/drawingml/2006/table">
            <a:tbl>
              <a:tblPr firstRow="1" bandRow="1">
                <a:tableStyleId>{5C22544A-7EE6-4342-B048-85BDC9FD1C3A}</a:tableStyleId>
              </a:tblPr>
              <a:tblGrid>
                <a:gridCol w="1806283">
                  <a:extLst>
                    <a:ext uri="{9D8B030D-6E8A-4147-A177-3AD203B41FA5}">
                      <a16:colId xmlns:a16="http://schemas.microsoft.com/office/drawing/2014/main" val="2428792440"/>
                    </a:ext>
                  </a:extLst>
                </a:gridCol>
                <a:gridCol w="6548676">
                  <a:extLst>
                    <a:ext uri="{9D8B030D-6E8A-4147-A177-3AD203B41FA5}">
                      <a16:colId xmlns:a16="http://schemas.microsoft.com/office/drawing/2014/main" val="16129369"/>
                    </a:ext>
                  </a:extLst>
                </a:gridCol>
              </a:tblGrid>
              <a:tr h="358570">
                <a:tc>
                  <a:txBody>
                    <a:bodyPr/>
                    <a:lstStyle/>
                    <a:p>
                      <a:pPr algn="l" fontAlgn="t"/>
                      <a:r>
                        <a:rPr lang="pt-BR" sz="1400" b="0" i="0" strike="noStrike" cap="none" spc="0" baseline="0">
                          <a:solidFill>
                            <a:srgbClr val="FFFFFF"/>
                          </a:solidFill>
                          <a:effectLst/>
                          <a:latin typeface="Segoe UI Semibold"/>
                          <a:ea typeface="Segoe UI Semibold"/>
                          <a:cs typeface="Segoe UI Semibold"/>
                        </a:rPr>
                        <a:t>Recurso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pt-BR" sz="1400" b="0" i="0" strike="noStrike" cap="none" spc="0" baseline="0" dirty="0">
                          <a:solidFill>
                            <a:srgbClr val="FFFFFF"/>
                          </a:solidFill>
                          <a:effectLst/>
                          <a:latin typeface="Segoe UI Semibold"/>
                          <a:ea typeface="Segoe UI Semibold"/>
                          <a:cs typeface="Consolas"/>
                        </a:rPr>
                        <a:t>Descrição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57200">
                <a:tc>
                  <a:txBody>
                    <a:bodyPr/>
                    <a:lstStyle/>
                    <a:p>
                      <a:pPr marL="0" algn="l" defTabSz="914400" rtl="0" eaLnBrk="1" fontAlgn="t" latinLnBrk="0" hangingPunct="1"/>
                      <a:r>
                        <a:rPr lang="pt-BR" sz="1300" kern="1200">
                          <a:solidFill>
                            <a:schemeClr val="dk1"/>
                          </a:solidFill>
                          <a:effectLst/>
                          <a:latin typeface="+mn-lt"/>
                          <a:ea typeface="+mn-ea"/>
                          <a:cs typeface="+mn-cs"/>
                        </a:rPr>
                        <a:t>PaaS totalmente gerenciado</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pt-BR" sz="1300" kern="1200" dirty="0">
                          <a:solidFill>
                            <a:schemeClr val="dk1"/>
                          </a:solidFill>
                          <a:effectLst/>
                          <a:latin typeface="+mn-lt"/>
                          <a:ea typeface="+mn-ea"/>
                          <a:cs typeface="+mn-cs"/>
                        </a:rPr>
                        <a:t>Os Hubs de Eventos é um serviço totalmente gerenciado com pouquíssima configuração ou sobrecarga de gerenciamento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651510">
                <a:tc>
                  <a:txBody>
                    <a:bodyPr/>
                    <a:lstStyle/>
                    <a:p>
                      <a:pPr marL="0" algn="l" defTabSz="914400" rtl="0" eaLnBrk="1" fontAlgn="t" latinLnBrk="0" hangingPunct="1"/>
                      <a:r>
                        <a:rPr lang="pt-BR" sz="1300" kern="1200">
                          <a:solidFill>
                            <a:schemeClr val="dk1"/>
                          </a:solidFill>
                          <a:effectLst/>
                          <a:latin typeface="+mn-lt"/>
                          <a:ea typeface="+mn-ea"/>
                          <a:cs typeface="+mn-cs"/>
                        </a:rPr>
                        <a:t>Processamento em tempo real e em lote</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pt-BR" sz="1300" kern="1200" dirty="0">
                          <a:solidFill>
                            <a:schemeClr val="dk1"/>
                          </a:solidFill>
                          <a:effectLst/>
                          <a:latin typeface="+mn-lt"/>
                          <a:ea typeface="+mn-ea"/>
                          <a:cs typeface="+mn-cs"/>
                        </a:rPr>
                        <a:t>Os Hubs de Eventos usam um modelo de consumidor particionado, permitindo que vários aplicativos processem o fluxo simultaneamente e permitindo que você controle </a:t>
                      </a:r>
                      <a:br>
                        <a:rPr lang="pt-BR" sz="1300" kern="1200" dirty="0">
                          <a:solidFill>
                            <a:schemeClr val="dk1"/>
                          </a:solidFill>
                          <a:effectLst/>
                          <a:latin typeface="+mn-lt"/>
                          <a:ea typeface="+mn-ea"/>
                          <a:cs typeface="+mn-cs"/>
                        </a:rPr>
                      </a:br>
                      <a:r>
                        <a:rPr lang="pt-BR" sz="1300" kern="1200" dirty="0">
                          <a:solidFill>
                            <a:schemeClr val="dk1"/>
                          </a:solidFill>
                          <a:effectLst/>
                          <a:latin typeface="+mn-lt"/>
                          <a:ea typeface="+mn-ea"/>
                          <a:cs typeface="+mn-cs"/>
                        </a:rPr>
                        <a:t>a velocidade de processamento.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57200">
                <a:tc>
                  <a:txBody>
                    <a:bodyPr/>
                    <a:lstStyle/>
                    <a:p>
                      <a:pPr marL="0" algn="l" defTabSz="914400" rtl="0" eaLnBrk="1" fontAlgn="t" latinLnBrk="0" hangingPunct="1"/>
                      <a:r>
                        <a:rPr lang="pt-BR" sz="1300" kern="1200">
                          <a:solidFill>
                            <a:schemeClr val="dk1"/>
                          </a:solidFill>
                          <a:effectLst/>
                          <a:latin typeface="+mn-lt"/>
                          <a:ea typeface="+mn-ea"/>
                          <a:cs typeface="+mn-cs"/>
                        </a:rPr>
                        <a:t>Escalonável</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pt-BR" sz="1300" kern="1200" dirty="0">
                          <a:solidFill>
                            <a:schemeClr val="dk1"/>
                          </a:solidFill>
                          <a:effectLst/>
                          <a:latin typeface="+mn-lt"/>
                          <a:ea typeface="+mn-ea"/>
                          <a:cs typeface="+mn-cs"/>
                        </a:rPr>
                        <a:t>Opções de dimensionamento, como ampliação automática, dimensionam o número de unidades de produtividade para atender às suas necessidades de uso.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57200">
                <a:tc>
                  <a:txBody>
                    <a:bodyPr/>
                    <a:lstStyle/>
                    <a:p>
                      <a:pPr marL="0" algn="l" defTabSz="914400" rtl="0" eaLnBrk="1" fontAlgn="t" latinLnBrk="0" hangingPunct="1"/>
                      <a:r>
                        <a:rPr lang="pt-BR" sz="1300" kern="1200">
                          <a:solidFill>
                            <a:schemeClr val="dk1"/>
                          </a:solidFill>
                          <a:effectLst/>
                          <a:latin typeface="+mn-lt"/>
                          <a:ea typeface="+mn-ea"/>
                          <a:cs typeface="+mn-cs"/>
                        </a:rPr>
                        <a:t>Ecossistema avançado</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l" defTabSz="914400" rtl="0" eaLnBrk="1" fontAlgn="t" latinLnBrk="0" hangingPunct="1"/>
                      <a:r>
                        <a:rPr lang="pt-BR" sz="1300" kern="1200" dirty="0">
                          <a:solidFill>
                            <a:schemeClr val="dk1"/>
                          </a:solidFill>
                          <a:effectLst/>
                          <a:latin typeface="+mn-lt"/>
                          <a:ea typeface="+mn-ea"/>
                          <a:cs typeface="+mn-cs"/>
                        </a:rPr>
                        <a:t>Os Hubs de Eventos para ecossistemas do Apache Kafka permitem que clientes e aplicativos do Apache Kafka (1.0 e posteriores) se comuniquem com os Hubs de Eventos.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Tree>
    <p:extLst>
      <p:ext uri="{BB962C8B-B14F-4D97-AF65-F5344CB8AC3E}">
        <p14:creationId xmlns:p14="http://schemas.microsoft.com/office/powerpoint/2010/main" val="405813249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40DF9A-694B-2552-D3A9-E01F9AD1219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Descobrir Hubs de Eventos do Azure (2 de 2)</a:t>
            </a:r>
          </a:p>
        </p:txBody>
      </p:sp>
      <p:sp>
        <p:nvSpPr>
          <p:cNvPr id="5" name="Text Placeholder 4">
            <a:extLst>
              <a:ext uri="{FF2B5EF4-FFF2-40B4-BE49-F238E27FC236}">
                <a16:creationId xmlns:a16="http://schemas.microsoft.com/office/drawing/2014/main" id="{E7CF005A-3D68-BF0F-3509-0A4627B2BCE9}"/>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Principais componentes</a:t>
            </a:r>
          </a:p>
        </p:txBody>
      </p:sp>
      <p:sp>
        <p:nvSpPr>
          <p:cNvPr id="2" name="Content Placeholder 1">
            <a:extLst>
              <a:ext uri="{FF2B5EF4-FFF2-40B4-BE49-F238E27FC236}">
                <a16:creationId xmlns:a16="http://schemas.microsoft.com/office/drawing/2014/main" id="{89168ABD-502A-4983-F303-F189F3E0E11E}"/>
              </a:ext>
            </a:extLst>
          </p:cNvPr>
          <p:cNvSpPr>
            <a:spLocks noGrp="1"/>
          </p:cNvSpPr>
          <p:nvPr>
            <p:ph sz="quarter" idx="10"/>
          </p:nvPr>
        </p:nvSpPr>
        <p:spPr>
          <a:xfrm>
            <a:off x="342900" y="994172"/>
            <a:ext cx="8520881" cy="3732133"/>
          </a:xfrm>
        </p:spPr>
        <p:txBody>
          <a:bodyPr/>
          <a:lstStyle/>
          <a:p>
            <a:pPr>
              <a:spcAft>
                <a:spcPts val="450"/>
              </a:spcAft>
            </a:pPr>
            <a:r>
              <a:rPr lang="pt-BR" sz="1200" dirty="0">
                <a:solidFill>
                  <a:srgbClr val="000000"/>
                </a:solidFill>
                <a:latin typeface="Segoe UI"/>
                <a:ea typeface="Segoe UI"/>
                <a:cs typeface="Segoe UI"/>
              </a:rPr>
              <a:t>Um </a:t>
            </a:r>
            <a:r>
              <a:rPr lang="pt-BR" sz="1200" dirty="0">
                <a:solidFill>
                  <a:srgbClr val="000000"/>
                </a:solidFill>
                <a:latin typeface="Segoe UI Semibold"/>
                <a:ea typeface="Segoe UI Semibold"/>
                <a:cs typeface="Segoe UI Semibold"/>
              </a:rPr>
              <a:t>cliente do Hub de Eventos</a:t>
            </a:r>
            <a:r>
              <a:rPr lang="pt-BR" sz="1200" dirty="0">
                <a:solidFill>
                  <a:srgbClr val="000000"/>
                </a:solidFill>
                <a:latin typeface="Segoe UI"/>
                <a:ea typeface="Segoe UI"/>
                <a:cs typeface="Segoe UI"/>
              </a:rPr>
              <a:t> é a interface principal para desenvolvedores que interagem com a biblioteca de clientes dos Hubs de Eventos. </a:t>
            </a:r>
          </a:p>
          <a:p>
            <a:pPr>
              <a:spcAft>
                <a:spcPts val="450"/>
              </a:spcAft>
            </a:pPr>
            <a:r>
              <a:rPr lang="pt-BR" sz="1200" dirty="0">
                <a:solidFill>
                  <a:srgbClr val="000000"/>
                </a:solidFill>
                <a:latin typeface="Segoe UI"/>
                <a:ea typeface="Segoe UI"/>
                <a:cs typeface="Segoe UI"/>
              </a:rPr>
              <a:t>Um </a:t>
            </a:r>
            <a:r>
              <a:rPr lang="pt-BR" sz="1200" dirty="0">
                <a:solidFill>
                  <a:srgbClr val="000000"/>
                </a:solidFill>
                <a:latin typeface="Segoe UI Semibold"/>
                <a:ea typeface="Segoe UI Semibold"/>
                <a:cs typeface="Segoe UI Semibold"/>
              </a:rPr>
              <a:t>produtor do Hub de Eventos</a:t>
            </a:r>
            <a:r>
              <a:rPr lang="pt-BR" sz="1200" dirty="0">
                <a:solidFill>
                  <a:srgbClr val="000000"/>
                </a:solidFill>
                <a:latin typeface="Segoe UI"/>
                <a:ea typeface="Segoe UI"/>
                <a:cs typeface="Segoe UI"/>
              </a:rPr>
              <a:t> é um tipo de cliente que serve como uma fonte de dados de telemetria, informações de diagnóstico, logs de uso ou outros dados de log, como parte de uma solução de dispositivo inserida, um aplicativo de dispositivo móvel, um título de jogo em execução em um console ou outro dispositivo, alguma solução de negócios baseada em cliente ou servidor ou um site da Web.</a:t>
            </a:r>
          </a:p>
          <a:p>
            <a:pPr>
              <a:spcAft>
                <a:spcPts val="450"/>
              </a:spcAft>
            </a:pPr>
            <a:r>
              <a:rPr lang="pt-BR" sz="1200" dirty="0">
                <a:solidFill>
                  <a:srgbClr val="000000"/>
                </a:solidFill>
                <a:latin typeface="Segoe UI"/>
                <a:ea typeface="Segoe UI"/>
                <a:cs typeface="Segoe UI"/>
              </a:rPr>
              <a:t>Um </a:t>
            </a:r>
            <a:r>
              <a:rPr lang="pt-BR" sz="1200" dirty="0">
                <a:solidFill>
                  <a:srgbClr val="000000"/>
                </a:solidFill>
                <a:latin typeface="Segoe UI Semibold"/>
                <a:ea typeface="Segoe UI Semibold"/>
                <a:cs typeface="Segoe UI Semibold"/>
              </a:rPr>
              <a:t>consumidor do Hub de Eventos</a:t>
            </a:r>
            <a:r>
              <a:rPr lang="pt-BR" sz="1200" dirty="0">
                <a:solidFill>
                  <a:srgbClr val="000000"/>
                </a:solidFill>
                <a:latin typeface="Segoe UI"/>
                <a:ea typeface="Segoe UI"/>
                <a:cs typeface="Segoe UI"/>
              </a:rPr>
              <a:t> é um tipo de cliente que lê informações do Hub de Eventos e permite o processamento dele. O processamento pode envolver agregação, computação complexa e filtragem. </a:t>
            </a:r>
          </a:p>
          <a:p>
            <a:pPr>
              <a:spcAft>
                <a:spcPts val="450"/>
              </a:spcAft>
            </a:pPr>
            <a:r>
              <a:rPr lang="pt-BR" sz="1200" dirty="0">
                <a:solidFill>
                  <a:srgbClr val="000000"/>
                </a:solidFill>
                <a:latin typeface="Segoe UI"/>
                <a:ea typeface="Segoe UI"/>
                <a:cs typeface="Segoe UI"/>
              </a:rPr>
              <a:t>Uma </a:t>
            </a:r>
            <a:r>
              <a:rPr lang="pt-BR" sz="1200" dirty="0">
                <a:solidFill>
                  <a:srgbClr val="000000"/>
                </a:solidFill>
                <a:latin typeface="Segoe UI Semibold"/>
                <a:ea typeface="Segoe UI Semibold"/>
                <a:cs typeface="Segoe UI Semibold"/>
              </a:rPr>
              <a:t>partição</a:t>
            </a:r>
            <a:r>
              <a:rPr lang="pt-BR" sz="1200" dirty="0">
                <a:solidFill>
                  <a:srgbClr val="000000"/>
                </a:solidFill>
                <a:latin typeface="Segoe UI"/>
                <a:ea typeface="Segoe UI"/>
                <a:cs typeface="Segoe UI"/>
              </a:rPr>
              <a:t> é uma sequência ordenada de eventos que é mantida em um Hub de Eventos. As partições são um meio de organização de dados associada ao paralelismo exigido pelos consumidores de eventos. </a:t>
            </a:r>
          </a:p>
          <a:p>
            <a:pPr>
              <a:spcAft>
                <a:spcPts val="450"/>
              </a:spcAft>
            </a:pPr>
            <a:r>
              <a:rPr lang="pt-BR" sz="1200" dirty="0">
                <a:solidFill>
                  <a:srgbClr val="000000"/>
                </a:solidFill>
                <a:latin typeface="Segoe UI"/>
                <a:ea typeface="Segoe UI"/>
                <a:cs typeface="Segoe UI"/>
              </a:rPr>
              <a:t>Um </a:t>
            </a:r>
            <a:r>
              <a:rPr lang="pt-BR" sz="1200" dirty="0">
                <a:solidFill>
                  <a:srgbClr val="000000"/>
                </a:solidFill>
                <a:latin typeface="Segoe UI Semibold"/>
                <a:ea typeface="Segoe UI Semibold"/>
                <a:cs typeface="Segoe UI Semibold"/>
              </a:rPr>
              <a:t>grupo de consumidores</a:t>
            </a:r>
            <a:r>
              <a:rPr lang="pt-BR" sz="1200" dirty="0">
                <a:solidFill>
                  <a:srgbClr val="000000"/>
                </a:solidFill>
                <a:latin typeface="Segoe UI"/>
                <a:ea typeface="Segoe UI"/>
                <a:cs typeface="Segoe UI"/>
              </a:rPr>
              <a:t> é uma exibição de um Hub de Eventos inteiro. Os grupos de consumidores habilitam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vários aplicativos de consumo para que cada um tenha um modo de exibição do fluxo de evento separado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e para ler o fluxo de forma independente em seu próprio ritmo e com seus próprio deslocamentos. </a:t>
            </a:r>
          </a:p>
          <a:p>
            <a:pPr>
              <a:spcAft>
                <a:spcPts val="450"/>
              </a:spcAft>
            </a:pPr>
            <a:r>
              <a:rPr lang="pt-BR" sz="1200" dirty="0">
                <a:solidFill>
                  <a:srgbClr val="000000"/>
                </a:solidFill>
                <a:latin typeface="Segoe UI Semibold"/>
                <a:ea typeface="Segoe UI Semibold"/>
                <a:cs typeface="Segoe UI Semibold"/>
              </a:rPr>
              <a:t>Receptores de evento </a:t>
            </a:r>
            <a:r>
              <a:rPr lang="pt-BR" sz="1200" dirty="0">
                <a:solidFill>
                  <a:srgbClr val="000000"/>
                </a:solidFill>
                <a:latin typeface="Segoe UI"/>
                <a:ea typeface="Segoe UI"/>
                <a:cs typeface="Segoe UI"/>
              </a:rPr>
              <a:t> - qualquer entidade que leia dados de evento de um hub de eventos.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Todos os consumidores dos Hubs de Eventos se conectam por meio da sessão do AMQP 1.0.</a:t>
            </a:r>
          </a:p>
          <a:p>
            <a:pPr>
              <a:spcAft>
                <a:spcPts val="450"/>
              </a:spcAft>
            </a:pPr>
            <a:r>
              <a:rPr lang="pt-BR" sz="1200" dirty="0">
                <a:solidFill>
                  <a:srgbClr val="000000"/>
                </a:solidFill>
                <a:latin typeface="Segoe UI Semibold"/>
                <a:ea typeface="Segoe UI Semibold"/>
                <a:cs typeface="Segoe UI Semibold"/>
              </a:rPr>
              <a:t>Unidades de produtividade</a:t>
            </a:r>
            <a:r>
              <a:rPr lang="pt-BR" sz="1200" dirty="0">
                <a:solidFill>
                  <a:srgbClr val="000000"/>
                </a:solidFill>
                <a:latin typeface="Segoe UI"/>
                <a:ea typeface="Segoe UI"/>
                <a:cs typeface="Segoe UI"/>
              </a:rPr>
              <a:t> ou </a:t>
            </a:r>
            <a:r>
              <a:rPr lang="pt-BR" sz="1200" dirty="0">
                <a:solidFill>
                  <a:srgbClr val="000000"/>
                </a:solidFill>
                <a:latin typeface="Segoe UI Semibold"/>
                <a:ea typeface="Segoe UI Semibold"/>
                <a:cs typeface="Segoe UI Semibold"/>
              </a:rPr>
              <a:t>unidades de processamento</a:t>
            </a:r>
            <a:r>
              <a:rPr lang="pt-BR" sz="1200" dirty="0">
                <a:solidFill>
                  <a:srgbClr val="000000"/>
                </a:solidFill>
                <a:latin typeface="Segoe UI"/>
                <a:ea typeface="Segoe UI"/>
                <a:cs typeface="Segoe UI"/>
              </a:rPr>
              <a:t> - unidades de capacidade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adquiridas previamente que controlam a capacidade de produtividade dos Hubs de Eventos.</a:t>
            </a:r>
          </a:p>
          <a:p>
            <a:pPr>
              <a:spcAft>
                <a:spcPts val="450"/>
              </a:spcAft>
            </a:pPr>
            <a:endParaRPr lang="en-US" sz="1200" dirty="0"/>
          </a:p>
        </p:txBody>
      </p:sp>
    </p:spTree>
    <p:extLst>
      <p:ext uri="{BB962C8B-B14F-4D97-AF65-F5344CB8AC3E}">
        <p14:creationId xmlns:p14="http://schemas.microsoft.com/office/powerpoint/2010/main" val="24924546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CEBB61-9E6A-8A84-3BA3-8BADC702414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a captura de Hubs de Eventos (1 de 2)</a:t>
            </a:r>
          </a:p>
        </p:txBody>
      </p:sp>
      <p:sp>
        <p:nvSpPr>
          <p:cNvPr id="6" name="Content Placeholder 5">
            <a:extLst>
              <a:ext uri="{FF2B5EF4-FFF2-40B4-BE49-F238E27FC236}">
                <a16:creationId xmlns:a16="http://schemas.microsoft.com/office/drawing/2014/main" id="{D2969F4D-6ED1-922A-641F-985331693D8B}"/>
              </a:ext>
            </a:extLst>
          </p:cNvPr>
          <p:cNvSpPr>
            <a:spLocks noGrp="1"/>
          </p:cNvSpPr>
          <p:nvPr>
            <p:ph sz="quarter" idx="10"/>
          </p:nvPr>
        </p:nvSpPr>
        <p:spPr>
          <a:xfrm>
            <a:off x="342900" y="926307"/>
            <a:ext cx="8416529" cy="1072550"/>
          </a:xfrm>
        </p:spPr>
        <p:txBody>
          <a:bodyPr/>
          <a:lstStyle/>
          <a:p>
            <a:pPr>
              <a:spcAft>
                <a:spcPts val="450"/>
              </a:spcAft>
            </a:pPr>
            <a:r>
              <a:rPr lang="pt-BR" sz="1275" dirty="0">
                <a:solidFill>
                  <a:srgbClr val="000000"/>
                </a:solidFill>
                <a:latin typeface="Segoe UI"/>
                <a:ea typeface="Segoe UI"/>
                <a:cs typeface="Segoe UI"/>
              </a:rPr>
              <a:t>Os Hubs de Eventos do Azure permitem a captura automática dos dados de streaming no Hub de Eventos para uma conta do Armazenamento de Blobs do Azure ou do Azure Data Lake Store de sua escolha. </a:t>
            </a:r>
          </a:p>
          <a:p>
            <a:pPr>
              <a:spcAft>
                <a:spcPts val="450"/>
              </a:spcAft>
            </a:pPr>
            <a:r>
              <a:rPr lang="pt-BR" sz="1275" dirty="0">
                <a:solidFill>
                  <a:srgbClr val="000000"/>
                </a:solidFill>
                <a:latin typeface="Segoe UI"/>
                <a:ea typeface="Segoe UI"/>
                <a:cs typeface="Segoe UI"/>
              </a:rPr>
              <a:t>A Captura de Hubs de Eventos permite processar pipelines em tempo real e baseados em lote no mesmo fluxo. </a:t>
            </a:r>
          </a:p>
          <a:p>
            <a:endParaRPr lang="en-US" sz="1275" dirty="0"/>
          </a:p>
        </p:txBody>
      </p:sp>
      <p:grpSp>
        <p:nvGrpSpPr>
          <p:cNvPr id="16" name="Group 15" descr="Diagram showing capturing of Event Hubs data into Azure Storage or Azure Data Lake Storage">
            <a:extLst>
              <a:ext uri="{FF2B5EF4-FFF2-40B4-BE49-F238E27FC236}">
                <a16:creationId xmlns:a16="http://schemas.microsoft.com/office/drawing/2014/main" id="{9BCB93D7-F254-B5A7-8F63-36A8905F3E82}"/>
              </a:ext>
            </a:extLst>
          </p:cNvPr>
          <p:cNvGrpSpPr/>
          <p:nvPr/>
        </p:nvGrpSpPr>
        <p:grpSpPr>
          <a:xfrm>
            <a:off x="856828" y="1727200"/>
            <a:ext cx="6866250" cy="3031067"/>
            <a:chOff x="1142437" y="2302932"/>
            <a:chExt cx="9155000" cy="4041423"/>
          </a:xfrm>
        </p:grpSpPr>
        <p:pic>
          <p:nvPicPr>
            <p:cNvPr id="8" name="Picture 7">
              <a:extLst>
                <a:ext uri="{FF2B5EF4-FFF2-40B4-BE49-F238E27FC236}">
                  <a16:creationId xmlns:a16="http://schemas.microsoft.com/office/drawing/2014/main" id="{6E59A997-89E4-DE57-578F-79B895E39255}"/>
                </a:ext>
              </a:extLst>
            </p:cNvPr>
            <p:cNvPicPr>
              <a:picLocks noChangeAspect="1"/>
            </p:cNvPicPr>
            <p:nvPr/>
          </p:nvPicPr>
          <p:blipFill>
            <a:blip r:embed="rId3">
              <a:extLst>
                <a:ext uri="{28A0092B-C50C-407E-A947-70E740481C1C}">
                  <a14:useLocalDpi xmlns:a14="http://schemas.microsoft.com/office/drawing/2010/main" val="0"/>
                </a:ext>
              </a:extLst>
            </a:blip>
            <a:srcRect t="2269" b="2410"/>
            <a:stretch>
              <a:fillRect/>
            </a:stretch>
          </p:blipFill>
          <p:spPr>
            <a:xfrm>
              <a:off x="1142437" y="2302932"/>
              <a:ext cx="9155000" cy="4041423"/>
            </a:xfrm>
            <a:prstGeom prst="rect">
              <a:avLst/>
            </a:prstGeom>
          </p:spPr>
        </p:pic>
        <p:sp>
          <p:nvSpPr>
            <p:cNvPr id="9" name="TextBox 8">
              <a:extLst>
                <a:ext uri="{FF2B5EF4-FFF2-40B4-BE49-F238E27FC236}">
                  <a16:creationId xmlns:a16="http://schemas.microsoft.com/office/drawing/2014/main" id="{E3771BEF-CE5E-DE22-48B1-D7020C64725A}"/>
                </a:ext>
              </a:extLst>
            </p:cNvPr>
            <p:cNvSpPr txBox="1"/>
            <p:nvPr/>
          </p:nvSpPr>
          <p:spPr>
            <a:xfrm>
              <a:off x="1490134" y="2480476"/>
              <a:ext cx="2201333" cy="353943"/>
            </a:xfrm>
            <a:prstGeom prst="rect">
              <a:avLst/>
            </a:prstGeom>
            <a:noFill/>
          </p:spPr>
          <p:txBody>
            <a:bodyPr wrap="square" rtlCol="0">
              <a:spAutoFit/>
            </a:bodyPr>
            <a:lstStyle/>
            <a:p>
              <a:pPr algn="ctr"/>
              <a:r>
                <a:rPr lang="pt-BR" sz="1125" dirty="0">
                  <a:solidFill>
                    <a:srgbClr val="FFFFFF"/>
                  </a:solidFill>
                  <a:latin typeface="Segoe UI"/>
                  <a:ea typeface="Segoe UI"/>
                  <a:cs typeface="Segoe UI"/>
                </a:rPr>
                <a:t>Hub de eventos</a:t>
              </a:r>
            </a:p>
          </p:txBody>
        </p:sp>
        <p:sp>
          <p:nvSpPr>
            <p:cNvPr id="10" name="TextBox 9">
              <a:extLst>
                <a:ext uri="{FF2B5EF4-FFF2-40B4-BE49-F238E27FC236}">
                  <a16:creationId xmlns:a16="http://schemas.microsoft.com/office/drawing/2014/main" id="{BD7C4701-3415-65A2-DDBC-E3C0BBA6A846}"/>
                </a:ext>
              </a:extLst>
            </p:cNvPr>
            <p:cNvSpPr txBox="1"/>
            <p:nvPr/>
          </p:nvSpPr>
          <p:spPr>
            <a:xfrm>
              <a:off x="7515924" y="2387757"/>
              <a:ext cx="2430965" cy="954108"/>
            </a:xfrm>
            <a:prstGeom prst="rect">
              <a:avLst/>
            </a:prstGeom>
            <a:noFill/>
          </p:spPr>
          <p:txBody>
            <a:bodyPr wrap="square" rtlCol="0">
              <a:spAutoFit/>
            </a:bodyPr>
            <a:lstStyle/>
            <a:p>
              <a:pPr algn="ctr">
                <a:lnSpc>
                  <a:spcPct val="90000"/>
                </a:lnSpc>
              </a:pPr>
              <a:r>
                <a:rPr lang="pt-BR" sz="1125" dirty="0">
                  <a:latin typeface="Segoe UI"/>
                  <a:ea typeface="Segoe UI"/>
                  <a:cs typeface="Segoe UI"/>
                </a:rPr>
                <a:t>Armazenamento de Blobs do Azure</a:t>
              </a:r>
            </a:p>
            <a:p>
              <a:pPr algn="ctr">
                <a:lnSpc>
                  <a:spcPct val="90000"/>
                </a:lnSpc>
              </a:pPr>
              <a:r>
                <a:rPr lang="pt-BR" sz="1125" dirty="0">
                  <a:latin typeface="Segoe UI"/>
                  <a:ea typeface="Segoe UI"/>
                  <a:cs typeface="Segoe UI"/>
                </a:rPr>
                <a:t>Armazenamento do Azure Data Lake</a:t>
              </a:r>
            </a:p>
          </p:txBody>
        </p:sp>
        <p:sp>
          <p:nvSpPr>
            <p:cNvPr id="11" name="TextBox 10">
              <a:extLst>
                <a:ext uri="{FF2B5EF4-FFF2-40B4-BE49-F238E27FC236}">
                  <a16:creationId xmlns:a16="http://schemas.microsoft.com/office/drawing/2014/main" id="{100EB099-0D60-3F87-2F7A-4D738AAC799B}"/>
                </a:ext>
              </a:extLst>
            </p:cNvPr>
            <p:cNvSpPr txBox="1"/>
            <p:nvPr/>
          </p:nvSpPr>
          <p:spPr>
            <a:xfrm>
              <a:off x="5192889" y="4135417"/>
              <a:ext cx="1569155" cy="353943"/>
            </a:xfrm>
            <a:prstGeom prst="rect">
              <a:avLst/>
            </a:prstGeom>
            <a:noFill/>
          </p:spPr>
          <p:txBody>
            <a:bodyPr wrap="square" rtlCol="0">
              <a:spAutoFit/>
            </a:bodyPr>
            <a:lstStyle/>
            <a:p>
              <a:pPr algn="ctr"/>
              <a:r>
                <a:rPr lang="pt-BR" sz="1125" dirty="0">
                  <a:latin typeface="Segoe UI"/>
                  <a:ea typeface="Segoe UI"/>
                  <a:cs typeface="Segoe UI"/>
                </a:rPr>
                <a:t>Capture</a:t>
              </a:r>
              <a:endParaRPr lang="en-US" sz="1125" dirty="0">
                <a:solidFill>
                  <a:schemeClr val="bg1"/>
                </a:solidFill>
              </a:endParaRPr>
            </a:p>
          </p:txBody>
        </p:sp>
        <p:sp>
          <p:nvSpPr>
            <p:cNvPr id="12" name="TextBox 11">
              <a:extLst>
                <a:ext uri="{FF2B5EF4-FFF2-40B4-BE49-F238E27FC236}">
                  <a16:creationId xmlns:a16="http://schemas.microsoft.com/office/drawing/2014/main" id="{5535EE7A-9245-C82E-A0DD-C3C442AEAD8B}"/>
                </a:ext>
              </a:extLst>
            </p:cNvPr>
            <p:cNvSpPr txBox="1"/>
            <p:nvPr/>
          </p:nvSpPr>
          <p:spPr>
            <a:xfrm>
              <a:off x="2236302" y="3216231"/>
              <a:ext cx="1010951" cy="215444"/>
            </a:xfrm>
            <a:prstGeom prst="rect">
              <a:avLst/>
            </a:prstGeom>
            <a:noFill/>
          </p:spPr>
          <p:txBody>
            <a:bodyPr wrap="square" lIns="0" tIns="0" rIns="0" bIns="0" rtlCol="0">
              <a:spAutoFit/>
            </a:bodyPr>
            <a:lstStyle/>
            <a:p>
              <a:pPr algn="r"/>
              <a:r>
                <a:rPr lang="pt-BR" sz="1050" dirty="0">
                  <a:solidFill>
                    <a:srgbClr val="FFFFFF"/>
                  </a:solidFill>
                  <a:latin typeface="Segoe UI"/>
                  <a:ea typeface="Segoe UI"/>
                  <a:cs typeface="Segoe UI"/>
                </a:rPr>
                <a:t>Partição 1</a:t>
              </a:r>
            </a:p>
          </p:txBody>
        </p:sp>
        <p:sp>
          <p:nvSpPr>
            <p:cNvPr id="13" name="TextBox 12">
              <a:extLst>
                <a:ext uri="{FF2B5EF4-FFF2-40B4-BE49-F238E27FC236}">
                  <a16:creationId xmlns:a16="http://schemas.microsoft.com/office/drawing/2014/main" id="{00D6B6B8-D1AC-0E12-0E91-E51462911B6E}"/>
                </a:ext>
              </a:extLst>
            </p:cNvPr>
            <p:cNvSpPr txBox="1"/>
            <p:nvPr/>
          </p:nvSpPr>
          <p:spPr>
            <a:xfrm>
              <a:off x="2236302" y="3971607"/>
              <a:ext cx="1010951" cy="215444"/>
            </a:xfrm>
            <a:prstGeom prst="rect">
              <a:avLst/>
            </a:prstGeom>
            <a:noFill/>
          </p:spPr>
          <p:txBody>
            <a:bodyPr wrap="square" lIns="0" tIns="0" rIns="0" bIns="0" rtlCol="0">
              <a:spAutoFit/>
            </a:bodyPr>
            <a:lstStyle/>
            <a:p>
              <a:pPr algn="r"/>
              <a:r>
                <a:rPr lang="pt-BR" sz="1050" dirty="0">
                  <a:solidFill>
                    <a:srgbClr val="FFFFFF"/>
                  </a:solidFill>
                  <a:latin typeface="Segoe UI"/>
                  <a:ea typeface="Segoe UI"/>
                  <a:cs typeface="Segoe UI"/>
                </a:rPr>
                <a:t>Partição 2</a:t>
              </a:r>
            </a:p>
          </p:txBody>
        </p:sp>
        <p:sp>
          <p:nvSpPr>
            <p:cNvPr id="14" name="TextBox 13">
              <a:extLst>
                <a:ext uri="{FF2B5EF4-FFF2-40B4-BE49-F238E27FC236}">
                  <a16:creationId xmlns:a16="http://schemas.microsoft.com/office/drawing/2014/main" id="{B87E35D9-2F82-35FA-D588-5B2DE9299840}"/>
                </a:ext>
              </a:extLst>
            </p:cNvPr>
            <p:cNvSpPr txBox="1"/>
            <p:nvPr/>
          </p:nvSpPr>
          <p:spPr>
            <a:xfrm>
              <a:off x="2236302" y="4762656"/>
              <a:ext cx="1010951" cy="215444"/>
            </a:xfrm>
            <a:prstGeom prst="rect">
              <a:avLst/>
            </a:prstGeom>
            <a:noFill/>
          </p:spPr>
          <p:txBody>
            <a:bodyPr wrap="square" lIns="0" tIns="0" rIns="0" bIns="0" rtlCol="0">
              <a:spAutoFit/>
            </a:bodyPr>
            <a:lstStyle/>
            <a:p>
              <a:pPr algn="r"/>
              <a:r>
                <a:rPr lang="pt-BR" sz="1050" dirty="0">
                  <a:solidFill>
                    <a:srgbClr val="FFFFFF"/>
                  </a:solidFill>
                  <a:latin typeface="Segoe UI"/>
                  <a:ea typeface="Segoe UI"/>
                  <a:cs typeface="Segoe UI"/>
                </a:rPr>
                <a:t>Partição 3</a:t>
              </a:r>
            </a:p>
          </p:txBody>
        </p:sp>
        <p:sp>
          <p:nvSpPr>
            <p:cNvPr id="15" name="TextBox 14">
              <a:extLst>
                <a:ext uri="{FF2B5EF4-FFF2-40B4-BE49-F238E27FC236}">
                  <a16:creationId xmlns:a16="http://schemas.microsoft.com/office/drawing/2014/main" id="{1DD5BD54-A3BB-4B2E-8B7F-5F2DDF690C38}"/>
                </a:ext>
              </a:extLst>
            </p:cNvPr>
            <p:cNvSpPr txBox="1"/>
            <p:nvPr/>
          </p:nvSpPr>
          <p:spPr>
            <a:xfrm>
              <a:off x="2236302" y="5533266"/>
              <a:ext cx="1010951" cy="215444"/>
            </a:xfrm>
            <a:prstGeom prst="rect">
              <a:avLst/>
            </a:prstGeom>
            <a:noFill/>
          </p:spPr>
          <p:txBody>
            <a:bodyPr wrap="square" lIns="0" tIns="0" rIns="0" bIns="0" rtlCol="0">
              <a:spAutoFit/>
            </a:bodyPr>
            <a:lstStyle/>
            <a:p>
              <a:pPr algn="r"/>
              <a:r>
                <a:rPr lang="pt-BR" sz="1050">
                  <a:solidFill>
                    <a:srgbClr val="FFFFFF"/>
                  </a:solidFill>
                  <a:latin typeface="Segoe UI"/>
                  <a:ea typeface="Segoe UI"/>
                  <a:cs typeface="Segoe UI"/>
                </a:rPr>
                <a:t>Partição 4</a:t>
              </a:r>
            </a:p>
          </p:txBody>
        </p:sp>
      </p:grpSp>
    </p:spTree>
    <p:extLst>
      <p:ext uri="{BB962C8B-B14F-4D97-AF65-F5344CB8AC3E}">
        <p14:creationId xmlns:p14="http://schemas.microsoft.com/office/powerpoint/2010/main" val="17958609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8EE92-C763-8BAC-A846-7AE54021892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a captura de Hubs de Eventos (2 de 2)</a:t>
            </a:r>
          </a:p>
        </p:txBody>
      </p:sp>
      <p:sp>
        <p:nvSpPr>
          <p:cNvPr id="5" name="Content Placeholder 4">
            <a:extLst>
              <a:ext uri="{FF2B5EF4-FFF2-40B4-BE49-F238E27FC236}">
                <a16:creationId xmlns:a16="http://schemas.microsoft.com/office/drawing/2014/main" id="{642EBAC4-E49F-E15F-74DE-8EA02C60E4BE}"/>
              </a:ext>
            </a:extLst>
          </p:cNvPr>
          <p:cNvSpPr>
            <a:spLocks noGrp="1"/>
          </p:cNvSpPr>
          <p:nvPr>
            <p:ph sz="quarter" idx="10"/>
          </p:nvPr>
        </p:nvSpPr>
        <p:spPr>
          <a:xfrm>
            <a:off x="342900" y="926307"/>
            <a:ext cx="3914776" cy="3612356"/>
          </a:xfrm>
        </p:spPr>
        <p:txBody>
          <a:bodyPr/>
          <a:lstStyle/>
          <a:p>
            <a:pPr marL="0" indent="0">
              <a:spcAft>
                <a:spcPts val="900"/>
              </a:spcAft>
              <a:buNone/>
            </a:pPr>
            <a:r>
              <a:rPr lang="pt-BR" dirty="0">
                <a:solidFill>
                  <a:srgbClr val="000000"/>
                </a:solidFill>
                <a:latin typeface="Segoe UI Semibold"/>
                <a:ea typeface="Segoe UI Semibold"/>
                <a:cs typeface="Segoe UI Semibold"/>
              </a:rPr>
              <a:t>Janelas da Captura</a:t>
            </a:r>
          </a:p>
          <a:p>
            <a:pPr>
              <a:spcAft>
                <a:spcPts val="450"/>
              </a:spcAft>
            </a:pPr>
            <a:r>
              <a:rPr lang="pt-BR" sz="1500" dirty="0">
                <a:solidFill>
                  <a:srgbClr val="000000"/>
                </a:solidFill>
                <a:latin typeface="Segoe UI"/>
                <a:ea typeface="Segoe UI"/>
                <a:cs typeface="Segoe UI"/>
              </a:rPr>
              <a:t>A Captura de Hubs de Eventos permite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que você configure uma janela para controlar a captura. </a:t>
            </a:r>
          </a:p>
          <a:p>
            <a:pPr>
              <a:spcAft>
                <a:spcPts val="450"/>
              </a:spcAft>
            </a:pPr>
            <a:r>
              <a:rPr lang="pt-BR" sz="1500" dirty="0">
                <a:solidFill>
                  <a:srgbClr val="000000"/>
                </a:solidFill>
                <a:latin typeface="Segoe UI"/>
                <a:ea typeface="Segoe UI"/>
                <a:cs typeface="Segoe UI"/>
              </a:rPr>
              <a:t>Cada partição captura de forma independente e grava um blob de blocos completo durante o tempo de captura, nomeado com a hora em que o intervalo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captura foi encontrado. </a:t>
            </a:r>
          </a:p>
          <a:p>
            <a:endParaRPr lang="en-US" dirty="0"/>
          </a:p>
        </p:txBody>
      </p:sp>
      <p:sp>
        <p:nvSpPr>
          <p:cNvPr id="6" name="Content Placeholder 5">
            <a:extLst>
              <a:ext uri="{FF2B5EF4-FFF2-40B4-BE49-F238E27FC236}">
                <a16:creationId xmlns:a16="http://schemas.microsoft.com/office/drawing/2014/main" id="{97EA0D64-1175-B0CD-7724-7B322EE765E1}"/>
              </a:ext>
            </a:extLst>
          </p:cNvPr>
          <p:cNvSpPr>
            <a:spLocks noGrp="1"/>
          </p:cNvSpPr>
          <p:nvPr>
            <p:ph sz="quarter" idx="11"/>
          </p:nvPr>
        </p:nvSpPr>
        <p:spPr>
          <a:xfrm>
            <a:off x="4729899" y="926307"/>
            <a:ext cx="3865461" cy="3612356"/>
          </a:xfrm>
        </p:spPr>
        <p:txBody>
          <a:bodyPr/>
          <a:lstStyle/>
          <a:p>
            <a:pPr marL="0" indent="0">
              <a:spcAft>
                <a:spcPts val="900"/>
              </a:spcAft>
              <a:buNone/>
            </a:pPr>
            <a:r>
              <a:rPr lang="pt-BR" dirty="0">
                <a:solidFill>
                  <a:srgbClr val="000000"/>
                </a:solidFill>
                <a:latin typeface="Segoe UI Semibold"/>
                <a:ea typeface="Segoe UI Semibold"/>
                <a:cs typeface="Segoe UI Semibold"/>
              </a:rPr>
              <a:t>Dimensionamento de unidades de produtividade</a:t>
            </a:r>
          </a:p>
          <a:p>
            <a:pPr>
              <a:spcAft>
                <a:spcPts val="450"/>
              </a:spcAft>
            </a:pPr>
            <a:r>
              <a:rPr lang="pt-BR" sz="1500" dirty="0">
                <a:solidFill>
                  <a:srgbClr val="000000"/>
                </a:solidFill>
                <a:latin typeface="Segoe UI"/>
                <a:ea typeface="Segoe UI"/>
                <a:cs typeface="Segoe UI"/>
              </a:rPr>
              <a:t>O tráfego dos Hubs de Eventos é controlado por unidades de produtividade. </a:t>
            </a:r>
          </a:p>
          <a:p>
            <a:pPr>
              <a:spcAft>
                <a:spcPts val="450"/>
              </a:spcAft>
            </a:pPr>
            <a:r>
              <a:rPr lang="pt-BR" sz="1500" dirty="0">
                <a:solidFill>
                  <a:srgbClr val="000000"/>
                </a:solidFill>
                <a:latin typeface="Segoe UI"/>
                <a:ea typeface="Segoe UI"/>
                <a:cs typeface="Segoe UI"/>
              </a:rPr>
              <a:t>A Captura de Hubs de Eventos copia os dados diretamente do armazenamento interno dos Hubs de Eventos, ignorando as cotas de saída das unidades de produtividade e salvando a saída de outros leitores de processamento.</a:t>
            </a:r>
          </a:p>
          <a:p>
            <a:pPr>
              <a:spcAft>
                <a:spcPts val="450"/>
              </a:spcAft>
            </a:pPr>
            <a:r>
              <a:rPr lang="pt-BR" sz="1500" dirty="0">
                <a:solidFill>
                  <a:srgbClr val="000000"/>
                </a:solidFill>
                <a:latin typeface="Segoe UI"/>
                <a:ea typeface="Segoe UI"/>
                <a:cs typeface="Segoe UI"/>
              </a:rPr>
              <a:t>A Captura de Hubs de Eventos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é executada automaticamente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quando você envia o primeiro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evento.</a:t>
            </a:r>
          </a:p>
          <a:p>
            <a:endParaRPr lang="en-US" dirty="0"/>
          </a:p>
        </p:txBody>
      </p:sp>
    </p:spTree>
    <p:extLst>
      <p:ext uri="{BB962C8B-B14F-4D97-AF65-F5344CB8AC3E}">
        <p14:creationId xmlns:p14="http://schemas.microsoft.com/office/powerpoint/2010/main" val="9188232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A10B-771E-D32C-D80B-851886D7BA1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Dimensionar seu aplicativo de processamento (1 de 2)</a:t>
            </a:r>
          </a:p>
        </p:txBody>
      </p:sp>
      <p:sp>
        <p:nvSpPr>
          <p:cNvPr id="5" name="Content Placeholder 4">
            <a:extLst>
              <a:ext uri="{FF2B5EF4-FFF2-40B4-BE49-F238E27FC236}">
                <a16:creationId xmlns:a16="http://schemas.microsoft.com/office/drawing/2014/main" id="{7FB9C1CE-E13B-4F04-7BC9-989A61F34EEA}"/>
              </a:ext>
            </a:extLst>
          </p:cNvPr>
          <p:cNvSpPr>
            <a:spLocks noGrp="1"/>
          </p:cNvSpPr>
          <p:nvPr>
            <p:ph sz="quarter" idx="10"/>
          </p:nvPr>
        </p:nvSpPr>
        <p:spPr>
          <a:xfrm>
            <a:off x="342900" y="926307"/>
            <a:ext cx="8416529" cy="938735"/>
          </a:xfrm>
        </p:spPr>
        <p:txBody>
          <a:bodyPr/>
          <a:lstStyle/>
          <a:p>
            <a:pPr marL="0" indent="0">
              <a:buNone/>
            </a:pPr>
            <a:r>
              <a:rPr lang="pt-BR" sz="1500" dirty="0">
                <a:solidFill>
                  <a:srgbClr val="000000"/>
                </a:solidFill>
                <a:latin typeface="Segoe UI"/>
                <a:ea typeface="Segoe UI"/>
                <a:cs typeface="Segoe UI"/>
              </a:rPr>
              <a:t>O segredo para dimensionar os Hubs de Eventos é a ideia de </a:t>
            </a:r>
            <a:r>
              <a:rPr lang="pt-BR" sz="1500" i="1" dirty="0">
                <a:solidFill>
                  <a:srgbClr val="000000"/>
                </a:solidFill>
                <a:latin typeface="Segoe UI"/>
                <a:ea typeface="Segoe UI"/>
                <a:cs typeface="Segoe UI"/>
              </a:rPr>
              <a:t>consumidores particionados</a:t>
            </a:r>
            <a:r>
              <a:rPr lang="pt-BR" sz="1500" dirty="0">
                <a:solidFill>
                  <a:srgbClr val="000000"/>
                </a:solidFill>
                <a:latin typeface="Segoe UI"/>
                <a:ea typeface="Segoe UI"/>
                <a:cs typeface="Segoe UI"/>
              </a:rPr>
              <a:t>. Em contraste com o consumidores concorrentes padrão, o padrão de consumidor particionado permite alta escala, removendo o gargalo de contenção e promovendo o paralelismo de ponta a ponta.</a:t>
            </a:r>
          </a:p>
          <a:p>
            <a:endParaRPr lang="en-US" sz="1500" dirty="0"/>
          </a:p>
        </p:txBody>
      </p:sp>
      <p:sp>
        <p:nvSpPr>
          <p:cNvPr id="8" name="Text Placeholder 15">
            <a:extLst>
              <a:ext uri="{FF2B5EF4-FFF2-40B4-BE49-F238E27FC236}">
                <a16:creationId xmlns:a16="http://schemas.microsoft.com/office/drawing/2014/main" id="{E447EB11-69D0-A357-DE42-7DF80F7A0ED5}"/>
              </a:ext>
            </a:extLst>
          </p:cNvPr>
          <p:cNvSpPr txBox="1"/>
          <p:nvPr/>
        </p:nvSpPr>
        <p:spPr>
          <a:xfrm>
            <a:off x="342900" y="1972098"/>
            <a:ext cx="4076826" cy="1992160"/>
          </a:xfrm>
          <a:prstGeom prst="rect">
            <a:avLst/>
          </a:prstGeom>
          <a:ln w="19050">
            <a:solidFill>
              <a:schemeClr val="tx1"/>
            </a:solidFill>
          </a:ln>
        </p:spPr>
        <p:txBody>
          <a:bodyPr vert="horz" wrap="square" lIns="137160" tIns="102870" rIns="13716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Aft>
                <a:spcPts val="450"/>
              </a:spcAft>
            </a:pPr>
            <a:r>
              <a:rPr lang="pt-BR" sz="1500" spc="0" dirty="0">
                <a:solidFill>
                  <a:srgbClr val="000000"/>
                </a:solidFill>
                <a:latin typeface="Segoe UI Semibold"/>
                <a:ea typeface="Segoe UI Semibold"/>
                <a:cs typeface="Segoe UI Semibold"/>
              </a:rPr>
              <a:t>Cenário de exemplo</a:t>
            </a:r>
          </a:p>
          <a:p>
            <a:pPr lvl="1" defTabSz="685775">
              <a:spcBef>
                <a:spcPts val="294"/>
              </a:spcBef>
              <a:spcAft>
                <a:spcPts val="441"/>
              </a:spcAft>
              <a:defRPr/>
            </a:pPr>
            <a:r>
              <a:rPr lang="pt-BR" sz="1200" dirty="0">
                <a:solidFill>
                  <a:srgbClr val="000000"/>
                </a:solidFill>
                <a:latin typeface="Segoe UI"/>
                <a:ea typeface="Segoe UI"/>
                <a:cs typeface="Segoe UI"/>
              </a:rPr>
              <a:t>Ao projetar o consumidor em um ambiente distribuído, a solução deve lidar com os seguintes requisitos: escala, balanceamento de carga, retomada suave em caso de falhas e consumo de eventos.</a:t>
            </a:r>
            <a:endParaRPr lang="en-US" sz="1200" dirty="0">
              <a:solidFill>
                <a:srgbClr val="000000"/>
              </a:solidFill>
              <a:latin typeface="Segoe UI"/>
            </a:endParaRPr>
          </a:p>
        </p:txBody>
      </p:sp>
      <p:sp>
        <p:nvSpPr>
          <p:cNvPr id="9" name="Text Placeholder 18">
            <a:extLst>
              <a:ext uri="{FF2B5EF4-FFF2-40B4-BE49-F238E27FC236}">
                <a16:creationId xmlns:a16="http://schemas.microsoft.com/office/drawing/2014/main" id="{EE7D3996-CD9F-5A33-7753-8D8F4A5630EE}"/>
              </a:ext>
            </a:extLst>
          </p:cNvPr>
          <p:cNvSpPr txBox="1"/>
          <p:nvPr/>
        </p:nvSpPr>
        <p:spPr>
          <a:xfrm>
            <a:off x="4772025" y="1972098"/>
            <a:ext cx="4076826" cy="1992160"/>
          </a:xfrm>
          <a:prstGeom prst="rect">
            <a:avLst/>
          </a:prstGeom>
          <a:ln w="19050">
            <a:solidFill>
              <a:schemeClr val="tx1"/>
            </a:solidFill>
          </a:ln>
        </p:spPr>
        <p:txBody>
          <a:bodyPr vert="horz" wrap="square" lIns="137160" tIns="102870" rIns="13716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Aft>
                <a:spcPts val="450"/>
              </a:spcAft>
              <a:defRPr/>
            </a:pPr>
            <a:r>
              <a:rPr lang="pt-BR" sz="1500" spc="0" dirty="0">
                <a:solidFill>
                  <a:srgbClr val="000000"/>
                </a:solidFill>
                <a:latin typeface="Segoe UI Semibold"/>
                <a:ea typeface="Segoe UI Semibold"/>
                <a:cs typeface="Segoe UI Semibold"/>
              </a:rPr>
              <a:t>Processador de eventos ou cliente consumidor</a:t>
            </a:r>
          </a:p>
          <a:p>
            <a:pPr marL="176213" indent="-176213" defTabSz="685775">
              <a:buFont typeface="Arial" panose="020B0604020202020204" pitchFamily="34" charset="0"/>
              <a:buChar char="•"/>
              <a:defRPr/>
            </a:pPr>
            <a:r>
              <a:rPr lang="pt-BR" sz="1200" spc="0" dirty="0">
                <a:solidFill>
                  <a:srgbClr val="000000"/>
                </a:solidFill>
                <a:latin typeface="Segoe UI"/>
                <a:ea typeface="Segoe UI"/>
                <a:cs typeface="Segoe UI"/>
              </a:rPr>
              <a:t>Você não precisa criar sua própria solução para atender a esses requisitos. </a:t>
            </a:r>
          </a:p>
          <a:p>
            <a:pPr marL="176213" indent="-176213" defTabSz="685775">
              <a:buFont typeface="Arial" panose="020B0604020202020204" pitchFamily="34" charset="0"/>
              <a:buChar char="•"/>
              <a:defRPr/>
            </a:pPr>
            <a:r>
              <a:rPr lang="pt-BR" sz="1200" spc="0" dirty="0">
                <a:solidFill>
                  <a:srgbClr val="000000"/>
                </a:solidFill>
                <a:latin typeface="Segoe UI"/>
                <a:ea typeface="Segoe UI"/>
                <a:cs typeface="Segoe UI"/>
              </a:rPr>
              <a:t>Os SDKs dos hubs de eventos do Azure fornecem essa funcionalidade. </a:t>
            </a:r>
          </a:p>
          <a:p>
            <a:pPr marL="176213" indent="-176213" defTabSz="685775">
              <a:buFont typeface="Arial" panose="020B0604020202020204" pitchFamily="34" charset="0"/>
              <a:buChar char="•"/>
              <a:defRPr/>
            </a:pPr>
            <a:r>
              <a:rPr lang="pt-BR" sz="1200" spc="0" dirty="0">
                <a:solidFill>
                  <a:srgbClr val="000000"/>
                </a:solidFill>
                <a:latin typeface="Segoe UI"/>
                <a:ea typeface="Segoe UI"/>
                <a:cs typeface="Segoe UI"/>
              </a:rPr>
              <a:t>Para a maioria dos cenários de produção, use </a:t>
            </a:r>
            <a:br>
              <a:rPr lang="pt-BR" sz="1200" spc="0" dirty="0">
                <a:solidFill>
                  <a:srgbClr val="000000"/>
                </a:solidFill>
                <a:latin typeface="Segoe UI"/>
                <a:ea typeface="Segoe UI"/>
                <a:cs typeface="Segoe UI"/>
              </a:rPr>
            </a:br>
            <a:r>
              <a:rPr lang="pt-BR" sz="1200" spc="0" dirty="0">
                <a:solidFill>
                  <a:srgbClr val="000000"/>
                </a:solidFill>
                <a:latin typeface="Segoe UI"/>
                <a:ea typeface="Segoe UI"/>
                <a:cs typeface="Segoe UI"/>
              </a:rPr>
              <a:t>o cliente do processador de eventos para ler </a:t>
            </a:r>
            <a:br>
              <a:rPr lang="pt-BR" sz="1200" spc="0" dirty="0">
                <a:solidFill>
                  <a:srgbClr val="000000"/>
                </a:solidFill>
                <a:latin typeface="Segoe UI"/>
                <a:ea typeface="Segoe UI"/>
                <a:cs typeface="Segoe UI"/>
              </a:rPr>
            </a:br>
            <a:r>
              <a:rPr lang="pt-BR" sz="1200" spc="0" dirty="0">
                <a:solidFill>
                  <a:srgbClr val="000000"/>
                </a:solidFill>
                <a:latin typeface="Segoe UI"/>
                <a:ea typeface="Segoe UI"/>
                <a:cs typeface="Segoe UI"/>
              </a:rPr>
              <a:t>e processar eventos. </a:t>
            </a:r>
          </a:p>
        </p:txBody>
      </p:sp>
    </p:spTree>
    <p:extLst>
      <p:ext uri="{BB962C8B-B14F-4D97-AF65-F5344CB8AC3E}">
        <p14:creationId xmlns:p14="http://schemas.microsoft.com/office/powerpoint/2010/main" val="33088196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FC3A-0EAF-A077-4190-1B41E1B0A83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Dimensionar seu aplicativo de processamento (2 de 2)</a:t>
            </a:r>
          </a:p>
        </p:txBody>
      </p:sp>
      <p:sp>
        <p:nvSpPr>
          <p:cNvPr id="8" name="Text Placeholder 15">
            <a:extLst>
              <a:ext uri="{FF2B5EF4-FFF2-40B4-BE49-F238E27FC236}">
                <a16:creationId xmlns:a16="http://schemas.microsoft.com/office/drawing/2014/main" id="{D1094163-5843-9BDD-90DD-9DD20259B87F}"/>
              </a:ext>
            </a:extLst>
          </p:cNvPr>
          <p:cNvSpPr txBox="1"/>
          <p:nvPr/>
        </p:nvSpPr>
        <p:spPr>
          <a:xfrm>
            <a:off x="342114" y="854858"/>
            <a:ext cx="3871260" cy="2087445"/>
          </a:xfrm>
          <a:prstGeom prst="rect">
            <a:avLst/>
          </a:prstGeom>
          <a:ln w="19050">
            <a:solidFill>
              <a:schemeClr val="tx1"/>
            </a:solidFill>
          </a:ln>
        </p:spPr>
        <p:txBody>
          <a:bodyPr vert="horz" wrap="square" lIns="56700" tIns="40500" rIns="27000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defRPr/>
            </a:pPr>
            <a:r>
              <a:rPr lang="pt-BR" sz="1500" spc="0" dirty="0">
                <a:solidFill>
                  <a:srgbClr val="000000"/>
                </a:solidFill>
                <a:latin typeface="Segoe UI Semibold"/>
                <a:ea typeface="Segoe UI Semibold"/>
                <a:cs typeface="Segoe UI Semibold"/>
              </a:rPr>
              <a:t>Acompanhamento de propriedade da partição</a:t>
            </a:r>
          </a:p>
          <a:p>
            <a:pPr marL="176213" lvl="1" indent="-176213" defTabSz="685775">
              <a:spcBef>
                <a:spcPts val="294"/>
              </a:spcBef>
              <a:spcAft>
                <a:spcPts val="441"/>
              </a:spcAft>
              <a:buFont typeface="Arial" panose="020B0604020202020204" pitchFamily="34" charset="0"/>
              <a:buChar char="•"/>
              <a:defRPr/>
            </a:pPr>
            <a:r>
              <a:rPr lang="pt-BR" sz="1125" dirty="0">
                <a:solidFill>
                  <a:srgbClr val="000000"/>
                </a:solidFill>
                <a:latin typeface="Segoe UI"/>
                <a:ea typeface="Segoe UI"/>
                <a:cs typeface="Segoe UI"/>
              </a:rPr>
              <a:t>Uma instância do processador de eventos normalmente possui e processa eventos de uma ou mais partições. </a:t>
            </a:r>
          </a:p>
          <a:p>
            <a:pPr marL="176213" lvl="1" indent="-176213" defTabSz="685775">
              <a:spcBef>
                <a:spcPts val="294"/>
              </a:spcBef>
              <a:spcAft>
                <a:spcPts val="441"/>
              </a:spcAft>
              <a:buFont typeface="Arial" panose="020B0604020202020204" pitchFamily="34" charset="0"/>
              <a:buChar char="•"/>
              <a:defRPr/>
            </a:pPr>
            <a:r>
              <a:rPr lang="pt-BR" sz="1125" dirty="0">
                <a:solidFill>
                  <a:srgbClr val="000000"/>
                </a:solidFill>
                <a:latin typeface="Segoe UI"/>
                <a:ea typeface="Segoe UI"/>
                <a:cs typeface="Segoe UI"/>
              </a:rPr>
              <a:t>Cada processador de eventos recebe um identificador exclusivo e a propriedade de declarações de partições ao adicionar ou atualizar uma entrada em um repositório de ponto de verificação. </a:t>
            </a:r>
          </a:p>
        </p:txBody>
      </p:sp>
      <p:sp>
        <p:nvSpPr>
          <p:cNvPr id="9" name="Text Placeholder 18">
            <a:extLst>
              <a:ext uri="{FF2B5EF4-FFF2-40B4-BE49-F238E27FC236}">
                <a16:creationId xmlns:a16="http://schemas.microsoft.com/office/drawing/2014/main" id="{5747B59C-F248-0779-AA4E-229FEAFDE43A}"/>
              </a:ext>
            </a:extLst>
          </p:cNvPr>
          <p:cNvSpPr txBox="1"/>
          <p:nvPr/>
        </p:nvSpPr>
        <p:spPr>
          <a:xfrm>
            <a:off x="4493108" y="854859"/>
            <a:ext cx="3735592" cy="2087444"/>
          </a:xfrm>
          <a:prstGeom prst="rect">
            <a:avLst/>
          </a:prstGeom>
          <a:ln w="19050">
            <a:solidFill>
              <a:schemeClr val="tx1"/>
            </a:solidFill>
          </a:ln>
        </p:spPr>
        <p:txBody>
          <a:bodyPr vert="horz" wrap="square" lIns="56700" tIns="40500" rIns="27000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defRPr/>
            </a:pPr>
            <a:r>
              <a:rPr lang="pt-BR" sz="1500" spc="0" dirty="0">
                <a:solidFill>
                  <a:srgbClr val="000000"/>
                </a:solidFill>
                <a:latin typeface="Segoe UI Semibold"/>
                <a:ea typeface="Segoe UI Semibold"/>
                <a:cs typeface="Segoe UI Semibold"/>
              </a:rPr>
              <a:t>Receber mensagens</a:t>
            </a:r>
          </a:p>
          <a:p>
            <a:pPr marL="176213" lvl="1" indent="-176213">
              <a:buFont typeface="Arial" panose="020B0604020202020204" pitchFamily="34" charset="0"/>
              <a:buChar char="•"/>
              <a:defRPr/>
            </a:pPr>
            <a:r>
              <a:rPr lang="pt-BR" sz="1125" dirty="0">
                <a:solidFill>
                  <a:srgbClr val="000000"/>
                </a:solidFill>
                <a:latin typeface="Segoe UI"/>
                <a:ea typeface="Segoe UI"/>
                <a:cs typeface="Segoe UI"/>
              </a:rPr>
              <a:t>Ao criar um processador de eventos, você especifica as funções que processarão eventos e erros. </a:t>
            </a:r>
          </a:p>
          <a:p>
            <a:pPr marL="176213" lvl="1" indent="-176213">
              <a:buFont typeface="Arial" panose="020B0604020202020204" pitchFamily="34" charset="0"/>
              <a:buChar char="•"/>
              <a:defRPr/>
            </a:pPr>
            <a:r>
              <a:rPr lang="pt-BR" sz="1125" dirty="0">
                <a:solidFill>
                  <a:srgbClr val="000000"/>
                </a:solidFill>
                <a:latin typeface="Segoe UI"/>
                <a:ea typeface="Segoe UI"/>
                <a:cs typeface="Segoe UI"/>
              </a:rPr>
              <a:t>É recomendável que você faça coisas de forma relativamente rápida. Ou seja, faça o menor processamento possível. </a:t>
            </a:r>
          </a:p>
        </p:txBody>
      </p:sp>
      <p:sp>
        <p:nvSpPr>
          <p:cNvPr id="10" name="Text Placeholder 11">
            <a:extLst>
              <a:ext uri="{FF2B5EF4-FFF2-40B4-BE49-F238E27FC236}">
                <a16:creationId xmlns:a16="http://schemas.microsoft.com/office/drawing/2014/main" id="{B7C3207E-ADE6-C80D-8E8A-CF15F5C2A2CD}"/>
              </a:ext>
              <a:ext uri="{C183D7F6-B498-43B3-948B-1728B52AA6E4}">
                <adec:decorative xmlns:adec="http://schemas.microsoft.com/office/drawing/2017/decorative" val="0"/>
              </a:ext>
            </a:extLst>
          </p:cNvPr>
          <p:cNvSpPr txBox="1"/>
          <p:nvPr/>
        </p:nvSpPr>
        <p:spPr>
          <a:xfrm>
            <a:off x="332030" y="3060497"/>
            <a:ext cx="3871260" cy="1784344"/>
          </a:xfrm>
          <a:prstGeom prst="rect">
            <a:avLst/>
          </a:prstGeom>
          <a:ln w="19050">
            <a:solidFill>
              <a:schemeClr val="tx1"/>
            </a:solidFill>
          </a:ln>
        </p:spPr>
        <p:txBody>
          <a:bodyPr vert="horz" wrap="square" lIns="56700" tIns="40500" rIns="27000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defRPr/>
            </a:pPr>
            <a:r>
              <a:rPr lang="pt-BR" sz="1500" spc="0" dirty="0">
                <a:solidFill>
                  <a:srgbClr val="000000"/>
                </a:solidFill>
                <a:latin typeface="Segoe UI Semibold"/>
                <a:ea typeface="Segoe UI Semibold"/>
                <a:cs typeface="Segoe UI Semibold"/>
              </a:rPr>
              <a:t>Definindo o ponto de verificação</a:t>
            </a:r>
          </a:p>
          <a:p>
            <a:pPr marL="176213" lvl="1" indent="-176213">
              <a:buFont typeface="Arial" panose="020B0604020202020204" pitchFamily="34" charset="0"/>
              <a:buChar char="•"/>
            </a:pPr>
            <a:r>
              <a:rPr lang="pt-BR" sz="1125" dirty="0">
                <a:solidFill>
                  <a:srgbClr val="000000"/>
                </a:solidFill>
                <a:latin typeface="Segoe UI"/>
                <a:ea typeface="Segoe UI"/>
                <a:cs typeface="Segoe UI"/>
              </a:rPr>
              <a:t>Pontos de verificação é um processo pelo qual um processador de eventos marca ou confirma a posição do último evento processado com êxito em uma partição. </a:t>
            </a:r>
          </a:p>
          <a:p>
            <a:pPr marL="176213" lvl="1" indent="-176213">
              <a:buFont typeface="Arial" panose="020B0604020202020204" pitchFamily="34" charset="0"/>
              <a:buChar char="•"/>
            </a:pPr>
            <a:r>
              <a:rPr lang="pt-BR" sz="1125" dirty="0">
                <a:solidFill>
                  <a:srgbClr val="000000"/>
                </a:solidFill>
                <a:latin typeface="Segoe UI"/>
                <a:ea typeface="Segoe UI"/>
                <a:cs typeface="Segoe UI"/>
              </a:rPr>
              <a:t>É possível retornar aos dados mais antigos especificando um deslocamento inferior nesse processo de ponto de verificação.</a:t>
            </a:r>
          </a:p>
        </p:txBody>
      </p:sp>
      <p:sp>
        <p:nvSpPr>
          <p:cNvPr id="11" name="Text Placeholder 11">
            <a:extLst>
              <a:ext uri="{FF2B5EF4-FFF2-40B4-BE49-F238E27FC236}">
                <a16:creationId xmlns:a16="http://schemas.microsoft.com/office/drawing/2014/main" id="{66F369EE-1DEC-7D60-381E-90A96D0698F4}"/>
              </a:ext>
            </a:extLst>
          </p:cNvPr>
          <p:cNvSpPr txBox="1"/>
          <p:nvPr/>
        </p:nvSpPr>
        <p:spPr>
          <a:xfrm>
            <a:off x="4493108" y="3060496"/>
            <a:ext cx="3735592" cy="1784343"/>
          </a:xfrm>
          <a:prstGeom prst="rect">
            <a:avLst/>
          </a:prstGeom>
          <a:ln w="19050">
            <a:solidFill>
              <a:schemeClr val="tx1"/>
            </a:solidFill>
          </a:ln>
        </p:spPr>
        <p:txBody>
          <a:bodyPr vert="horz" wrap="square" lIns="56700" tIns="40500" rIns="270000" bIns="68580" rtlCol="0">
            <a:no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defRPr/>
            </a:pPr>
            <a:r>
              <a:rPr lang="pt-BR" sz="1500" spc="0" dirty="0">
                <a:solidFill>
                  <a:srgbClr val="000000"/>
                </a:solidFill>
                <a:latin typeface="Segoe UI Semibold"/>
                <a:ea typeface="Segoe UI Semibold"/>
                <a:cs typeface="Segoe UI Semibold"/>
              </a:rPr>
              <a:t>Instâncias de processador e de segurança do thread</a:t>
            </a:r>
          </a:p>
          <a:p>
            <a:pPr lvl="1" defTabSz="685775">
              <a:spcBef>
                <a:spcPts val="294"/>
              </a:spcBef>
              <a:spcAft>
                <a:spcPts val="441"/>
              </a:spcAft>
              <a:defRPr/>
            </a:pPr>
            <a:r>
              <a:rPr lang="pt-BR" sz="1125" dirty="0">
                <a:solidFill>
                  <a:srgbClr val="000000"/>
                </a:solidFill>
                <a:latin typeface="Segoe UI"/>
                <a:ea typeface="Segoe UI"/>
                <a:cs typeface="Segoe UI"/>
              </a:rPr>
              <a:t>Por padrão, a função que processa os eventos é chamada sequencialmente para uma determinada partição. Os eventos da mesma participação e chamadas subsequentes para essa função são enfileirados em segundo plano enquanto a bomba de eventos continua sendo executada em segundo plano em outros threads.</a:t>
            </a:r>
            <a:endParaRPr lang="en-US" sz="1125" dirty="0">
              <a:solidFill>
                <a:srgbClr val="000000"/>
              </a:solidFill>
              <a:latin typeface="Segoe UI"/>
            </a:endParaRPr>
          </a:p>
        </p:txBody>
      </p:sp>
    </p:spTree>
    <p:extLst>
      <p:ext uri="{BB962C8B-B14F-4D97-AF65-F5344CB8AC3E}">
        <p14:creationId xmlns:p14="http://schemas.microsoft.com/office/powerpoint/2010/main" val="23609308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17A8-150F-6703-D9EE-3C50BBE22AF1}"/>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Controlar o acesso a eventos</a:t>
            </a:r>
          </a:p>
        </p:txBody>
      </p:sp>
      <p:sp>
        <p:nvSpPr>
          <p:cNvPr id="3" name="Content Placeholder 2">
            <a:extLst>
              <a:ext uri="{FF2B5EF4-FFF2-40B4-BE49-F238E27FC236}">
                <a16:creationId xmlns:a16="http://schemas.microsoft.com/office/drawing/2014/main" id="{78073CF4-BA92-7D79-98BF-054D629E0FED}"/>
              </a:ext>
            </a:extLst>
          </p:cNvPr>
          <p:cNvSpPr>
            <a:spLocks noGrp="1"/>
          </p:cNvSpPr>
          <p:nvPr>
            <p:ph sz="quarter" idx="10"/>
          </p:nvPr>
        </p:nvSpPr>
        <p:spPr>
          <a:xfrm>
            <a:off x="342900" y="926306"/>
            <a:ext cx="8313420" cy="3991382"/>
          </a:xfrm>
        </p:spPr>
        <p:txBody>
          <a:bodyPr/>
          <a:lstStyle/>
          <a:p>
            <a:pPr marL="0" indent="0">
              <a:spcAft>
                <a:spcPts val="900"/>
              </a:spcAft>
              <a:buNone/>
            </a:pPr>
            <a:r>
              <a:rPr lang="pt-BR" sz="2100" dirty="0">
                <a:solidFill>
                  <a:srgbClr val="000000"/>
                </a:solidFill>
                <a:latin typeface="Segoe UI Semibold"/>
                <a:ea typeface="Segoe UI Semibold"/>
                <a:cs typeface="Segoe UI Semibold"/>
              </a:rPr>
              <a:t>Funções internas do Azure:</a:t>
            </a:r>
          </a:p>
          <a:p>
            <a:pPr marL="214313" indent="-214313">
              <a:spcAft>
                <a:spcPts val="450"/>
              </a:spcAft>
            </a:pPr>
            <a:r>
              <a:rPr lang="pt-BR" sz="1425" dirty="0">
                <a:solidFill>
                  <a:srgbClr val="171717"/>
                </a:solidFill>
                <a:latin typeface="Segoe UI"/>
                <a:ea typeface="Segoe UI"/>
                <a:cs typeface="Segoe UI"/>
                <a:hlinkClick r:id="rId3"/>
              </a:rPr>
              <a:t>Proprietário de Dados do Hubs de Eventos do Azure</a:t>
            </a:r>
            <a:r>
              <a:rPr lang="pt-BR" sz="1425" dirty="0">
                <a:solidFill>
                  <a:srgbClr val="171717"/>
                </a:solidFill>
                <a:latin typeface="Segoe UI"/>
                <a:ea typeface="Segoe UI"/>
                <a:cs typeface="Segoe UI"/>
              </a:rPr>
              <a:t>: use essa função para dar </a:t>
            </a:r>
            <a:r>
              <a:rPr lang="pt-BR" sz="1425" i="1" dirty="0">
                <a:solidFill>
                  <a:srgbClr val="171717"/>
                </a:solidFill>
                <a:latin typeface="Segoe UI"/>
                <a:ea typeface="Segoe UI"/>
                <a:cs typeface="Segoe UI"/>
              </a:rPr>
              <a:t>acesso completo</a:t>
            </a:r>
            <a:r>
              <a:rPr lang="pt-BR" sz="1425" dirty="0">
                <a:solidFill>
                  <a:srgbClr val="171717"/>
                </a:solidFill>
                <a:latin typeface="Segoe UI"/>
                <a:ea typeface="Segoe UI"/>
                <a:cs typeface="Segoe UI"/>
              </a:rPr>
              <a:t> aos recursos dos Hubs de Eventos.</a:t>
            </a:r>
          </a:p>
          <a:p>
            <a:pPr marL="214313" indent="-214313">
              <a:spcAft>
                <a:spcPts val="450"/>
              </a:spcAft>
            </a:pPr>
            <a:r>
              <a:rPr lang="pt-BR" sz="1425" dirty="0">
                <a:solidFill>
                  <a:srgbClr val="171717"/>
                </a:solidFill>
                <a:latin typeface="Segoe UI"/>
                <a:ea typeface="Segoe UI"/>
                <a:cs typeface="Segoe UI"/>
                <a:hlinkClick r:id="rId4"/>
              </a:rPr>
              <a:t>Remetente de Dados do Hubs de Eventos do Azure</a:t>
            </a:r>
            <a:r>
              <a:rPr lang="pt-BR" sz="1425" dirty="0">
                <a:solidFill>
                  <a:srgbClr val="171717"/>
                </a:solidFill>
                <a:latin typeface="Segoe UI"/>
                <a:ea typeface="Segoe UI"/>
                <a:cs typeface="Segoe UI"/>
              </a:rPr>
              <a:t>: use essa função para dar </a:t>
            </a:r>
            <a:r>
              <a:rPr lang="pt-BR" sz="1425" i="1" dirty="0">
                <a:solidFill>
                  <a:srgbClr val="171717"/>
                </a:solidFill>
                <a:latin typeface="Segoe UI"/>
                <a:ea typeface="Segoe UI"/>
                <a:cs typeface="Segoe UI"/>
              </a:rPr>
              <a:t>acesso para envio</a:t>
            </a:r>
            <a:r>
              <a:rPr lang="pt-BR" sz="1425" dirty="0">
                <a:solidFill>
                  <a:srgbClr val="171717"/>
                </a:solidFill>
                <a:latin typeface="Segoe UI"/>
                <a:ea typeface="Segoe UI"/>
                <a:cs typeface="Segoe UI"/>
              </a:rPr>
              <a:t> aos recursos dos Hubs de Eventos.</a:t>
            </a:r>
          </a:p>
          <a:p>
            <a:pPr marL="214313" indent="-214313">
              <a:spcAft>
                <a:spcPts val="450"/>
              </a:spcAft>
            </a:pPr>
            <a:r>
              <a:rPr lang="pt-BR" sz="1425" dirty="0">
                <a:solidFill>
                  <a:srgbClr val="171717"/>
                </a:solidFill>
                <a:latin typeface="Segoe UI"/>
                <a:ea typeface="Segoe UI"/>
                <a:cs typeface="Segoe UI"/>
                <a:hlinkClick r:id="rId5"/>
              </a:rPr>
              <a:t>Receptor de Dados do Hubs de Eventos do Azure</a:t>
            </a:r>
            <a:r>
              <a:rPr lang="pt-BR" sz="1425" dirty="0">
                <a:solidFill>
                  <a:srgbClr val="171717"/>
                </a:solidFill>
                <a:latin typeface="Segoe UI"/>
                <a:ea typeface="Segoe UI"/>
                <a:cs typeface="Segoe UI"/>
              </a:rPr>
              <a:t>: use essa função para dar </a:t>
            </a:r>
            <a:r>
              <a:rPr lang="pt-BR" sz="1425" i="1" dirty="0">
                <a:solidFill>
                  <a:srgbClr val="171717"/>
                </a:solidFill>
                <a:latin typeface="Segoe UI"/>
                <a:ea typeface="Segoe UI"/>
                <a:cs typeface="Segoe UI"/>
              </a:rPr>
              <a:t>acesso para recebimento</a:t>
            </a:r>
            <a:r>
              <a:rPr lang="pt-BR" sz="1425" dirty="0">
                <a:solidFill>
                  <a:srgbClr val="171717"/>
                </a:solidFill>
                <a:latin typeface="Segoe UI"/>
                <a:ea typeface="Segoe UI"/>
                <a:cs typeface="Segoe UI"/>
              </a:rPr>
              <a:t> aos recursos dos Hubs de Eventos.</a:t>
            </a:r>
          </a:p>
          <a:p>
            <a:pPr marL="0" indent="0">
              <a:spcBef>
                <a:spcPts val="450"/>
              </a:spcBef>
              <a:spcAft>
                <a:spcPts val="900"/>
              </a:spcAft>
              <a:buNone/>
            </a:pPr>
            <a:r>
              <a:rPr lang="pt-BR" sz="2100" dirty="0">
                <a:solidFill>
                  <a:srgbClr val="000000"/>
                </a:solidFill>
                <a:latin typeface="Segoe UI Semibold"/>
                <a:ea typeface="Segoe UI Semibold"/>
                <a:cs typeface="Segoe UI Semibold"/>
              </a:rPr>
              <a:t>Você poderá:</a:t>
            </a:r>
          </a:p>
          <a:p>
            <a:pPr>
              <a:spcAft>
                <a:spcPts val="450"/>
              </a:spcAft>
            </a:pPr>
            <a:r>
              <a:rPr lang="pt-BR" sz="1400" dirty="0">
                <a:solidFill>
                  <a:srgbClr val="000000"/>
                </a:solidFill>
                <a:latin typeface="Segoe UI"/>
                <a:ea typeface="Segoe UI"/>
                <a:cs typeface="Segoe UI"/>
              </a:rPr>
              <a:t>Autorizar o acesso com identidades gerenciadas</a:t>
            </a:r>
          </a:p>
          <a:p>
            <a:pPr>
              <a:spcAft>
                <a:spcPts val="450"/>
              </a:spcAft>
            </a:pPr>
            <a:r>
              <a:rPr lang="pt-BR" sz="1400" dirty="0">
                <a:solidFill>
                  <a:srgbClr val="000000"/>
                </a:solidFill>
                <a:latin typeface="Segoe UI"/>
                <a:ea typeface="Segoe UI"/>
                <a:cs typeface="Segoe UI"/>
              </a:rPr>
              <a:t>Autorizar o acesso com o Microsoft Identity Platform</a:t>
            </a:r>
          </a:p>
          <a:p>
            <a:pPr>
              <a:spcAft>
                <a:spcPts val="450"/>
              </a:spcAft>
            </a:pPr>
            <a:r>
              <a:rPr lang="pt-BR" sz="1400" dirty="0">
                <a:solidFill>
                  <a:srgbClr val="000000"/>
                </a:solidFill>
                <a:latin typeface="Segoe UI"/>
                <a:ea typeface="Segoe UI"/>
                <a:cs typeface="Segoe UI"/>
              </a:rPr>
              <a:t>Autorizar o acesso a editores de Hubs de Eventos com assinaturas de acesso compartilhado</a:t>
            </a:r>
          </a:p>
        </p:txBody>
      </p:sp>
    </p:spTree>
    <p:extLst>
      <p:ext uri="{BB962C8B-B14F-4D97-AF65-F5344CB8AC3E}">
        <p14:creationId xmlns:p14="http://schemas.microsoft.com/office/powerpoint/2010/main" val="384706611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a:xfrm>
            <a:off x="342000" y="0"/>
            <a:ext cx="7886700" cy="994172"/>
          </a:xfrm>
        </p:spPr>
        <p:txBody>
          <a:bodyPr/>
          <a:lstStyle/>
          <a:p>
            <a:pPr>
              <a:lnSpc>
                <a:spcPct val="100000"/>
              </a:lnSpc>
            </a:pPr>
            <a:r>
              <a:rPr lang="pt-BR" sz="2025" dirty="0">
                <a:solidFill>
                  <a:srgbClr val="000000"/>
                </a:solidFill>
                <a:latin typeface="Segoe UI Semibold"/>
                <a:ea typeface="Segoe UI Semibold"/>
                <a:cs typeface="Segoe UI Semibold"/>
              </a:rPr>
              <a:t>Executar operações comuns com a biblioteca de clientes dos Hubs de Eventos (1 de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a:xfrm>
            <a:off x="342900" y="966352"/>
            <a:ext cx="8416529" cy="319088"/>
          </a:xfrm>
        </p:spPr>
        <p:txBody>
          <a:bodyPr>
            <a:normAutofit lnSpcReduction="10000"/>
          </a:bodyPr>
          <a:lstStyle/>
          <a:p>
            <a:r>
              <a:rPr lang="pt-BR" dirty="0">
                <a:latin typeface="Segoe UI Semibold"/>
                <a:ea typeface="Segoe UI Semibold"/>
                <a:cs typeface="Segoe UI Semibold"/>
              </a:rPr>
              <a:t>Inspecione um Hub de Eventos</a:t>
            </a:r>
          </a:p>
        </p:txBody>
      </p:sp>
      <p:sp>
        <p:nvSpPr>
          <p:cNvPr id="7" name="TextBox 6">
            <a:extLst>
              <a:ext uri="{FF2B5EF4-FFF2-40B4-BE49-F238E27FC236}">
                <a16:creationId xmlns:a16="http://schemas.microsoft.com/office/drawing/2014/main" id="{F72FC6C2-CF19-FA5D-59A4-32E92FDE0F99}"/>
              </a:ext>
            </a:extLst>
          </p:cNvPr>
          <p:cNvSpPr txBox="1"/>
          <p:nvPr/>
        </p:nvSpPr>
        <p:spPr>
          <a:xfrm>
            <a:off x="514350" y="1615782"/>
            <a:ext cx="7610475" cy="1043363"/>
          </a:xfrm>
          <a:prstGeom prst="rect">
            <a:avLst/>
          </a:prstGeom>
          <a:noFill/>
          <a:ln w="25400">
            <a:solidFill>
              <a:srgbClr val="0078D4"/>
            </a:solidFill>
          </a:ln>
        </p:spPr>
        <p:txBody>
          <a:bodyPr wrap="square" lIns="68580" tIns="68580" rIns="68580" bIns="68580" rtlCol="0">
            <a:spAutoFit/>
          </a:bodyPr>
          <a:lstStyle/>
          <a:p>
            <a:r>
              <a:rPr lang="en-US" sz="1200" dirty="0">
                <a:solidFill>
                  <a:srgbClr val="267F99"/>
                </a:solidFill>
                <a:latin typeface="Consolas" panose="020B0609020204030204" pitchFamily="49" charset="0"/>
              </a:rPr>
              <a:t>await</a:t>
            </a:r>
            <a:r>
              <a:rPr lang="en-US" sz="1200" dirty="0">
                <a:latin typeface="Consolas" panose="020B0609020204030204" pitchFamily="49" charset="0"/>
              </a:rPr>
              <a:t> </a:t>
            </a:r>
            <a:r>
              <a:rPr lang="en-US" sz="1200" dirty="0">
                <a:solidFill>
                  <a:srgbClr val="795E26"/>
                </a:solidFill>
                <a:latin typeface="Consolas" panose="020B0609020204030204" pitchFamily="49" charset="0"/>
              </a:rPr>
              <a:t>using</a:t>
            </a:r>
            <a:r>
              <a:rPr lang="en-US" sz="1200" dirty="0">
                <a:latin typeface="Consolas" panose="020B0609020204030204" pitchFamily="49" charset="0"/>
              </a:rPr>
              <a:t> (</a:t>
            </a:r>
            <a:r>
              <a:rPr lang="en-US" sz="1200" dirty="0">
                <a:solidFill>
                  <a:srgbClr val="267F99"/>
                </a:solidFill>
                <a:latin typeface="Consolas" panose="020B0609020204030204" pitchFamily="49" charset="0"/>
              </a:rPr>
              <a:t>var</a:t>
            </a:r>
            <a:r>
              <a:rPr lang="en-US" sz="1200" dirty="0">
                <a:latin typeface="Consolas" panose="020B0609020204030204" pitchFamily="49" charset="0"/>
              </a:rPr>
              <a:t> </a:t>
            </a:r>
            <a:r>
              <a:rPr lang="en-US" sz="1200" dirty="0">
                <a:solidFill>
                  <a:srgbClr val="001080"/>
                </a:solidFill>
                <a:latin typeface="Consolas" panose="020B0609020204030204" pitchFamily="49" charset="0"/>
              </a:rPr>
              <a:t>producer</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EventHubProducerClient</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connectionString</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eventHubName</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partitionIds</a:t>
            </a:r>
            <a:r>
              <a:rPr lang="en-US" sz="1200" dirty="0">
                <a:latin typeface="Consolas" panose="020B0609020204030204" pitchFamily="49" charset="0"/>
              </a:rPr>
              <a:t> = </a:t>
            </a:r>
            <a:r>
              <a:rPr lang="en-US" sz="1200" dirty="0">
                <a:solidFill>
                  <a:srgbClr val="0000FF"/>
                </a:solidFill>
                <a:latin typeface="Consolas" panose="020B0609020204030204" pitchFamily="49" charset="0"/>
              </a:rPr>
              <a:t>await</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producer</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GetPartitionIdsAsync</a:t>
            </a:r>
            <a:r>
              <a:rPr lang="en-US" sz="1200" dirty="0">
                <a:latin typeface="Consolas" panose="020B0609020204030204" pitchFamily="49" charset="0"/>
              </a:rPr>
              <a:t>();</a:t>
            </a:r>
          </a:p>
          <a:p>
            <a:r>
              <a:rPr lang="en-US" sz="1200" dirty="0">
                <a:latin typeface="Consolas" panose="020B0609020204030204" pitchFamily="49" charset="0"/>
              </a:rPr>
              <a:t>}</a:t>
            </a:r>
          </a:p>
          <a:p>
            <a:pPr>
              <a:lnSpc>
                <a:spcPct val="90000"/>
              </a:lnSpc>
              <a:spcAft>
                <a:spcPts val="45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8392937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a:xfrm>
            <a:off x="342000" y="0"/>
            <a:ext cx="7886700" cy="994172"/>
          </a:xfrm>
        </p:spPr>
        <p:txBody>
          <a:bodyPr/>
          <a:lstStyle/>
          <a:p>
            <a:pPr>
              <a:lnSpc>
                <a:spcPct val="100000"/>
              </a:lnSpc>
            </a:pPr>
            <a:r>
              <a:rPr lang="pt-BR" sz="2025" dirty="0">
                <a:solidFill>
                  <a:srgbClr val="000000"/>
                </a:solidFill>
                <a:latin typeface="Segoe UI Semibold"/>
                <a:ea typeface="Segoe UI Semibold"/>
                <a:cs typeface="Segoe UI Semibold"/>
              </a:rPr>
              <a:t>Executar operações comuns com a biblioteca de clientes dos Hubs de Eventos (2 de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a:xfrm>
            <a:off x="342900" y="932899"/>
            <a:ext cx="8416529" cy="319088"/>
          </a:xfrm>
        </p:spPr>
        <p:txBody>
          <a:bodyPr>
            <a:normAutofit lnSpcReduction="10000"/>
          </a:bodyPr>
          <a:lstStyle/>
          <a:p>
            <a:r>
              <a:rPr lang="pt-BR" dirty="0">
                <a:latin typeface="Segoe UI Semibold"/>
                <a:ea typeface="Segoe UI Semibold"/>
                <a:cs typeface="Segoe UI Semibold"/>
              </a:rPr>
              <a:t>Envio de eventos para um Hub de Eventos</a:t>
            </a:r>
          </a:p>
        </p:txBody>
      </p:sp>
      <p:sp>
        <p:nvSpPr>
          <p:cNvPr id="3" name="TextBox 2">
            <a:extLst>
              <a:ext uri="{FF2B5EF4-FFF2-40B4-BE49-F238E27FC236}">
                <a16:creationId xmlns:a16="http://schemas.microsoft.com/office/drawing/2014/main" id="{40C0904B-B821-40F1-00E2-E678BD694BE9}"/>
              </a:ext>
            </a:extLst>
          </p:cNvPr>
          <p:cNvSpPr txBox="1"/>
          <p:nvPr/>
        </p:nvSpPr>
        <p:spPr>
          <a:xfrm>
            <a:off x="514350" y="1398333"/>
            <a:ext cx="7610475" cy="1615827"/>
          </a:xfrm>
          <a:prstGeom prst="rect">
            <a:avLst/>
          </a:prstGeom>
          <a:noFill/>
          <a:ln w="25400">
            <a:solidFill>
              <a:srgbClr val="0078D4"/>
            </a:solidFill>
          </a:ln>
        </p:spPr>
        <p:txBody>
          <a:bodyPr wrap="square" lIns="68580" tIns="68580" rIns="68580" bIns="68580" rtlCol="0">
            <a:spAutoFit/>
          </a:bodyPr>
          <a:lstStyle/>
          <a:p>
            <a:r>
              <a:rPr lang="en-US" sz="1200" dirty="0">
                <a:solidFill>
                  <a:srgbClr val="267F99"/>
                </a:solidFill>
                <a:latin typeface="Consolas" panose="020B0609020204030204" pitchFamily="49" charset="0"/>
              </a:rPr>
              <a:t>await</a:t>
            </a:r>
            <a:r>
              <a:rPr lang="en-US" sz="1200" dirty="0">
                <a:latin typeface="Consolas" panose="020B0609020204030204" pitchFamily="49" charset="0"/>
              </a:rPr>
              <a:t> </a:t>
            </a:r>
            <a:r>
              <a:rPr lang="en-US" sz="1200" dirty="0">
                <a:solidFill>
                  <a:srgbClr val="795E26"/>
                </a:solidFill>
                <a:latin typeface="Consolas" panose="020B0609020204030204" pitchFamily="49" charset="0"/>
              </a:rPr>
              <a:t>using</a:t>
            </a:r>
            <a:r>
              <a:rPr lang="en-US" sz="1200" dirty="0">
                <a:latin typeface="Consolas" panose="020B0609020204030204" pitchFamily="49" charset="0"/>
              </a:rPr>
              <a:t> (</a:t>
            </a:r>
            <a:r>
              <a:rPr lang="en-US" sz="1200" dirty="0">
                <a:solidFill>
                  <a:srgbClr val="267F99"/>
                </a:solidFill>
                <a:latin typeface="Consolas" panose="020B0609020204030204" pitchFamily="49" charset="0"/>
              </a:rPr>
              <a:t>var</a:t>
            </a:r>
            <a:r>
              <a:rPr lang="en-US" sz="1200" dirty="0">
                <a:latin typeface="Consolas" panose="020B0609020204030204" pitchFamily="49" charset="0"/>
              </a:rPr>
              <a:t> </a:t>
            </a:r>
            <a:r>
              <a:rPr lang="en-US" sz="1200" dirty="0">
                <a:solidFill>
                  <a:srgbClr val="001080"/>
                </a:solidFill>
                <a:latin typeface="Consolas" panose="020B0609020204030204" pitchFamily="49" charset="0"/>
              </a:rPr>
              <a:t>producer</a:t>
            </a:r>
            <a:r>
              <a:rPr lang="en-US" sz="1200" dirty="0">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EventHubProducerClient</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connectionString</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eventHubName</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01080"/>
                </a:solidFill>
                <a:latin typeface="Consolas" panose="020B0609020204030204" pitchFamily="49" charset="0"/>
              </a:rPr>
              <a:t>using</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EventDataBatch</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eventBatch</a:t>
            </a:r>
            <a:r>
              <a:rPr lang="en-US" sz="1200" dirty="0">
                <a:latin typeface="Consolas" panose="020B0609020204030204" pitchFamily="49" charset="0"/>
              </a:rPr>
              <a:t> = </a:t>
            </a:r>
            <a:r>
              <a:rPr lang="en-US" sz="1200" dirty="0">
                <a:solidFill>
                  <a:srgbClr val="0000FF"/>
                </a:solidFill>
                <a:latin typeface="Consolas" panose="020B0609020204030204" pitchFamily="49" charset="0"/>
              </a:rPr>
              <a:t>await</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producer</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CreateBatchAsync</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solidFill>
                  <a:srgbClr val="001080"/>
                </a:solidFill>
                <a:latin typeface="Consolas" panose="020B0609020204030204" pitchFamily="49" charset="0"/>
              </a:rPr>
              <a:t>eventBatch</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TryAdd</a:t>
            </a:r>
            <a:r>
              <a:rPr lang="en-US" sz="1200" dirty="0">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EventData</a:t>
            </a:r>
            <a:r>
              <a:rPr lang="en-US" sz="1200" dirty="0">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BinaryData</a:t>
            </a:r>
            <a:r>
              <a:rPr lang="en-US" sz="1200" dirty="0">
                <a:latin typeface="Consolas" panose="020B0609020204030204" pitchFamily="49" charset="0"/>
              </a:rPr>
              <a:t>(</a:t>
            </a:r>
            <a:r>
              <a:rPr lang="en-US" sz="1200" dirty="0">
                <a:solidFill>
                  <a:srgbClr val="A31515"/>
                </a:solidFill>
                <a:latin typeface="Consolas" panose="020B0609020204030204" pitchFamily="49" charset="0"/>
              </a:rPr>
              <a:t>"First"</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solidFill>
                  <a:srgbClr val="001080"/>
                </a:solidFill>
                <a:latin typeface="Consolas" panose="020B0609020204030204" pitchFamily="49" charset="0"/>
              </a:rPr>
              <a:t>eventBatch</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TryAdd</a:t>
            </a:r>
            <a:r>
              <a:rPr lang="en-US" sz="1200" dirty="0">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EventData</a:t>
            </a:r>
            <a:r>
              <a:rPr lang="en-US" sz="1200" dirty="0">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latin typeface="Consolas" panose="020B0609020204030204" pitchFamily="49" charset="0"/>
              </a:rPr>
              <a:t> </a:t>
            </a:r>
            <a:r>
              <a:rPr lang="en-US" sz="1200" dirty="0" err="1">
                <a:solidFill>
                  <a:srgbClr val="267F99"/>
                </a:solidFill>
                <a:latin typeface="Consolas" panose="020B0609020204030204" pitchFamily="49" charset="0"/>
              </a:rPr>
              <a:t>BinaryData</a:t>
            </a:r>
            <a:r>
              <a:rPr lang="en-US" sz="1200" dirty="0">
                <a:latin typeface="Consolas" panose="020B0609020204030204" pitchFamily="49" charset="0"/>
              </a:rPr>
              <a:t>(</a:t>
            </a:r>
            <a:r>
              <a:rPr lang="en-US" sz="1200" dirty="0">
                <a:solidFill>
                  <a:srgbClr val="A31515"/>
                </a:solidFill>
                <a:latin typeface="Consolas" panose="020B0609020204030204" pitchFamily="49" charset="0"/>
              </a:rPr>
              <a:t>"Second"</a:t>
            </a:r>
            <a:r>
              <a:rPr lang="en-US" sz="1200" dirty="0">
                <a:latin typeface="Consolas" panose="020B0609020204030204" pitchFamily="49" charset="0"/>
              </a:rPr>
              <a:t>)));</a:t>
            </a:r>
          </a:p>
          <a:p>
            <a:br>
              <a:rPr lang="en-US" sz="1200" dirty="0">
                <a:latin typeface="Consolas" panose="020B0609020204030204" pitchFamily="49" charset="0"/>
              </a:rPr>
            </a:br>
            <a:r>
              <a:rPr lang="en-US" sz="1200" dirty="0">
                <a:latin typeface="Consolas" panose="020B0609020204030204" pitchFamily="49" charset="0"/>
              </a:rPr>
              <a:t>    </a:t>
            </a:r>
            <a:r>
              <a:rPr lang="en-US" sz="1200" dirty="0">
                <a:solidFill>
                  <a:srgbClr val="0000FF"/>
                </a:solidFill>
                <a:latin typeface="Consolas" panose="020B0609020204030204" pitchFamily="49" charset="0"/>
              </a:rPr>
              <a:t>await</a:t>
            </a:r>
            <a:r>
              <a:rPr lang="en-US" sz="1200" dirty="0">
                <a:latin typeface="Consolas" panose="020B0609020204030204" pitchFamily="49" charset="0"/>
              </a:rPr>
              <a:t> </a:t>
            </a:r>
            <a:r>
              <a:rPr lang="en-US" sz="1200" dirty="0" err="1">
                <a:solidFill>
                  <a:srgbClr val="001080"/>
                </a:solidFill>
                <a:latin typeface="Consolas" panose="020B0609020204030204" pitchFamily="49" charset="0"/>
              </a:rPr>
              <a:t>producer</a:t>
            </a:r>
            <a:r>
              <a:rPr lang="en-US" sz="1200" dirty="0" err="1">
                <a:latin typeface="Consolas" panose="020B0609020204030204" pitchFamily="49" charset="0"/>
              </a:rPr>
              <a:t>.</a:t>
            </a:r>
            <a:r>
              <a:rPr lang="en-US" sz="1200" dirty="0" err="1">
                <a:solidFill>
                  <a:srgbClr val="795E26"/>
                </a:solidFill>
                <a:latin typeface="Consolas" panose="020B0609020204030204" pitchFamily="49" charset="0"/>
              </a:rPr>
              <a:t>SendAsync</a:t>
            </a:r>
            <a:r>
              <a:rPr lang="en-US" sz="1200" dirty="0">
                <a:latin typeface="Consolas" panose="020B0609020204030204" pitchFamily="49" charset="0"/>
              </a:rPr>
              <a:t>(</a:t>
            </a:r>
            <a:r>
              <a:rPr lang="en-US" sz="1200" dirty="0" err="1">
                <a:solidFill>
                  <a:srgbClr val="001080"/>
                </a:solidFill>
                <a:latin typeface="Consolas" panose="020B0609020204030204" pitchFamily="49" charset="0"/>
              </a:rPr>
              <a:t>eventBatch</a:t>
            </a:r>
            <a:r>
              <a:rPr lang="en-US" sz="1200" dirty="0">
                <a:latin typeface="Consolas" panose="020B0609020204030204" pitchFamily="49" charset="0"/>
              </a:rPr>
              <a:t>);</a:t>
            </a:r>
          </a:p>
          <a:p>
            <a:r>
              <a:rPr lang="en-US" sz="1200" dirty="0">
                <a:latin typeface="Consolas" panose="020B0609020204030204" pitchFamily="49" charset="0"/>
              </a:rPr>
              <a:t>}</a:t>
            </a:r>
          </a:p>
        </p:txBody>
      </p:sp>
    </p:spTree>
    <p:extLst>
      <p:ext uri="{BB962C8B-B14F-4D97-AF65-F5344CB8AC3E}">
        <p14:creationId xmlns:p14="http://schemas.microsoft.com/office/powerpoint/2010/main" val="37753190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
          <p:cNvSpPr txBox="1"/>
          <p:nvPr/>
        </p:nvSpPr>
        <p:spPr>
          <a:xfrm>
            <a:off x="457201" y="40199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Objetivo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Geral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
        <p:nvSpPr>
          <p:cNvPr id="7" name="Content Placeholder 3">
            <a:extLst>
              <a:ext uri="{FF2B5EF4-FFF2-40B4-BE49-F238E27FC236}">
                <a16:creationId xmlns:a16="http://schemas.microsoft.com/office/drawing/2014/main" id="{0205ADF0-CA38-4139-A057-05162C3E47EA}"/>
              </a:ext>
            </a:extLst>
          </p:cNvPr>
          <p:cNvSpPr txBox="1">
            <a:spLocks/>
          </p:cNvSpPr>
          <p:nvPr/>
        </p:nvSpPr>
        <p:spPr>
          <a:xfrm>
            <a:off x="457201" y="1235076"/>
            <a:ext cx="7970150" cy="351477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ClrTx/>
            </a:pPr>
            <a:r>
              <a:rPr lang="pt-BR" sz="2400" dirty="0">
                <a:solidFill>
                  <a:srgbClr val="000000"/>
                </a:solidFill>
                <a:latin typeface="Segoe UI"/>
                <a:ea typeface="Segoe UI"/>
                <a:cs typeface="Segoe UI"/>
              </a:rPr>
              <a:t>Descrever como a Grade de Eventos opera e como ela se conecta a serviços </a:t>
            </a:r>
            <a:br>
              <a:rPr lang="pt-BR" sz="2400" dirty="0">
                <a:solidFill>
                  <a:srgbClr val="000000"/>
                </a:solidFill>
                <a:latin typeface="Segoe UI"/>
                <a:ea typeface="Segoe UI"/>
                <a:cs typeface="Segoe UI"/>
              </a:rPr>
            </a:br>
            <a:r>
              <a:rPr lang="pt-BR" sz="2400" dirty="0">
                <a:solidFill>
                  <a:srgbClr val="000000"/>
                </a:solidFill>
                <a:latin typeface="Segoe UI"/>
                <a:ea typeface="Segoe UI"/>
                <a:cs typeface="Segoe UI"/>
              </a:rPr>
              <a:t>e manipuladores de eventos.</a:t>
            </a:r>
          </a:p>
          <a:p>
            <a:pPr>
              <a:spcAft>
                <a:spcPts val="600"/>
              </a:spcAft>
              <a:buClrTx/>
            </a:pPr>
            <a:r>
              <a:rPr lang="pt-BR" sz="2400" dirty="0">
                <a:solidFill>
                  <a:srgbClr val="000000"/>
                </a:solidFill>
                <a:latin typeface="Segoe UI"/>
                <a:ea typeface="Segoe UI"/>
                <a:cs typeface="Segoe UI"/>
              </a:rPr>
              <a:t>Explicar como a Grade de Eventos fornece eventos e como ele lida com erros.</a:t>
            </a:r>
          </a:p>
          <a:p>
            <a:pPr>
              <a:spcAft>
                <a:spcPts val="600"/>
              </a:spcAft>
              <a:buClrTx/>
            </a:pPr>
            <a:r>
              <a:rPr lang="pt-BR" sz="2400" dirty="0">
                <a:solidFill>
                  <a:srgbClr val="000000"/>
                </a:solidFill>
                <a:latin typeface="Segoe UI"/>
                <a:ea typeface="Segoe UI"/>
                <a:cs typeface="Segoe UI"/>
              </a:rPr>
              <a:t>Implementar autenticação e autorização.</a:t>
            </a:r>
          </a:p>
          <a:p>
            <a:pPr>
              <a:spcAft>
                <a:spcPts val="600"/>
              </a:spcAft>
              <a:buClrTx/>
            </a:pPr>
            <a:r>
              <a:rPr lang="pt-BR" sz="2400" dirty="0">
                <a:solidFill>
                  <a:srgbClr val="000000"/>
                </a:solidFill>
                <a:latin typeface="Segoe UI"/>
                <a:ea typeface="Segoe UI"/>
                <a:cs typeface="Segoe UI"/>
              </a:rPr>
              <a:t>Encaminhar eventos personalizados para o ponto de extremidade da Web usando CLI do Azure.</a:t>
            </a:r>
          </a:p>
        </p:txBody>
      </p:sp>
    </p:spTree>
    <p:extLst>
      <p:ext uri="{BB962C8B-B14F-4D97-AF65-F5344CB8AC3E}">
        <p14:creationId xmlns:p14="http://schemas.microsoft.com/office/powerpoint/2010/main" val="148169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DC433-56E1-DE14-5B0E-9F4AE9C3CB51}"/>
              </a:ext>
            </a:extLst>
          </p:cNvPr>
          <p:cNvSpPr>
            <a:spLocks noGrp="1"/>
          </p:cNvSpPr>
          <p:nvPr>
            <p:ph type="title"/>
          </p:nvPr>
        </p:nvSpPr>
        <p:spPr>
          <a:xfrm>
            <a:off x="342000" y="0"/>
            <a:ext cx="7886700" cy="994172"/>
          </a:xfrm>
        </p:spPr>
        <p:txBody>
          <a:bodyPr/>
          <a:lstStyle/>
          <a:p>
            <a:pPr>
              <a:lnSpc>
                <a:spcPct val="100000"/>
              </a:lnSpc>
            </a:pPr>
            <a:r>
              <a:rPr lang="pt-BR" sz="2025" dirty="0">
                <a:solidFill>
                  <a:srgbClr val="000000"/>
                </a:solidFill>
                <a:latin typeface="Segoe UI Semibold"/>
                <a:ea typeface="Segoe UI Semibold"/>
                <a:cs typeface="Segoe UI Semibold"/>
              </a:rPr>
              <a:t>Executar operações comuns com a biblioteca de clientes dos Hubs de Eventos (3 de 3)</a:t>
            </a:r>
          </a:p>
        </p:txBody>
      </p:sp>
      <p:sp>
        <p:nvSpPr>
          <p:cNvPr id="6" name="Text Placeholder 5">
            <a:extLst>
              <a:ext uri="{FF2B5EF4-FFF2-40B4-BE49-F238E27FC236}">
                <a16:creationId xmlns:a16="http://schemas.microsoft.com/office/drawing/2014/main" id="{42A4EB12-3ECE-DF0C-4E42-70EFC6AC4FC1}"/>
              </a:ext>
            </a:extLst>
          </p:cNvPr>
          <p:cNvSpPr>
            <a:spLocks noGrp="1"/>
          </p:cNvSpPr>
          <p:nvPr>
            <p:ph type="body" sz="quarter" idx="11"/>
          </p:nvPr>
        </p:nvSpPr>
        <p:spPr>
          <a:xfrm>
            <a:off x="342900" y="932899"/>
            <a:ext cx="8416529" cy="319088"/>
          </a:xfrm>
        </p:spPr>
        <p:txBody>
          <a:bodyPr>
            <a:normAutofit lnSpcReduction="10000"/>
          </a:bodyPr>
          <a:lstStyle/>
          <a:p>
            <a:r>
              <a:rPr lang="pt-BR" dirty="0">
                <a:latin typeface="Segoe UI Semibold"/>
                <a:ea typeface="Segoe UI Semibold"/>
                <a:cs typeface="Segoe UI Semibold"/>
              </a:rPr>
              <a:t>Ler eventos de um Hub de Eventos</a:t>
            </a:r>
          </a:p>
        </p:txBody>
      </p:sp>
      <p:sp>
        <p:nvSpPr>
          <p:cNvPr id="2" name="TextBox 1">
            <a:extLst>
              <a:ext uri="{FF2B5EF4-FFF2-40B4-BE49-F238E27FC236}">
                <a16:creationId xmlns:a16="http://schemas.microsoft.com/office/drawing/2014/main" id="{68A14F2C-0BEC-3C7B-08BF-9EF8A74926FF}"/>
              </a:ext>
            </a:extLst>
          </p:cNvPr>
          <p:cNvSpPr txBox="1"/>
          <p:nvPr/>
        </p:nvSpPr>
        <p:spPr>
          <a:xfrm>
            <a:off x="485495" y="1290630"/>
            <a:ext cx="8162925" cy="2562240"/>
          </a:xfrm>
          <a:prstGeom prst="rect">
            <a:avLst/>
          </a:prstGeom>
          <a:noFill/>
          <a:ln w="25400">
            <a:solidFill>
              <a:srgbClr val="0078D4"/>
            </a:solidFill>
          </a:ln>
        </p:spPr>
        <p:txBody>
          <a:bodyPr wrap="square" lIns="68580" tIns="68580" rIns="68580" bIns="68580" rtlCol="0">
            <a:spAutoFit/>
          </a:bodyPr>
          <a:lstStyle/>
          <a:p>
            <a:r>
              <a:rPr lang="en-US" sz="1050" dirty="0">
                <a:solidFill>
                  <a:srgbClr val="0000FF"/>
                </a:solidFill>
                <a:latin typeface="Consolas" panose="020B0609020204030204" pitchFamily="49" charset="0"/>
              </a:rPr>
              <a:t>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consumerGroup</a:t>
            </a:r>
            <a:r>
              <a:rPr lang="en-US" sz="1050" dirty="0">
                <a:latin typeface="Consolas" panose="020B0609020204030204" pitchFamily="49" charset="0"/>
              </a:rPr>
              <a:t> = </a:t>
            </a:r>
            <a:r>
              <a:rPr lang="en-US" sz="1050" dirty="0" err="1">
                <a:solidFill>
                  <a:srgbClr val="001080"/>
                </a:solidFill>
                <a:latin typeface="Consolas" panose="020B0609020204030204" pitchFamily="49" charset="0"/>
              </a:rPr>
              <a:t>EventHubConsumerClient</a:t>
            </a:r>
            <a:r>
              <a:rPr lang="en-US" sz="1050" dirty="0" err="1">
                <a:latin typeface="Consolas" panose="020B0609020204030204" pitchFamily="49" charset="0"/>
              </a:rPr>
              <a:t>.</a:t>
            </a:r>
            <a:r>
              <a:rPr lang="en-US" sz="1050" dirty="0" err="1">
                <a:solidFill>
                  <a:srgbClr val="001080"/>
                </a:solidFill>
                <a:latin typeface="Consolas" panose="020B0609020204030204" pitchFamily="49" charset="0"/>
              </a:rPr>
              <a:t>DefaultConsumerGroupName</a:t>
            </a:r>
            <a:r>
              <a:rPr lang="en-US" sz="1050" dirty="0">
                <a:latin typeface="Consolas" panose="020B0609020204030204" pitchFamily="49" charset="0"/>
              </a:rPr>
              <a:t>;</a:t>
            </a:r>
          </a:p>
          <a:p>
            <a:br>
              <a:rPr lang="en-US" sz="1050" dirty="0">
                <a:latin typeface="Consolas" panose="020B0609020204030204" pitchFamily="49" charset="0"/>
              </a:rPr>
            </a:br>
            <a:r>
              <a:rPr lang="en-US" sz="1050" dirty="0">
                <a:solidFill>
                  <a:srgbClr val="267F99"/>
                </a:solidFill>
                <a:latin typeface="Consolas" panose="020B0609020204030204" pitchFamily="49" charset="0"/>
              </a:rPr>
              <a:t>await</a:t>
            </a:r>
            <a:r>
              <a:rPr lang="en-US" sz="1050" dirty="0">
                <a:latin typeface="Consolas" panose="020B0609020204030204" pitchFamily="49" charset="0"/>
              </a:rPr>
              <a:t> </a:t>
            </a:r>
            <a:r>
              <a:rPr lang="en-US" sz="1050" dirty="0">
                <a:solidFill>
                  <a:srgbClr val="795E26"/>
                </a:solidFill>
                <a:latin typeface="Consolas" panose="020B0609020204030204" pitchFamily="49" charset="0"/>
              </a:rPr>
              <a:t>using</a:t>
            </a:r>
            <a:r>
              <a:rPr lang="en-US" sz="1050" dirty="0">
                <a:latin typeface="Consolas" panose="020B0609020204030204" pitchFamily="49" charset="0"/>
              </a:rPr>
              <a:t> (</a:t>
            </a:r>
            <a:r>
              <a:rPr lang="en-US" sz="1050" dirty="0">
                <a:solidFill>
                  <a:srgbClr val="267F99"/>
                </a:solidFill>
                <a:latin typeface="Consolas" panose="020B0609020204030204" pitchFamily="49" charset="0"/>
              </a:rPr>
              <a:t>var</a:t>
            </a:r>
            <a:r>
              <a:rPr lang="en-US" sz="1050" dirty="0">
                <a:latin typeface="Consolas" panose="020B0609020204030204" pitchFamily="49" charset="0"/>
              </a:rPr>
              <a:t> </a:t>
            </a:r>
            <a:r>
              <a:rPr lang="en-US" sz="1050" dirty="0">
                <a:solidFill>
                  <a:srgbClr val="001080"/>
                </a:solidFill>
                <a:latin typeface="Consolas" panose="020B0609020204030204" pitchFamily="49" charset="0"/>
              </a:rPr>
              <a:t>consumer</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EventHubConsumerClient</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consumerGroup</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connectionString</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eventHubName</a:t>
            </a:r>
            <a:r>
              <a:rPr lang="en-US" sz="1050" dirty="0">
                <a:latin typeface="Consolas" panose="020B0609020204030204" pitchFamily="49" charset="0"/>
              </a:rPr>
              <a:t>))</a:t>
            </a:r>
          </a:p>
          <a:p>
            <a:r>
              <a:rPr lang="en-US" sz="1050" dirty="0">
                <a:latin typeface="Consolas" panose="020B0609020204030204" pitchFamily="49" charset="0"/>
              </a:rPr>
              <a:t>{</a:t>
            </a:r>
          </a:p>
          <a:p>
            <a:r>
              <a:rPr lang="en-US" sz="1050" dirty="0">
                <a:latin typeface="Consolas" panose="020B0609020204030204" pitchFamily="49" charset="0"/>
              </a:rPr>
              <a:t>    </a:t>
            </a:r>
            <a:r>
              <a:rPr lang="en-US" sz="1050" dirty="0">
                <a:solidFill>
                  <a:srgbClr val="AF00DB"/>
                </a:solidFill>
                <a:latin typeface="Consolas" panose="020B0609020204030204" pitchFamily="49" charset="0"/>
              </a:rPr>
              <a:t>using</a:t>
            </a:r>
            <a:r>
              <a:rPr lang="en-US" sz="1050" dirty="0">
                <a:latin typeface="Consolas" panose="020B0609020204030204" pitchFamily="49" charset="0"/>
              </a:rPr>
              <a:t> </a:t>
            </a:r>
            <a:r>
              <a:rPr lang="en-US" sz="1050" dirty="0">
                <a:solidFill>
                  <a:srgbClr val="0000FF"/>
                </a:solidFill>
                <a:latin typeface="Consolas" panose="020B0609020204030204" pitchFamily="49" charset="0"/>
              </a:rPr>
              <a:t>var</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cancellationSource</a:t>
            </a:r>
            <a:r>
              <a:rPr lang="en-US" sz="1050" dirty="0">
                <a:latin typeface="Consolas" panose="020B0609020204030204" pitchFamily="49" charset="0"/>
              </a:rPr>
              <a:t> = </a:t>
            </a:r>
            <a:r>
              <a:rPr lang="en-US" sz="1050" dirty="0">
                <a:solidFill>
                  <a:srgbClr val="0000FF"/>
                </a:solidFill>
                <a:latin typeface="Consolas" panose="020B0609020204030204" pitchFamily="49" charset="0"/>
              </a:rPr>
              <a:t>new</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CancellationTokenSource</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solidFill>
                  <a:srgbClr val="001080"/>
                </a:solidFill>
                <a:latin typeface="Consolas" panose="020B0609020204030204" pitchFamily="49" charset="0"/>
              </a:rPr>
              <a:t>cancellationSource</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CancelAfter</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TimeSpan</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FromSeconds</a:t>
            </a:r>
            <a:r>
              <a:rPr lang="en-US" sz="1050" dirty="0">
                <a:latin typeface="Consolas" panose="020B0609020204030204" pitchFamily="49" charset="0"/>
              </a:rPr>
              <a:t>(</a:t>
            </a:r>
            <a:r>
              <a:rPr lang="en-US" sz="1050" dirty="0">
                <a:solidFill>
                  <a:srgbClr val="098658"/>
                </a:solidFill>
                <a:latin typeface="Consolas" panose="020B0609020204030204" pitchFamily="49" charset="0"/>
              </a:rPr>
              <a:t>45</a:t>
            </a:r>
            <a:r>
              <a:rPr lang="en-US" sz="1050" dirty="0">
                <a:latin typeface="Consolas" panose="020B0609020204030204" pitchFamily="49" charset="0"/>
              </a:rPr>
              <a:t>));</a:t>
            </a:r>
          </a:p>
          <a:p>
            <a:br>
              <a:rPr lang="en-US" sz="1050" dirty="0">
                <a:latin typeface="Consolas" panose="020B0609020204030204" pitchFamily="49" charset="0"/>
              </a:rPr>
            </a:br>
            <a:r>
              <a:rPr lang="en-US" sz="1050" dirty="0">
                <a:latin typeface="Consolas" panose="020B0609020204030204" pitchFamily="49" charset="0"/>
              </a:rPr>
              <a:t>    </a:t>
            </a:r>
            <a:r>
              <a:rPr lang="en-US" sz="1050" dirty="0">
                <a:solidFill>
                  <a:srgbClr val="0000FF"/>
                </a:solidFill>
                <a:latin typeface="Consolas" panose="020B0609020204030204" pitchFamily="49" charset="0"/>
              </a:rPr>
              <a:t>await</a:t>
            </a:r>
            <a:r>
              <a:rPr lang="en-US" sz="1050" dirty="0">
                <a:latin typeface="Consolas" panose="020B0609020204030204" pitchFamily="49" charset="0"/>
              </a:rPr>
              <a:t> </a:t>
            </a:r>
            <a:r>
              <a:rPr lang="en-US" sz="1050" dirty="0">
                <a:solidFill>
                  <a:srgbClr val="AF00DB"/>
                </a:solidFill>
                <a:latin typeface="Consolas" panose="020B0609020204030204" pitchFamily="49" charset="0"/>
              </a:rPr>
              <a:t>foreach</a:t>
            </a:r>
            <a:r>
              <a:rPr lang="en-US" sz="1050" dirty="0">
                <a:latin typeface="Consolas" panose="020B0609020204030204" pitchFamily="49" charset="0"/>
              </a:rPr>
              <a:t> (</a:t>
            </a:r>
            <a:r>
              <a:rPr lang="en-US" sz="1050" dirty="0" err="1">
                <a:solidFill>
                  <a:srgbClr val="267F99"/>
                </a:solidFill>
                <a:latin typeface="Consolas" panose="020B0609020204030204" pitchFamily="49" charset="0"/>
              </a:rPr>
              <a:t>PartitionEvent</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receivedEvent</a:t>
            </a:r>
            <a:r>
              <a:rPr lang="en-US" sz="1050" dirty="0">
                <a:latin typeface="Consolas" panose="020B0609020204030204" pitchFamily="49" charset="0"/>
              </a:rPr>
              <a:t> </a:t>
            </a:r>
            <a:r>
              <a:rPr lang="en-US" sz="1050" dirty="0">
                <a:solidFill>
                  <a:srgbClr val="AF00DB"/>
                </a:solidFill>
                <a:latin typeface="Consolas" panose="020B0609020204030204" pitchFamily="49" charset="0"/>
              </a:rPr>
              <a:t>in</a:t>
            </a:r>
            <a:r>
              <a:rPr lang="en-US" sz="1050" dirty="0">
                <a:latin typeface="Consolas" panose="020B0609020204030204" pitchFamily="49" charset="0"/>
              </a:rPr>
              <a:t> </a:t>
            </a:r>
            <a:r>
              <a:rPr lang="en-US" sz="1050" dirty="0" err="1">
                <a:solidFill>
                  <a:srgbClr val="001080"/>
                </a:solidFill>
                <a:latin typeface="Consolas" panose="020B0609020204030204" pitchFamily="49" charset="0"/>
              </a:rPr>
              <a:t>consumer</a:t>
            </a:r>
            <a:r>
              <a:rPr lang="en-US" sz="1050" dirty="0" err="1">
                <a:latin typeface="Consolas" panose="020B0609020204030204" pitchFamily="49" charset="0"/>
              </a:rPr>
              <a:t>.</a:t>
            </a:r>
            <a:r>
              <a:rPr lang="en-US" sz="1050" dirty="0" err="1">
                <a:solidFill>
                  <a:srgbClr val="795E26"/>
                </a:solidFill>
                <a:latin typeface="Consolas" panose="020B0609020204030204" pitchFamily="49" charset="0"/>
              </a:rPr>
              <a:t>ReadEventsAsync</a:t>
            </a:r>
            <a:r>
              <a:rPr lang="en-US" sz="1050" dirty="0">
                <a:latin typeface="Consolas" panose="020B0609020204030204" pitchFamily="49" charset="0"/>
              </a:rPr>
              <a:t>(</a:t>
            </a:r>
            <a:r>
              <a:rPr lang="en-US" sz="1050" dirty="0" err="1">
                <a:solidFill>
                  <a:srgbClr val="001080"/>
                </a:solidFill>
                <a:latin typeface="Consolas" panose="020B0609020204030204" pitchFamily="49" charset="0"/>
              </a:rPr>
              <a:t>cancellationSource</a:t>
            </a:r>
            <a:r>
              <a:rPr lang="en-US" sz="1050" dirty="0" err="1">
                <a:latin typeface="Consolas" panose="020B0609020204030204" pitchFamily="49" charset="0"/>
              </a:rPr>
              <a:t>.</a:t>
            </a:r>
            <a:r>
              <a:rPr lang="en-US" sz="1050" dirty="0" err="1">
                <a:solidFill>
                  <a:srgbClr val="001080"/>
                </a:solidFill>
                <a:latin typeface="Consolas" panose="020B0609020204030204" pitchFamily="49" charset="0"/>
              </a:rPr>
              <a:t>Token</a:t>
            </a:r>
            <a:r>
              <a:rPr lang="en-US" sz="1050" dirty="0">
                <a:latin typeface="Consolas" panose="020B0609020204030204" pitchFamily="49" charset="0"/>
              </a:rPr>
              <a:t>))</a:t>
            </a:r>
          </a:p>
          <a:p>
            <a:r>
              <a:rPr lang="en-US" sz="1050" dirty="0">
                <a:latin typeface="Consolas" panose="020B0609020204030204" pitchFamily="49" charset="0"/>
              </a:rPr>
              <a:t>    {</a:t>
            </a:r>
          </a:p>
          <a:p>
            <a:r>
              <a:rPr lang="en-US" sz="1050" dirty="0">
                <a:latin typeface="Consolas" panose="020B0609020204030204" pitchFamily="49" charset="0"/>
              </a:rPr>
              <a:t>        </a:t>
            </a:r>
            <a:r>
              <a:rPr lang="en-US" sz="1050" dirty="0">
                <a:solidFill>
                  <a:srgbClr val="008000"/>
                </a:solidFill>
                <a:latin typeface="Consolas" panose="020B0609020204030204" pitchFamily="49" charset="0"/>
              </a:rPr>
              <a:t>// At this point, the loop will wait for events to be available in the Event Hub.  When an event</a:t>
            </a:r>
            <a:endParaRPr lang="en-US" sz="1050" dirty="0">
              <a:latin typeface="Consolas" panose="020B0609020204030204" pitchFamily="49" charset="0"/>
            </a:endParaRPr>
          </a:p>
          <a:p>
            <a:r>
              <a:rPr lang="en-US" sz="1050" dirty="0">
                <a:latin typeface="Consolas" panose="020B0609020204030204" pitchFamily="49" charset="0"/>
              </a:rPr>
              <a:t>        </a:t>
            </a:r>
            <a:r>
              <a:rPr lang="en-US" sz="1050" dirty="0">
                <a:solidFill>
                  <a:srgbClr val="008000"/>
                </a:solidFill>
                <a:latin typeface="Consolas" panose="020B0609020204030204" pitchFamily="49" charset="0"/>
              </a:rPr>
              <a:t>// is available, the loop will iterate with the event that was received.  Because we did not</a:t>
            </a:r>
            <a:endParaRPr lang="en-US" sz="1050" dirty="0">
              <a:latin typeface="Consolas" panose="020B0609020204030204" pitchFamily="49" charset="0"/>
            </a:endParaRPr>
          </a:p>
          <a:p>
            <a:r>
              <a:rPr lang="en-US" sz="1050" dirty="0">
                <a:latin typeface="Consolas" panose="020B0609020204030204" pitchFamily="49" charset="0"/>
              </a:rPr>
              <a:t>        </a:t>
            </a:r>
            <a:r>
              <a:rPr lang="en-US" sz="1050" dirty="0">
                <a:solidFill>
                  <a:srgbClr val="008000"/>
                </a:solidFill>
                <a:latin typeface="Consolas" panose="020B0609020204030204" pitchFamily="49" charset="0"/>
              </a:rPr>
              <a:t>// specify a maximum wait time, the loop will wait forever unless cancellation is requested using</a:t>
            </a:r>
            <a:endParaRPr lang="en-US" sz="1050" dirty="0">
              <a:latin typeface="Consolas" panose="020B0609020204030204" pitchFamily="49" charset="0"/>
            </a:endParaRPr>
          </a:p>
          <a:p>
            <a:r>
              <a:rPr lang="en-US" sz="1050" dirty="0">
                <a:latin typeface="Consolas" panose="020B0609020204030204" pitchFamily="49" charset="0"/>
              </a:rPr>
              <a:t>        </a:t>
            </a:r>
            <a:r>
              <a:rPr lang="en-US" sz="1050" dirty="0">
                <a:solidFill>
                  <a:srgbClr val="008000"/>
                </a:solidFill>
                <a:latin typeface="Consolas" panose="020B0609020204030204" pitchFamily="49" charset="0"/>
              </a:rPr>
              <a:t>// the cancellation token.</a:t>
            </a:r>
            <a:endParaRPr lang="en-US" sz="1050" dirty="0">
              <a:latin typeface="Consolas" panose="020B0609020204030204" pitchFamily="49" charset="0"/>
            </a:endParaRPr>
          </a:p>
          <a:p>
            <a:r>
              <a:rPr lang="en-US" sz="1050" dirty="0">
                <a:latin typeface="Consolas" panose="020B0609020204030204" pitchFamily="49" charset="0"/>
              </a:rPr>
              <a:t>    }</a:t>
            </a:r>
          </a:p>
          <a:p>
            <a:r>
              <a:rPr lang="en-US" sz="1050" dirty="0">
                <a:latin typeface="Consolas" panose="020B0609020204030204" pitchFamily="49" charset="0"/>
              </a:rPr>
              <a:t>}</a:t>
            </a:r>
          </a:p>
        </p:txBody>
      </p:sp>
    </p:spTree>
    <p:extLst>
      <p:ext uri="{BB962C8B-B14F-4D97-AF65-F5344CB8AC3E}">
        <p14:creationId xmlns:p14="http://schemas.microsoft.com/office/powerpoint/2010/main" val="29573621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Resumo e verificação de </a:t>
            </a:r>
            <a:r>
              <a:rPr lang="pt-BR" sz="2400" dirty="0">
                <a:solidFill>
                  <a:srgbClr val="000000"/>
                </a:solidFill>
                <a:latin typeface="Segoe UI Semibold" panose="020B0702040204020203" pitchFamily="34" charset="0"/>
                <a:ea typeface="Segoe UI Semibold"/>
                <a:cs typeface="Segoe UI Semibold" panose="020B0702040204020203" pitchFamily="34" charset="0"/>
              </a:rPr>
              <a:t>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28"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pPr>
              <a:spcAft>
                <a:spcPts val="450"/>
              </a:spcAft>
            </a:pPr>
            <a:r>
              <a:rPr lang="pt-BR" sz="1500" dirty="0">
                <a:solidFill>
                  <a:srgbClr val="000000"/>
                </a:solidFill>
                <a:latin typeface="Segoe UI"/>
                <a:ea typeface="Segoe UI"/>
                <a:cs typeface="Segoe UI"/>
              </a:rPr>
              <a:t>Descrever os benefícios do uso de Hubs de Eventos e como ele captura dados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streaming.</a:t>
            </a:r>
          </a:p>
          <a:p>
            <a:pPr>
              <a:spcAft>
                <a:spcPts val="450"/>
              </a:spcAft>
            </a:pPr>
            <a:r>
              <a:rPr lang="pt-BR" sz="1500" dirty="0">
                <a:solidFill>
                  <a:srgbClr val="000000"/>
                </a:solidFill>
                <a:latin typeface="Segoe UI"/>
                <a:ea typeface="Segoe UI"/>
                <a:cs typeface="Segoe UI"/>
              </a:rPr>
              <a:t>Explicar como processar eventos.</a:t>
            </a:r>
          </a:p>
          <a:p>
            <a:pPr>
              <a:spcAft>
                <a:spcPts val="450"/>
              </a:spcAft>
            </a:pPr>
            <a:r>
              <a:rPr lang="pt-BR" sz="1500" dirty="0">
                <a:solidFill>
                  <a:srgbClr val="000000"/>
                </a:solidFill>
                <a:latin typeface="Segoe UI"/>
                <a:ea typeface="Segoe UI"/>
                <a:cs typeface="Segoe UI"/>
              </a:rPr>
              <a:t>Executar operações comuns com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biblioteca de clientes dos Hubs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Eventos.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4" y="1557464"/>
            <a:ext cx="3017695" cy="575207"/>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conceito dos Hubs de Eventos representa uma sequência ordenada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de eventos que é realizada em um Hub de Eventos?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66725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667256"/>
            <a:ext cx="3432560" cy="970829"/>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Qual processo representa quando um processador de eventos marca ou confirma </a:t>
            </a:r>
            <a:br>
              <a:rPr lang="pt-BR" sz="1350" dirty="0">
                <a:latin typeface="Segoe UI"/>
                <a:ea typeface="Segoe UI"/>
                <a:cs typeface="Segoe UI"/>
              </a:rPr>
            </a:br>
            <a:r>
              <a:rPr lang="pt-BR" sz="1350" dirty="0">
                <a:latin typeface="Segoe UI"/>
                <a:ea typeface="Segoe UI"/>
                <a:cs typeface="Segoe UI"/>
              </a:rPr>
              <a:t>a posição do último evento processado com êxito em uma partição?</a:t>
            </a:r>
          </a:p>
        </p:txBody>
      </p:sp>
    </p:spTree>
    <p:extLst>
      <p:ext uri="{BB962C8B-B14F-4D97-AF65-F5344CB8AC3E}">
        <p14:creationId xmlns:p14="http://schemas.microsoft.com/office/powerpoint/2010/main" val="396951860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Publicar e inscrever-se em eventos da Grade de Eventos</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900"/>
              </a:spcAft>
            </a:pPr>
            <a:r>
              <a:rPr lang="pt-BR" sz="1800" dirty="0">
                <a:solidFill>
                  <a:srgbClr val="000000"/>
                </a:solidFill>
                <a:latin typeface="Segoe UI"/>
                <a:ea typeface="Segoe UI"/>
                <a:cs typeface="Segoe UI"/>
              </a:rPr>
              <a:t>Você pode descrever as diferenças entre os recursos da Grade de Eventos do Azure e dos Hubs de Eventos do Azure? Quando você usaria um ou outro?</a:t>
            </a:r>
          </a:p>
          <a:p>
            <a:pPr>
              <a:spcAft>
                <a:spcPts val="900"/>
              </a:spcAft>
            </a:pPr>
            <a:r>
              <a:rPr lang="pt-BR" sz="1800" dirty="0">
                <a:solidFill>
                  <a:srgbClr val="000000"/>
                </a:solidFill>
                <a:latin typeface="Segoe UI"/>
                <a:ea typeface="Segoe UI"/>
                <a:cs typeface="Segoe UI"/>
              </a:rPr>
              <a:t>A Contoso Inc está usando a Grade de Eventos em sua solução, mas muitos eventos estão sendo perdidos durante a entrega. O que eles podem fazer para melhorar a entrega e reter os eventos que estão sendo perdidos?</a:t>
            </a:r>
          </a:p>
          <a:p>
            <a:pPr>
              <a:spcAft>
                <a:spcPts val="900"/>
              </a:spcAft>
            </a:pPr>
            <a:r>
              <a:rPr lang="pt-BR" sz="1800" dirty="0">
                <a:solidFill>
                  <a:srgbClr val="000000"/>
                </a:solidFill>
                <a:latin typeface="Segoe UI"/>
                <a:ea typeface="Segoe UI"/>
                <a:cs typeface="Segoe UI"/>
              </a:rPr>
              <a:t>Você pode listar as três funções internas do Azure para Hubs de Eventos e quais permissões elas concedem?</a:t>
            </a:r>
          </a:p>
          <a:p>
            <a:pPr marL="0" indent="0">
              <a:buNone/>
            </a:pPr>
            <a:endParaRPr lang="en-US" sz="1800" dirty="0"/>
          </a:p>
        </p:txBody>
      </p:sp>
    </p:spTree>
    <p:extLst>
      <p:ext uri="{BB962C8B-B14F-4D97-AF65-F5344CB8AC3E}">
        <p14:creationId xmlns:p14="http://schemas.microsoft.com/office/powerpoint/2010/main" val="36011024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000" y="4606"/>
            <a:ext cx="7886700" cy="994172"/>
          </a:xfrm>
        </p:spPr>
        <p:txBody>
          <a:bodyPr>
            <a:noAutofit/>
          </a:bodyPr>
          <a:lstStyle/>
          <a:p>
            <a:r>
              <a:rPr lang="pt-BR" sz="1800" dirty="0">
                <a:solidFill>
                  <a:srgbClr val="000000"/>
                </a:solidFill>
                <a:latin typeface="Segoe UI Semibold"/>
                <a:ea typeface="Segoe UI Semibold"/>
                <a:cs typeface="Segoe UI Semibold"/>
              </a:rPr>
              <a:t>Laboratório: publicar e inscrever-se em eventos da Grade de Eventos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a:xfrm>
            <a:off x="526795" y="1322941"/>
            <a:ext cx="3972722" cy="2821781"/>
          </a:xfrm>
        </p:spPr>
        <p:txBody>
          <a:bodyPr>
            <a:normAutofit/>
          </a:bodyPr>
          <a:lstStyle/>
          <a:p>
            <a:pPr marL="0" indent="0">
              <a:buNone/>
            </a:pPr>
            <a:r>
              <a:rPr lang="pt-BR" sz="1500" dirty="0">
                <a:solidFill>
                  <a:srgbClr val="000000"/>
                </a:solidFill>
                <a:latin typeface="Segoe UI"/>
                <a:ea typeface="Segoe UI"/>
                <a:cs typeface="Segoe UI"/>
              </a:rPr>
              <a:t>Neste laboratório, você começará com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um aplicativo Web de prova de conceito, hospedado em um contêiner, que será usado para assinar sua Grade de Eventos. Este aplicativo permitirá que você envie eventos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 receba mensagens de confirmação de que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os eventos foram bem-sucedidos.</a:t>
            </a:r>
          </a:p>
          <a:p>
            <a:pPr marL="0" indent="0">
              <a:buNone/>
            </a:pPr>
            <a:endParaRPr lang="en-US" sz="1500" dirty="0"/>
          </a:p>
          <a:p>
            <a:pPr marL="0" indent="0">
              <a:buNone/>
            </a:pPr>
            <a:r>
              <a:rPr lang="pt-BR" sz="1500" dirty="0">
                <a:solidFill>
                  <a:srgbClr val="000000"/>
                </a:solidFill>
                <a:latin typeface="Segoe UI"/>
                <a:ea typeface="Segoe UI"/>
                <a:cs typeface="Segoe UI"/>
                <a:hlinkClick r:id="rId2" history="0"/>
              </a:rPr>
              <a:t>http://aka.ms/az204labs</a:t>
            </a: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recursos do Azure</a:t>
            </a:r>
          </a:p>
          <a:p>
            <a:pPr>
              <a:spcAft>
                <a:spcPts val="450"/>
              </a:spcAft>
            </a:pPr>
            <a:r>
              <a:rPr lang="pt-BR" sz="1350" dirty="0">
                <a:solidFill>
                  <a:srgbClr val="222222"/>
                </a:solidFill>
                <a:latin typeface="segoe-ui_semibold"/>
                <a:ea typeface="segoe-ui_semibold"/>
                <a:cs typeface="segoe-ui_semibold"/>
              </a:rPr>
              <a:t>Exercício 2: Criar uma assinatura na Grade </a:t>
            </a:r>
            <a:br>
              <a:rPr lang="pt-BR" sz="1350" dirty="0">
                <a:solidFill>
                  <a:srgbClr val="222222"/>
                </a:solidFill>
                <a:latin typeface="segoe-ui_semibold"/>
                <a:ea typeface="segoe-ui_semibold"/>
                <a:cs typeface="segoe-ui_semibold"/>
              </a:rPr>
            </a:br>
            <a:r>
              <a:rPr lang="pt-BR" sz="1350" dirty="0">
                <a:solidFill>
                  <a:srgbClr val="222222"/>
                </a:solidFill>
                <a:latin typeface="segoe-ui_semibold"/>
                <a:ea typeface="segoe-ui_semibold"/>
                <a:cs typeface="segoe-ui_semibold"/>
              </a:rPr>
              <a:t>de Eventos</a:t>
            </a:r>
          </a:p>
          <a:p>
            <a:pPr>
              <a:spcAft>
                <a:spcPts val="450"/>
              </a:spcAft>
            </a:pPr>
            <a:r>
              <a:rPr lang="pt-BR" sz="1350" dirty="0">
                <a:solidFill>
                  <a:srgbClr val="222222"/>
                </a:solidFill>
                <a:latin typeface="segoe-ui_semibold"/>
                <a:ea typeface="segoe-ui_semibold"/>
                <a:cs typeface="segoe-ui_semibold"/>
              </a:rPr>
              <a:t>Exercício 3: Publicar eventos da Grade de Eventos do .NET</a:t>
            </a:r>
          </a:p>
          <a:p>
            <a:pPr marL="0" indent="0">
              <a:spcAft>
                <a:spcPts val="450"/>
              </a:spcAft>
              <a:buNone/>
            </a:pPr>
            <a:endParaRPr lang="en-US" sz="1350" dirty="0">
              <a:solidFill>
                <a:srgbClr val="222222"/>
              </a:solidFill>
              <a:latin typeface="segoe-ui_semibold"/>
            </a:endParaRPr>
          </a:p>
        </p:txBody>
      </p:sp>
    </p:spTree>
    <p:extLst>
      <p:ext uri="{BB962C8B-B14F-4D97-AF65-F5344CB8AC3E}">
        <p14:creationId xmlns:p14="http://schemas.microsoft.com/office/powerpoint/2010/main" val="305888021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35</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a:t>
            </a:r>
            <a:r>
              <a:rPr lang="pt-BR" sz="2000" b="0" i="0" strike="noStrike" cap="none" spc="-51" baseline="0" dirty="0">
                <a:solidFill>
                  <a:srgbClr val="000000"/>
                </a:solidFill>
                <a:effectLst/>
                <a:latin typeface="Segoe UI"/>
                <a:ea typeface="Segoe UI"/>
                <a:cs typeface="Segoe UI"/>
              </a:rPr>
              <a:t>Escolher uma Grade de Eventos do Azure</a:t>
            </a:r>
            <a:endParaRPr lang="pt-BR" sz="20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2: </a:t>
            </a:r>
            <a:r>
              <a:rPr lang="pt-BR" sz="2000" b="0" i="0" strike="noStrike" cap="none" spc="-51" baseline="0" dirty="0">
                <a:solidFill>
                  <a:srgbClr val="000000"/>
                </a:solidFill>
                <a:effectLst/>
                <a:latin typeface="Segoe UI"/>
                <a:ea typeface="Segoe UI"/>
                <a:cs typeface="Segoe UI"/>
              </a:rPr>
              <a:t>Exercício – Encaminhar eventos personalizados para o ponto de extremidade da Web usando CLI do Azure</a:t>
            </a: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3: Explorar Hubs de Eventos Azure</a:t>
            </a:r>
            <a:endParaRPr lang="pt-BR" sz="2000" dirty="0">
              <a:latin typeface="Segoe UI"/>
              <a:cs typeface="Segoe UI"/>
            </a:endParaRP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Laboratório</a:t>
            </a: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 a Grade de Eventos do Azure</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Introdução</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a:xfrm>
            <a:off x="342901" y="926307"/>
            <a:ext cx="8070695" cy="3612356"/>
          </a:xfrm>
        </p:spPr>
        <p:txBody>
          <a:bodyPr/>
          <a:lstStyle/>
          <a:p>
            <a:pPr>
              <a:spcAft>
                <a:spcPts val="900"/>
              </a:spcAft>
            </a:pPr>
            <a:r>
              <a:rPr lang="pt-BR" sz="1800" dirty="0">
                <a:solidFill>
                  <a:srgbClr val="000000"/>
                </a:solidFill>
                <a:latin typeface="Segoe UI"/>
                <a:ea typeface="Segoe UI"/>
                <a:cs typeface="Segoe UI"/>
              </a:rPr>
              <a:t>A Grade de Eventos do Azure está profundamente integrada aos serviços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 Azure e pode ser integrada a serviços de terceiros.</a:t>
            </a:r>
          </a:p>
          <a:p>
            <a:pPr>
              <a:spcAft>
                <a:spcPts val="900"/>
              </a:spcAft>
            </a:pPr>
            <a:r>
              <a:rPr lang="pt-BR" sz="1800" dirty="0">
                <a:solidFill>
                  <a:srgbClr val="000000"/>
                </a:solidFill>
                <a:latin typeface="Segoe UI"/>
                <a:ea typeface="Segoe UI"/>
                <a:cs typeface="Segoe UI"/>
              </a:rPr>
              <a:t>Ele simplifica o consumo de eventos e reduz os custos, eliminando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necessidade de sondagem de constante.</a:t>
            </a:r>
          </a:p>
          <a:p>
            <a:pPr>
              <a:spcAft>
                <a:spcPts val="900"/>
              </a:spcAft>
            </a:pPr>
            <a:r>
              <a:rPr lang="pt-BR" sz="1800" dirty="0">
                <a:solidFill>
                  <a:srgbClr val="000000"/>
                </a:solidFill>
                <a:latin typeface="Segoe UI"/>
                <a:ea typeface="Segoe UI"/>
                <a:cs typeface="Segoe UI"/>
              </a:rPr>
              <a:t>A Grade de Eventos roteia eventos de forma eficiente e confiável do Azure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de recursos que não são do Azure e distribui os eventos para pontos de extremidade de assinante registrados.</a:t>
            </a:r>
          </a:p>
        </p:txBody>
      </p:sp>
    </p:spTree>
    <p:extLst>
      <p:ext uri="{BB962C8B-B14F-4D97-AF65-F5344CB8AC3E}">
        <p14:creationId xmlns:p14="http://schemas.microsoft.com/office/powerpoint/2010/main" val="16977684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1265-97F1-6EEF-59E6-BCBB288B78C6}"/>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a Grade de Eventos do Azure (1 de 2)</a:t>
            </a:r>
          </a:p>
        </p:txBody>
      </p:sp>
      <p:sp>
        <p:nvSpPr>
          <p:cNvPr id="3" name="Content Placeholder 2">
            <a:extLst>
              <a:ext uri="{FF2B5EF4-FFF2-40B4-BE49-F238E27FC236}">
                <a16:creationId xmlns:a16="http://schemas.microsoft.com/office/drawing/2014/main" id="{32514C2C-0AC4-A719-9DF8-C0DAF8E09B8A}"/>
              </a:ext>
            </a:extLst>
          </p:cNvPr>
          <p:cNvSpPr>
            <a:spLocks noGrp="1"/>
          </p:cNvSpPr>
          <p:nvPr>
            <p:ph sz="quarter" idx="10"/>
          </p:nvPr>
        </p:nvSpPr>
        <p:spPr>
          <a:xfrm>
            <a:off x="342901" y="926307"/>
            <a:ext cx="2693019"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a:rPr>
              <a:t>O que é a grade de eventos</a:t>
            </a:r>
          </a:p>
          <a:p>
            <a:pPr>
              <a:spcAft>
                <a:spcPts val="450"/>
              </a:spcAft>
            </a:pPr>
            <a:r>
              <a:rPr lang="pt-BR" sz="1500" dirty="0">
                <a:solidFill>
                  <a:srgbClr val="000000"/>
                </a:solidFill>
                <a:latin typeface="Segoe UI"/>
                <a:ea typeface="Segoe UI"/>
                <a:cs typeface="Segoe UI"/>
              </a:rPr>
              <a:t>A Grade de Eventos do Azure é um backplane de eventos</a:t>
            </a:r>
          </a:p>
          <a:p>
            <a:pPr>
              <a:spcAft>
                <a:spcPts val="450"/>
              </a:spcAft>
            </a:pPr>
            <a:r>
              <a:rPr lang="pt-BR" sz="1500" dirty="0">
                <a:solidFill>
                  <a:srgbClr val="000000"/>
                </a:solidFill>
                <a:latin typeface="Segoe UI"/>
                <a:ea typeface="Segoe UI"/>
                <a:cs typeface="Segoe UI"/>
              </a:rPr>
              <a:t>Suporte nativo para eventos provenientes dos serviços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do Azure</a:t>
            </a:r>
          </a:p>
          <a:p>
            <a:pPr>
              <a:spcAft>
                <a:spcPts val="450"/>
              </a:spcAft>
            </a:pPr>
            <a:r>
              <a:rPr lang="pt-BR" sz="1500" dirty="0">
                <a:solidFill>
                  <a:srgbClr val="000000"/>
                </a:solidFill>
                <a:latin typeface="Segoe UI"/>
                <a:ea typeface="Segoe UI"/>
                <a:cs typeface="Segoe UI"/>
              </a:rPr>
              <a:t>Criar eventos com tópicos personalizados</a:t>
            </a:r>
          </a:p>
          <a:p>
            <a:pPr>
              <a:spcAft>
                <a:spcPts val="450"/>
              </a:spcAft>
            </a:pPr>
            <a:r>
              <a:rPr lang="pt-BR" sz="1500" dirty="0">
                <a:solidFill>
                  <a:srgbClr val="000000"/>
                </a:solidFill>
                <a:latin typeface="Segoe UI"/>
                <a:ea typeface="Segoe UI"/>
                <a:cs typeface="Segoe UI"/>
              </a:rPr>
              <a:t>Usar filtros para rotear eventos específicos para pontos de extremidade diferentes</a:t>
            </a:r>
          </a:p>
          <a:p>
            <a:endParaRPr lang="en-US" dirty="0"/>
          </a:p>
        </p:txBody>
      </p:sp>
      <p:pic>
        <p:nvPicPr>
          <p:cNvPr id="5" name="Picture 4" descr="Image showing the Event Grid model of sources and handlers">
            <a:extLst>
              <a:ext uri="{FF2B5EF4-FFF2-40B4-BE49-F238E27FC236}">
                <a16:creationId xmlns:a16="http://schemas.microsoft.com/office/drawing/2014/main" id="{882CD947-84EA-25F9-9887-8DD6496C8169}"/>
              </a:ext>
            </a:extLst>
          </p:cNvPr>
          <p:cNvPicPr>
            <a:picLocks noChangeAspect="1"/>
          </p:cNvPicPr>
          <p:nvPr/>
        </p:nvPicPr>
        <p:blipFill>
          <a:blip r:embed="rId3"/>
          <a:stretch>
            <a:fillRect/>
          </a:stretch>
        </p:blipFill>
        <p:spPr>
          <a:xfrm>
            <a:off x="3388397" y="1065917"/>
            <a:ext cx="5431536" cy="3011667"/>
          </a:xfrm>
          <a:prstGeom prst="rect">
            <a:avLst/>
          </a:prstGeom>
        </p:spPr>
      </p:pic>
    </p:spTree>
    <p:extLst>
      <p:ext uri="{BB962C8B-B14F-4D97-AF65-F5344CB8AC3E}">
        <p14:creationId xmlns:p14="http://schemas.microsoft.com/office/powerpoint/2010/main" val="34674665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1265-97F1-6EEF-59E6-BCBB288B78C6}"/>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Explorar a Grade de Eventos do Azure (2 de 2)</a:t>
            </a:r>
          </a:p>
        </p:txBody>
      </p:sp>
      <p:sp>
        <p:nvSpPr>
          <p:cNvPr id="5" name="Text Placeholder 4">
            <a:extLst>
              <a:ext uri="{FF2B5EF4-FFF2-40B4-BE49-F238E27FC236}">
                <a16:creationId xmlns:a16="http://schemas.microsoft.com/office/drawing/2014/main" id="{1E581554-9E8E-F53A-6E4F-28375154B5BB}"/>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Cinco conceitos fundamentais</a:t>
            </a:r>
          </a:p>
        </p:txBody>
      </p:sp>
      <p:sp>
        <p:nvSpPr>
          <p:cNvPr id="4" name="Content Placeholder 3">
            <a:extLst>
              <a:ext uri="{FF2B5EF4-FFF2-40B4-BE49-F238E27FC236}">
                <a16:creationId xmlns:a16="http://schemas.microsoft.com/office/drawing/2014/main" id="{BB52FDB9-90ED-6245-0441-8FB8DAD169E9}"/>
              </a:ext>
            </a:extLst>
          </p:cNvPr>
          <p:cNvSpPr>
            <a:spLocks noGrp="1"/>
          </p:cNvSpPr>
          <p:nvPr>
            <p:ph sz="quarter" idx="10"/>
          </p:nvPr>
        </p:nvSpPr>
        <p:spPr/>
        <p:txBody>
          <a:bodyPr/>
          <a:lstStyle/>
          <a:p>
            <a:pPr marL="259556" indent="-259556">
              <a:spcAft>
                <a:spcPts val="900"/>
              </a:spcAft>
              <a:buFont typeface="+mj-lt"/>
              <a:buAutoNum type="arabicPeriod"/>
            </a:pPr>
            <a:r>
              <a:rPr lang="pt-BR" sz="1500" dirty="0">
                <a:solidFill>
                  <a:srgbClr val="000000"/>
                </a:solidFill>
                <a:latin typeface="Segoe UI Semibold"/>
                <a:ea typeface="Segoe UI Semibold"/>
                <a:cs typeface="Segoe UI Semibold"/>
              </a:rPr>
              <a:t>Eventos </a:t>
            </a:r>
            <a:r>
              <a:rPr lang="pt-BR" sz="1500" dirty="0">
                <a:solidFill>
                  <a:srgbClr val="000000"/>
                </a:solidFill>
                <a:latin typeface="Segoe UI"/>
                <a:ea typeface="Segoe UI"/>
                <a:cs typeface="Segoe UI"/>
              </a:rPr>
              <a:t> - um evento é a menor quantidade de informações que descreve por completo o que está acontecendo no sistema.</a:t>
            </a:r>
          </a:p>
          <a:p>
            <a:pPr marL="259556" indent="-259556">
              <a:spcAft>
                <a:spcPts val="900"/>
              </a:spcAft>
              <a:buFont typeface="+mj-lt"/>
              <a:buAutoNum type="arabicPeriod"/>
            </a:pPr>
            <a:r>
              <a:rPr lang="pt-BR" sz="1500" dirty="0">
                <a:solidFill>
                  <a:srgbClr val="000000"/>
                </a:solidFill>
                <a:latin typeface="Segoe UI Semibold"/>
                <a:ea typeface="Segoe UI Semibold"/>
                <a:cs typeface="Segoe UI Semibold"/>
              </a:rPr>
              <a:t>Origens do evento </a:t>
            </a:r>
            <a:r>
              <a:rPr lang="pt-BR" sz="1500" dirty="0">
                <a:solidFill>
                  <a:srgbClr val="000000"/>
                </a:solidFill>
                <a:latin typeface="Segoe UI"/>
                <a:ea typeface="Segoe UI"/>
                <a:cs typeface="Segoe UI"/>
              </a:rPr>
              <a:t>- uma origem do evento é onde o evento acontece. Cada origem do evento está relacionada a um ou mais tipos de evento.</a:t>
            </a:r>
          </a:p>
          <a:p>
            <a:pPr marL="259556" indent="-259556">
              <a:spcAft>
                <a:spcPts val="900"/>
              </a:spcAft>
              <a:buFont typeface="+mj-lt"/>
              <a:buAutoNum type="arabicPeriod"/>
            </a:pPr>
            <a:r>
              <a:rPr lang="pt-BR" sz="1500" dirty="0">
                <a:solidFill>
                  <a:srgbClr val="000000"/>
                </a:solidFill>
                <a:latin typeface="Segoe UI Semibold"/>
                <a:ea typeface="Segoe UI Semibold"/>
                <a:cs typeface="Segoe UI Semibold"/>
              </a:rPr>
              <a:t>Tópicos</a:t>
            </a:r>
            <a:r>
              <a:rPr lang="pt-BR" sz="1500" dirty="0">
                <a:solidFill>
                  <a:srgbClr val="000000"/>
                </a:solidFill>
                <a:latin typeface="Segoe UI"/>
                <a:ea typeface="Segoe UI"/>
                <a:cs typeface="Segoe UI"/>
              </a:rPr>
              <a:t> - o tópico da Grade de Eventos fornece um ponto de extremidade em que a fonte envia eventos. Um tópico é usado para uma coleção de eventos relacionados.</a:t>
            </a:r>
          </a:p>
          <a:p>
            <a:pPr marL="259556" indent="-259556">
              <a:spcAft>
                <a:spcPts val="900"/>
              </a:spcAft>
              <a:buFont typeface="+mj-lt"/>
              <a:buAutoNum type="arabicPeriod"/>
            </a:pPr>
            <a:r>
              <a:rPr lang="pt-BR" sz="1500" dirty="0">
                <a:solidFill>
                  <a:srgbClr val="000000"/>
                </a:solidFill>
                <a:latin typeface="Segoe UI Semibold"/>
                <a:ea typeface="Segoe UI Semibold"/>
                <a:cs typeface="Segoe UI Semibold"/>
              </a:rPr>
              <a:t>Assinaturas do evento </a:t>
            </a:r>
            <a:r>
              <a:rPr lang="pt-BR" sz="1500" dirty="0">
                <a:solidFill>
                  <a:srgbClr val="000000"/>
                </a:solidFill>
                <a:latin typeface="Segoe UI"/>
                <a:ea typeface="Segoe UI"/>
                <a:cs typeface="Segoe UI"/>
              </a:rPr>
              <a:t>- uma assinatura informa à Grade de Eventos quais eventos sobre um tópico você tem interesse em receber. Você pode filtrar os eventos que são enviados ao ponto de extremidade.</a:t>
            </a:r>
          </a:p>
          <a:p>
            <a:pPr marL="259556" indent="-259556">
              <a:spcAft>
                <a:spcPts val="900"/>
              </a:spcAft>
              <a:buFont typeface="+mj-lt"/>
              <a:buAutoNum type="arabicPeriod"/>
            </a:pPr>
            <a:r>
              <a:rPr lang="pt-BR" sz="1500" dirty="0">
                <a:solidFill>
                  <a:srgbClr val="000000"/>
                </a:solidFill>
                <a:latin typeface="Segoe UI Semibold"/>
                <a:ea typeface="Segoe UI Semibold"/>
                <a:cs typeface="Segoe UI Semibold"/>
              </a:rPr>
              <a:t>Manipuladores de evento</a:t>
            </a:r>
            <a:r>
              <a:rPr lang="pt-BR" sz="1500" dirty="0">
                <a:solidFill>
                  <a:srgbClr val="000000"/>
                </a:solidFill>
                <a:latin typeface="Segoe UI"/>
                <a:ea typeface="Segoe UI"/>
                <a:cs typeface="Segoe UI"/>
              </a:rPr>
              <a:t> - um manipulador de evento é o local para o qual 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evento é enviado. O manipulador usa alguma ação adicional para processar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evento.</a:t>
            </a:r>
          </a:p>
          <a:p>
            <a:endParaRPr lang="en-US" dirty="0"/>
          </a:p>
        </p:txBody>
      </p:sp>
    </p:spTree>
    <p:extLst>
      <p:ext uri="{BB962C8B-B14F-4D97-AF65-F5344CB8AC3E}">
        <p14:creationId xmlns:p14="http://schemas.microsoft.com/office/powerpoint/2010/main" val="18285526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F68-A776-B203-0F76-EEC02AC2BAB7}"/>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a:rPr>
              <a:t>Descobrir os esquemas de evento (1 de 2)</a:t>
            </a:r>
          </a:p>
        </p:txBody>
      </p:sp>
      <p:sp>
        <p:nvSpPr>
          <p:cNvPr id="3" name="Text Placeholder 2">
            <a:extLst>
              <a:ext uri="{FF2B5EF4-FFF2-40B4-BE49-F238E27FC236}">
                <a16:creationId xmlns:a16="http://schemas.microsoft.com/office/drawing/2014/main" id="{7C1E2C93-DA17-834B-9BB7-B65A494AF3E2}"/>
              </a:ext>
            </a:extLst>
          </p:cNvPr>
          <p:cNvSpPr>
            <a:spLocks noGrp="1"/>
          </p:cNvSpPr>
          <p:nvPr>
            <p:ph type="body" sz="quarter" idx="11"/>
          </p:nvPr>
        </p:nvSpPr>
        <p:spPr/>
        <p:txBody>
          <a:bodyPr>
            <a:normAutofit lnSpcReduction="10000"/>
          </a:bodyPr>
          <a:lstStyle/>
          <a:p>
            <a:r>
              <a:rPr lang="pt-BR" dirty="0">
                <a:latin typeface="Segoe UI Semibold"/>
                <a:ea typeface="Segoe UI Semibold"/>
                <a:cs typeface="Segoe UI Semibold"/>
              </a:rPr>
              <a:t>Propriedades do evento</a:t>
            </a:r>
          </a:p>
        </p:txBody>
      </p:sp>
      <p:graphicFrame>
        <p:nvGraphicFramePr>
          <p:cNvPr id="5" name="Table 12">
            <a:extLst>
              <a:ext uri="{FF2B5EF4-FFF2-40B4-BE49-F238E27FC236}">
                <a16:creationId xmlns:a16="http://schemas.microsoft.com/office/drawing/2014/main" id="{0D8F6D56-0BDF-8159-BC08-A5B6130F6F2D}"/>
              </a:ext>
            </a:extLst>
          </p:cNvPr>
          <p:cNvGraphicFramePr>
            <a:graphicFrameLocks noGrp="1"/>
          </p:cNvGraphicFramePr>
          <p:nvPr/>
        </p:nvGraphicFramePr>
        <p:xfrm>
          <a:off x="619636" y="1141262"/>
          <a:ext cx="2970246" cy="3377012"/>
        </p:xfrm>
        <a:graphic>
          <a:graphicData uri="http://schemas.openxmlformats.org/drawingml/2006/table">
            <a:tbl>
              <a:tblPr firstRow="1" bandRow="1">
                <a:tableStyleId>{5C22544A-7EE6-4342-B048-85BDC9FD1C3A}</a:tableStyleId>
              </a:tblPr>
              <a:tblGrid>
                <a:gridCol w="1395049">
                  <a:extLst>
                    <a:ext uri="{9D8B030D-6E8A-4147-A177-3AD203B41FA5}">
                      <a16:colId xmlns:a16="http://schemas.microsoft.com/office/drawing/2014/main" val="2428792440"/>
                    </a:ext>
                  </a:extLst>
                </a:gridCol>
                <a:gridCol w="837240">
                  <a:extLst>
                    <a:ext uri="{9D8B030D-6E8A-4147-A177-3AD203B41FA5}">
                      <a16:colId xmlns:a16="http://schemas.microsoft.com/office/drawing/2014/main" val="16129369"/>
                    </a:ext>
                  </a:extLst>
                </a:gridCol>
                <a:gridCol w="737957">
                  <a:extLst>
                    <a:ext uri="{9D8B030D-6E8A-4147-A177-3AD203B41FA5}">
                      <a16:colId xmlns:a16="http://schemas.microsoft.com/office/drawing/2014/main" val="1695194842"/>
                    </a:ext>
                  </a:extLst>
                </a:gridCol>
              </a:tblGrid>
              <a:tr h="480060">
                <a:tc>
                  <a:txBody>
                    <a:bodyPr/>
                    <a:lstStyle/>
                    <a:p>
                      <a:pPr algn="l" fontAlgn="t"/>
                      <a:r>
                        <a:rPr lang="pt-BR" sz="1400" b="1" i="0" strike="noStrike" cap="none" spc="0" baseline="0" dirty="0">
                          <a:solidFill>
                            <a:srgbClr val="FFFFFF"/>
                          </a:solidFill>
                          <a:effectLst/>
                          <a:latin typeface="Segoe UI Semibold"/>
                          <a:ea typeface="Segoe UI Semibold"/>
                          <a:cs typeface="Segoe UI Semibold"/>
                        </a:rPr>
                        <a:t>Propriedade</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pt-BR" sz="1400" b="1" i="0" strike="noStrike" cap="none" spc="0" baseline="0" dirty="0">
                          <a:solidFill>
                            <a:srgbClr val="FFFFFF"/>
                          </a:solidFill>
                          <a:effectLst/>
                          <a:latin typeface="Segoe UI Semibold"/>
                          <a:ea typeface="Segoe UI Semibold"/>
                          <a:cs typeface="Segoe UI Semibold"/>
                        </a:rPr>
                        <a:t>Tipo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pt-BR" sz="1400" b="1" i="0" strike="noStrike" cap="none" spc="0" baseline="0" dirty="0">
                          <a:solidFill>
                            <a:srgbClr val="FFFFFF"/>
                          </a:solidFill>
                          <a:effectLst/>
                          <a:latin typeface="Segoe UI Semibold"/>
                          <a:ea typeface="Segoe UI Semibold"/>
                          <a:cs typeface="Segoe UI Semibold"/>
                        </a:rPr>
                        <a:t>Obrigatório</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32237">
                <a:tc>
                  <a:txBody>
                    <a:bodyPr/>
                    <a:lstStyle/>
                    <a:p>
                      <a:pPr algn="l" fontAlgn="t"/>
                      <a:r>
                        <a:rPr lang="pt-BR" sz="1200" b="0" i="0" strike="noStrike" cap="none" spc="0" baseline="0">
                          <a:solidFill>
                            <a:srgbClr val="000000"/>
                          </a:solidFill>
                          <a:effectLst/>
                          <a:latin typeface="Consolas"/>
                          <a:ea typeface="Consolas"/>
                          <a:cs typeface="Consolas"/>
                        </a:rPr>
                        <a:t>tópico</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dirty="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dirty="0">
                          <a:solidFill>
                            <a:srgbClr val="000000"/>
                          </a:solidFill>
                          <a:effectLst/>
                          <a:latin typeface="Segoe UI"/>
                          <a:ea typeface="Segoe UI"/>
                          <a:cs typeface="Segoe UI"/>
                        </a:rPr>
                        <a:t>No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36159">
                <a:tc>
                  <a:txBody>
                    <a:bodyPr/>
                    <a:lstStyle/>
                    <a:p>
                      <a:pPr algn="l" fontAlgn="t"/>
                      <a:r>
                        <a:rPr lang="pt-BR" sz="1200" b="0" i="0" strike="noStrike" cap="none" spc="0" baseline="0" dirty="0">
                          <a:solidFill>
                            <a:srgbClr val="000000"/>
                          </a:solidFill>
                          <a:effectLst/>
                          <a:latin typeface="Consolas"/>
                          <a:ea typeface="Consolas"/>
                          <a:cs typeface="Consolas"/>
                        </a:rPr>
                        <a:t>subject</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Sim</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336159">
                <a:tc>
                  <a:txBody>
                    <a:bodyPr/>
                    <a:lstStyle/>
                    <a:p>
                      <a:pPr algn="l" fontAlgn="t"/>
                      <a:r>
                        <a:rPr lang="pt-BR" sz="1200" b="0" i="0" strike="noStrike" cap="none" spc="0" baseline="0">
                          <a:solidFill>
                            <a:srgbClr val="000000"/>
                          </a:solidFill>
                          <a:effectLst/>
                          <a:latin typeface="Consolas"/>
                          <a:ea typeface="Consolas"/>
                          <a:cs typeface="Consolas"/>
                        </a:rPr>
                        <a:t>eventType</a:t>
                      </a:r>
                      <a:endParaRPr lang="en-US" sz="1200" baseline="0">
                        <a:effectLst/>
                        <a:latin typeface="Consolas" panose="020B0609020204030204" pitchFamily="49" charset="0"/>
                      </a:endParaRP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Sim</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336159">
                <a:tc>
                  <a:txBody>
                    <a:bodyPr/>
                    <a:lstStyle/>
                    <a:p>
                      <a:pPr algn="l" fontAlgn="t"/>
                      <a:r>
                        <a:rPr lang="pt-BR" sz="1200" b="0" i="0" strike="noStrike" cap="none" spc="0" baseline="0">
                          <a:solidFill>
                            <a:srgbClr val="000000"/>
                          </a:solidFill>
                          <a:effectLst/>
                          <a:latin typeface="Consolas"/>
                          <a:ea typeface="Consolas"/>
                          <a:cs typeface="Consolas"/>
                        </a:rPr>
                        <a:t>eventTime</a:t>
                      </a:r>
                      <a:endParaRPr lang="en-US" sz="1200" baseline="0">
                        <a:effectLst/>
                        <a:latin typeface="Consolas" panose="020B0609020204030204" pitchFamily="49" charset="0"/>
                      </a:endParaRP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Sim</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34340">
                <a:tc>
                  <a:txBody>
                    <a:bodyPr/>
                    <a:lstStyle/>
                    <a:p>
                      <a:pPr algn="l" fontAlgn="t"/>
                      <a:r>
                        <a:rPr lang="pt-BR" sz="1200" b="0" i="0" strike="noStrike" cap="none" spc="0" baseline="0">
                          <a:solidFill>
                            <a:srgbClr val="000000"/>
                          </a:solidFill>
                          <a:effectLst/>
                          <a:latin typeface="Consolas"/>
                          <a:ea typeface="Consolas"/>
                          <a:cs typeface="Consolas"/>
                        </a:rPr>
                        <a:t>ID</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cadeia de caracteres</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dirty="0">
                          <a:solidFill>
                            <a:srgbClr val="000000"/>
                          </a:solidFill>
                          <a:effectLst/>
                          <a:latin typeface="Segoe UI"/>
                          <a:ea typeface="Segoe UI"/>
                          <a:cs typeface="Segoe UI"/>
                        </a:rPr>
                        <a:t>Sim</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01694319"/>
                  </a:ext>
                </a:extLst>
              </a:tr>
              <a:tr h="336159">
                <a:tc>
                  <a:txBody>
                    <a:bodyPr/>
                    <a:lstStyle/>
                    <a:p>
                      <a:pPr algn="l" fontAlgn="t"/>
                      <a:r>
                        <a:rPr lang="pt-BR" sz="1200" b="0" i="0" strike="noStrike" cap="none" spc="0" baseline="0">
                          <a:solidFill>
                            <a:srgbClr val="000000"/>
                          </a:solidFill>
                          <a:effectLst/>
                          <a:latin typeface="Consolas"/>
                          <a:ea typeface="Consolas"/>
                          <a:cs typeface="Consolas"/>
                        </a:rPr>
                        <a:t>data</a:t>
                      </a: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objeto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dirty="0">
                          <a:solidFill>
                            <a:srgbClr val="000000"/>
                          </a:solidFill>
                          <a:effectLst/>
                          <a:latin typeface="Segoe UI"/>
                          <a:ea typeface="Segoe UI"/>
                          <a:cs typeface="Segoe UI"/>
                        </a:rPr>
                        <a:t>Não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40624852"/>
                  </a:ext>
                </a:extLst>
              </a:tr>
              <a:tr h="336159">
                <a:tc>
                  <a:txBody>
                    <a:bodyPr/>
                    <a:lstStyle/>
                    <a:p>
                      <a:pPr algn="l" fontAlgn="t"/>
                      <a:r>
                        <a:rPr lang="pt-BR" sz="1200" b="0" i="0" strike="noStrike" cap="none" spc="0" baseline="0" dirty="0">
                          <a:solidFill>
                            <a:srgbClr val="000000"/>
                          </a:solidFill>
                          <a:effectLst/>
                          <a:latin typeface="Consolas"/>
                          <a:ea typeface="Consolas"/>
                          <a:cs typeface="Consolas"/>
                        </a:rPr>
                        <a:t>dataVersion</a:t>
                      </a:r>
                      <a:endParaRPr lang="en-US" sz="1200" baseline="0" dirty="0">
                        <a:effectLst/>
                        <a:latin typeface="Consolas" panose="020B0609020204030204" pitchFamily="49" charset="0"/>
                      </a:endParaRP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Não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70912104"/>
                  </a:ext>
                </a:extLst>
              </a:tr>
              <a:tr h="336159">
                <a:tc>
                  <a:txBody>
                    <a:bodyPr/>
                    <a:lstStyle/>
                    <a:p>
                      <a:pPr algn="l" fontAlgn="t"/>
                      <a:r>
                        <a:rPr lang="pt-BR" sz="1200" b="0" i="0" strike="noStrike" cap="none" spc="0" baseline="0" dirty="0">
                          <a:solidFill>
                            <a:srgbClr val="000000"/>
                          </a:solidFill>
                          <a:effectLst/>
                          <a:latin typeface="Consolas"/>
                          <a:ea typeface="Consolas"/>
                          <a:cs typeface="Consolas"/>
                        </a:rPr>
                        <a:t>metadataVersion</a:t>
                      </a:r>
                      <a:endParaRPr lang="en-US" sz="1200" baseline="0" dirty="0">
                        <a:effectLst/>
                        <a:latin typeface="Consolas" panose="020B0609020204030204" pitchFamily="49" charset="0"/>
                      </a:endParaRPr>
                    </a:p>
                  </a:txBody>
                  <a:tcPr marL="68580" marR="68580" marT="34290" marB="3429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a:solidFill>
                            <a:srgbClr val="000000"/>
                          </a:solidFill>
                          <a:effectLst/>
                          <a:latin typeface="Segoe UI"/>
                          <a:ea typeface="Segoe UI"/>
                          <a:cs typeface="Segoe UI"/>
                        </a:rPr>
                        <a:t>string</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pt-BR" sz="1200" b="0" i="0" strike="noStrike" cap="none" spc="0" baseline="0" dirty="0">
                          <a:solidFill>
                            <a:srgbClr val="000000"/>
                          </a:solidFill>
                          <a:effectLst/>
                          <a:latin typeface="Segoe UI"/>
                          <a:ea typeface="Segoe UI"/>
                          <a:cs typeface="Segoe UI"/>
                        </a:rPr>
                        <a:t>Não</a:t>
                      </a:r>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5795925"/>
                  </a:ext>
                </a:extLst>
              </a:tr>
            </a:tbl>
          </a:graphicData>
        </a:graphic>
      </p:graphicFrame>
      <p:sp>
        <p:nvSpPr>
          <p:cNvPr id="6" name="TextBox 5">
            <a:extLst>
              <a:ext uri="{FF2B5EF4-FFF2-40B4-BE49-F238E27FC236}">
                <a16:creationId xmlns:a16="http://schemas.microsoft.com/office/drawing/2014/main" id="{F2E34618-0A1A-27D2-FC46-75A57E1FB695}"/>
              </a:ext>
            </a:extLst>
          </p:cNvPr>
          <p:cNvSpPr txBox="1"/>
          <p:nvPr/>
        </p:nvSpPr>
        <p:spPr>
          <a:xfrm>
            <a:off x="4178809" y="1138315"/>
            <a:ext cx="3840480" cy="2890022"/>
          </a:xfrm>
          <a:prstGeom prst="rect">
            <a:avLst/>
          </a:prstGeom>
          <a:noFill/>
          <a:ln w="25400">
            <a:solidFill>
              <a:srgbClr val="0078D4"/>
            </a:solidFill>
          </a:ln>
        </p:spPr>
        <p:txBody>
          <a:bodyPr wrap="square" lIns="68580" tIns="68580" rIns="68580" bIns="68580" rtlCol="0">
            <a:spAutoFit/>
          </a:bodyPr>
          <a:lstStyle/>
          <a:p>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"topic"</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"subject"</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"id"</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a:t>
            </a:r>
            <a:r>
              <a:rPr lang="en-US" sz="1200" dirty="0" err="1">
                <a:solidFill>
                  <a:srgbClr val="0451A5"/>
                </a:solidFill>
                <a:latin typeface="Consolas" panose="020B0609020204030204" pitchFamily="49" charset="0"/>
              </a:rPr>
              <a:t>eventType</a:t>
            </a:r>
            <a:r>
              <a:rPr lang="en-US" sz="1200" dirty="0">
                <a:solidFill>
                  <a:srgbClr val="0451A5"/>
                </a:solidFill>
                <a:latin typeface="Consolas" panose="020B0609020204030204" pitchFamily="49" charset="0"/>
              </a:rPr>
              <a:t>"</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a:t>
            </a:r>
            <a:r>
              <a:rPr lang="en-US" sz="1200" dirty="0" err="1">
                <a:solidFill>
                  <a:srgbClr val="0451A5"/>
                </a:solidFill>
                <a:latin typeface="Consolas" panose="020B0609020204030204" pitchFamily="49" charset="0"/>
              </a:rPr>
              <a:t>eventTime</a:t>
            </a:r>
            <a:r>
              <a:rPr lang="en-US" sz="1200" dirty="0">
                <a:solidFill>
                  <a:srgbClr val="0451A5"/>
                </a:solidFill>
                <a:latin typeface="Consolas" panose="020B0609020204030204" pitchFamily="49" charset="0"/>
              </a:rPr>
              <a:t>"</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"data"</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CD3131"/>
                </a:solidFill>
                <a:latin typeface="Consolas" panose="020B0609020204030204" pitchFamily="49" charset="0"/>
              </a:rPr>
              <a:t>object-unique-to-each-publisher</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a:t>
            </a:r>
            <a:r>
              <a:rPr lang="en-US" sz="1200" dirty="0" err="1">
                <a:solidFill>
                  <a:srgbClr val="0451A5"/>
                </a:solidFill>
                <a:latin typeface="Consolas" panose="020B0609020204030204" pitchFamily="49" charset="0"/>
              </a:rPr>
              <a:t>dataVersion</a:t>
            </a:r>
            <a:r>
              <a:rPr lang="en-US" sz="1200" dirty="0">
                <a:solidFill>
                  <a:srgbClr val="0451A5"/>
                </a:solidFill>
                <a:latin typeface="Consolas" panose="020B0609020204030204" pitchFamily="49" charset="0"/>
              </a:rPr>
              <a:t>"</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a:solidFill>
                  <a:srgbClr val="0451A5"/>
                </a:solidFill>
                <a:latin typeface="Consolas" panose="020B0609020204030204" pitchFamily="49" charset="0"/>
              </a:rPr>
              <a:t>"</a:t>
            </a:r>
            <a:r>
              <a:rPr lang="en-US" sz="1200" dirty="0" err="1">
                <a:solidFill>
                  <a:srgbClr val="0451A5"/>
                </a:solidFill>
                <a:latin typeface="Consolas" panose="020B0609020204030204" pitchFamily="49" charset="0"/>
              </a:rPr>
              <a:t>metadataVersion</a:t>
            </a:r>
            <a:r>
              <a:rPr lang="en-US" sz="1200" dirty="0">
                <a:solidFill>
                  <a:srgbClr val="0451A5"/>
                </a:solidFill>
                <a:latin typeface="Consolas" panose="020B0609020204030204" pitchFamily="49" charset="0"/>
              </a:rPr>
              <a:t>"</a:t>
            </a:r>
            <a:r>
              <a:rPr lang="en-US" sz="1200" dirty="0">
                <a:latin typeface="Consolas" panose="020B0609020204030204" pitchFamily="49" charset="0"/>
              </a:rPr>
              <a:t>: </a:t>
            </a:r>
            <a:r>
              <a:rPr lang="en-US" sz="1200" dirty="0">
                <a:solidFill>
                  <a:srgbClr val="CD3131"/>
                </a:solidFill>
                <a:latin typeface="Consolas" panose="020B0609020204030204" pitchFamily="49" charset="0"/>
              </a:rPr>
              <a:t>string</a:t>
            </a:r>
            <a:endParaRPr lang="en-US" sz="1200" dirty="0">
              <a:latin typeface="Consolas" panose="020B0609020204030204" pitchFamily="49" charset="0"/>
            </a:endParaRPr>
          </a:p>
          <a:p>
            <a:r>
              <a:rPr lang="en-US" sz="1200" dirty="0">
                <a:latin typeface="Consolas" panose="020B0609020204030204" pitchFamily="49" charset="0"/>
              </a:rPr>
              <a:t>  }</a:t>
            </a:r>
          </a:p>
          <a:p>
            <a:r>
              <a:rPr lang="en-US" sz="1200" dirty="0">
                <a:latin typeface="Consolas" panose="020B0609020204030204" pitchFamily="49" charset="0"/>
              </a:rPr>
              <a:t>]</a:t>
            </a:r>
          </a:p>
          <a:p>
            <a:pPr>
              <a:lnSpc>
                <a:spcPct val="90000"/>
              </a:lnSpc>
              <a:spcAft>
                <a:spcPts val="450"/>
              </a:spcAft>
            </a:pPr>
            <a:endParaRPr lang="en-US" sz="1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38204428"/>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1709BAF1-3564-4F4A-900F-1913436BB6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779</TotalTime>
  <Words>5127</Words>
  <Application>Microsoft Office PowerPoint</Application>
  <PresentationFormat>Apresentação na tela (16:9)</PresentationFormat>
  <Paragraphs>399</Paragraphs>
  <Slides>35</Slides>
  <Notes>25</Notes>
  <HiddenSlides>0</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35</vt:i4>
      </vt:variant>
    </vt:vector>
  </HeadingPairs>
  <TitlesOfParts>
    <vt:vector size="47" baseType="lpstr">
      <vt:lpstr>Calibri Light</vt:lpstr>
      <vt:lpstr>Segoe UI Semibold</vt:lpstr>
      <vt:lpstr>Segoe UI Light</vt:lpstr>
      <vt:lpstr>Consolas</vt:lpstr>
      <vt:lpstr>Calibri</vt:lpstr>
      <vt:lpstr>Segoe UI</vt:lpstr>
      <vt:lpstr>Century Gothic</vt:lpstr>
      <vt:lpstr>Arial</vt:lpstr>
      <vt:lpstr>Aptos</vt:lpstr>
      <vt:lpstr>segoe-ui_semibold</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Introdução</vt:lpstr>
      <vt:lpstr>Explorar a Grade de Eventos do Azure (1 de 2)</vt:lpstr>
      <vt:lpstr>Explorar a Grade de Eventos do Azure (2 de 2)</vt:lpstr>
      <vt:lpstr>Descobrir os esquemas de evento (1 de 2)</vt:lpstr>
      <vt:lpstr>Descobrir os esquemas de evento (2 de 2)</vt:lpstr>
      <vt:lpstr>Explorar a durabilidade da entrega de eventos</vt:lpstr>
      <vt:lpstr>Controlar o acesso a eventos (1 de 2)</vt:lpstr>
      <vt:lpstr>Controlar o acesso a eventos (2 de 2)</vt:lpstr>
      <vt:lpstr>Receber eventos usando webhooks</vt:lpstr>
      <vt:lpstr>Filtrar eventos</vt:lpstr>
      <vt:lpstr>Resumo e verificação de conhecimentos</vt:lpstr>
      <vt:lpstr>Apresentação do PowerPoint</vt:lpstr>
      <vt:lpstr>Exercício: Encaminhar eventos personalizados para o ponto de extremidade da Web usando CLI do Azure</vt:lpstr>
      <vt:lpstr>Apresentação do PowerPoint</vt:lpstr>
      <vt:lpstr>Introdução</vt:lpstr>
      <vt:lpstr>Descobrir Hubs de Eventos do Azure (1 de 2)</vt:lpstr>
      <vt:lpstr>Descobrir Hubs de Eventos do Azure (2 de 2)</vt:lpstr>
      <vt:lpstr>Explorar a captura de Hubs de Eventos (1 de 2)</vt:lpstr>
      <vt:lpstr>Explorar a captura de Hubs de Eventos (2 de 2)</vt:lpstr>
      <vt:lpstr>Dimensionar seu aplicativo de processamento (1 de 2)</vt:lpstr>
      <vt:lpstr>Dimensionar seu aplicativo de processamento (2 de 2)</vt:lpstr>
      <vt:lpstr>Controlar o acesso a eventos</vt:lpstr>
      <vt:lpstr>Executar operações comuns com a biblioteca de clientes dos Hubs de Eventos (1 de 3)</vt:lpstr>
      <vt:lpstr>Executar operações comuns com a biblioteca de clientes dos Hubs de Eventos (2 de 3)</vt:lpstr>
      <vt:lpstr>Executar operações comuns com a biblioteca de clientes dos Hubs de Eventos (3 de 3)</vt:lpstr>
      <vt:lpstr>Resumo e verificação de conhecimentos</vt:lpstr>
      <vt:lpstr>Apresentação do PowerPoint</vt:lpstr>
      <vt:lpstr>Perguntas de discussão em grupo:</vt:lpstr>
      <vt:lpstr>Laboratório: publicar e inscrever-se em eventos da Grade de Eventos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64</cp:revision>
  <dcterms:modified xsi:type="dcterms:W3CDTF">2024-11-29T16:50:21Z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