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27"/>
  </p:notesMasterIdLst>
  <p:handoutMasterIdLst>
    <p:handoutMasterId r:id="rId28"/>
  </p:handoutMasterIdLst>
  <p:sldIdLst>
    <p:sldId id="381" r:id="rId5"/>
    <p:sldId id="382" r:id="rId6"/>
    <p:sldId id="383" r:id="rId7"/>
    <p:sldId id="384" r:id="rId8"/>
    <p:sldId id="265" r:id="rId9"/>
    <p:sldId id="463" r:id="rId10"/>
    <p:sldId id="464" r:id="rId11"/>
    <p:sldId id="465" r:id="rId12"/>
    <p:sldId id="466" r:id="rId13"/>
    <p:sldId id="467" r:id="rId14"/>
    <p:sldId id="293" r:id="rId15"/>
    <p:sldId id="468" r:id="rId16"/>
    <p:sldId id="473" r:id="rId17"/>
    <p:sldId id="469" r:id="rId18"/>
    <p:sldId id="470" r:id="rId19"/>
    <p:sldId id="471" r:id="rId20"/>
    <p:sldId id="472" r:id="rId21"/>
    <p:sldId id="268" r:id="rId22"/>
    <p:sldId id="317" r:id="rId23"/>
    <p:sldId id="299" r:id="rId24"/>
    <p:sldId id="282" r:id="rId25"/>
    <p:sldId id="275" r:id="rId26"/>
  </p:sldIdLst>
  <p:sldSz cx="9144000" cy="5143500" type="screen16x9"/>
  <p:notesSz cx="6858000" cy="9144000"/>
  <p:embeddedFontLst>
    <p:embeddedFont>
      <p:font typeface="Century Gothic" panose="020B050202020202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Segoe UI" panose="020B0502040204020203" pitchFamily="34" charset="0"/>
      <p:regular r:id="rId37"/>
      <p:bold r:id="rId38"/>
      <p:italic r:id="rId39"/>
      <p:boldItalic r:id="rId40"/>
    </p:embeddedFont>
    <p:embeddedFont>
      <p:font typeface="Segoe UI Semibold" panose="020B0702040204020203" pitchFamily="34" charset="0"/>
      <p:bold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6"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B41B2D-784F-405E-8460-73D3D5171655}" v="5" dt="2024-11-10T02:21:15.882"/>
    <p1510:client id="{B2BAD3FF-019C-4BA0-9ED9-2B6E623CF3FD}" v="21" dt="2024-11-10T02:08:24.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0" autoAdjust="0"/>
    <p:restoredTop sz="84504" autoAdjust="0"/>
  </p:normalViewPr>
  <p:slideViewPr>
    <p:cSldViewPr snapToGrid="0">
      <p:cViewPr varScale="1">
        <p:scale>
          <a:sx n="123" d="100"/>
          <a:sy n="123" d="100"/>
        </p:scale>
        <p:origin x="2940" y="102"/>
      </p:cViewPr>
      <p:guideLst>
        <p:guide orient="horz" pos="1620"/>
        <p:guide pos="2880"/>
      </p:guideLst>
    </p:cSldViewPr>
  </p:slideViewPr>
  <p:notesTextViewPr>
    <p:cViewPr>
      <p:scale>
        <a:sx n="1" d="1"/>
        <a:sy n="1" d="1"/>
      </p:scale>
      <p:origin x="0" y="0"/>
    </p:cViewPr>
  </p:notesTextViewPr>
  <p:notesViewPr>
    <p:cSldViewPr snapToGrid="0">
      <p:cViewPr varScale="1">
        <p:scale>
          <a:sx n="84" d="100"/>
          <a:sy n="84"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76" Type="http://customschemas.google.com/relationships/presentationmetadata" Target="meta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79"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openxmlformats.org/officeDocument/2006/relationships/font" Target="fonts/font8.fntdata"/><Relationship Id="rId82"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77" Type="http://schemas.openxmlformats.org/officeDocument/2006/relationships/presProps" Target="presProps.xml"/><Relationship Id="rId8" Type="http://schemas.openxmlformats.org/officeDocument/2006/relationships/slide" Target="slides/slide4.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que Souza" userId="e16f5053fa474369" providerId="LiveId" clId="{99B41B2D-784F-405E-8460-73D3D5171655}"/>
    <pc:docChg chg="undo custSel addSld delSld modSld sldOrd">
      <pc:chgData name="Henrique Souza" userId="e16f5053fa474369" providerId="LiveId" clId="{99B41B2D-784F-405E-8460-73D3D5171655}" dt="2024-11-10T03:17:37.734" v="195" actId="20577"/>
      <pc:docMkLst>
        <pc:docMk/>
      </pc:docMkLst>
      <pc:sldChg chg="modSp add mod">
        <pc:chgData name="Henrique Souza" userId="e16f5053fa474369" providerId="LiveId" clId="{99B41B2D-784F-405E-8460-73D3D5171655}" dt="2024-11-10T03:14:05.507" v="159" actId="1076"/>
        <pc:sldMkLst>
          <pc:docMk/>
          <pc:sldMk cId="3482530628" sldId="262"/>
        </pc:sldMkLst>
        <pc:spChg chg="mod">
          <ac:chgData name="Henrique Souza" userId="e16f5053fa474369" providerId="LiveId" clId="{99B41B2D-784F-405E-8460-73D3D5171655}" dt="2024-11-10T03:14:05.507" v="159" actId="1076"/>
          <ac:spMkLst>
            <pc:docMk/>
            <pc:sldMk cId="3482530628" sldId="262"/>
            <ac:spMk id="3" creationId="{026B3455-99E7-B812-9543-6373B8A834E3}"/>
          </ac:spMkLst>
        </pc:spChg>
        <pc:spChg chg="mod">
          <ac:chgData name="Henrique Souza" userId="e16f5053fa474369" providerId="LiveId" clId="{99B41B2D-784F-405E-8460-73D3D5171655}" dt="2024-11-10T02:17:10.253" v="87" actId="27636"/>
          <ac:spMkLst>
            <pc:docMk/>
            <pc:sldMk cId="3482530628" sldId="262"/>
            <ac:spMk id="4" creationId="{7027BD6B-BCE1-8627-2C6E-7B8C39412990}"/>
          </ac:spMkLst>
        </pc:spChg>
      </pc:sldChg>
      <pc:sldChg chg="modSp mod">
        <pc:chgData name="Henrique Souza" userId="e16f5053fa474369" providerId="LiveId" clId="{99B41B2D-784F-405E-8460-73D3D5171655}" dt="2024-11-10T02:14:01.321" v="52" actId="20577"/>
        <pc:sldMkLst>
          <pc:docMk/>
          <pc:sldMk cId="0" sldId="264"/>
        </pc:sldMkLst>
        <pc:spChg chg="mod">
          <ac:chgData name="Henrique Souza" userId="e16f5053fa474369" providerId="LiveId" clId="{99B41B2D-784F-405E-8460-73D3D5171655}" dt="2024-11-10T02:14:01.321" v="52" actId="20577"/>
          <ac:spMkLst>
            <pc:docMk/>
            <pc:sldMk cId="0" sldId="264"/>
            <ac:spMk id="184" creationId="{00000000-0000-0000-0000-000000000000}"/>
          </ac:spMkLst>
        </pc:spChg>
      </pc:sldChg>
      <pc:sldChg chg="modSp mod">
        <pc:chgData name="Henrique Souza" userId="e16f5053fa474369" providerId="LiveId" clId="{99B41B2D-784F-405E-8460-73D3D5171655}" dt="2024-11-10T02:14:20.528" v="56" actId="20577"/>
        <pc:sldMkLst>
          <pc:docMk/>
          <pc:sldMk cId="0" sldId="265"/>
        </pc:sldMkLst>
        <pc:spChg chg="mod">
          <ac:chgData name="Henrique Souza" userId="e16f5053fa474369" providerId="LiveId" clId="{99B41B2D-784F-405E-8460-73D3D5171655}" dt="2024-11-10T02:14:20.528" v="56" actId="20577"/>
          <ac:spMkLst>
            <pc:docMk/>
            <pc:sldMk cId="0" sldId="265"/>
            <ac:spMk id="194" creationId="{00000000-0000-0000-0000-000000000000}"/>
          </ac:spMkLst>
        </pc:spChg>
      </pc:sldChg>
      <pc:sldChg chg="modSp add mod">
        <pc:chgData name="Henrique Souza" userId="e16f5053fa474369" providerId="LiveId" clId="{99B41B2D-784F-405E-8460-73D3D5171655}" dt="2024-11-10T03:14:50.069" v="166" actId="1076"/>
        <pc:sldMkLst>
          <pc:docMk/>
          <pc:sldMk cId="2403457311" sldId="268"/>
        </pc:sldMkLst>
        <pc:spChg chg="mod">
          <ac:chgData name="Henrique Souza" userId="e16f5053fa474369" providerId="LiveId" clId="{99B41B2D-784F-405E-8460-73D3D5171655}" dt="2024-11-10T03:14:50.069" v="166" actId="1076"/>
          <ac:spMkLst>
            <pc:docMk/>
            <pc:sldMk cId="2403457311" sldId="268"/>
            <ac:spMk id="5" creationId="{697A3BBE-B488-43DD-B070-0919A72A2A90}"/>
          </ac:spMkLst>
        </pc:spChg>
        <pc:spChg chg="mod">
          <ac:chgData name="Henrique Souza" userId="e16f5053fa474369" providerId="LiveId" clId="{99B41B2D-784F-405E-8460-73D3D5171655}" dt="2024-11-10T02:17:10.269" v="90" actId="27636"/>
          <ac:spMkLst>
            <pc:docMk/>
            <pc:sldMk cId="2403457311" sldId="268"/>
            <ac:spMk id="6" creationId="{7D7D7FC9-B011-1D97-BC8A-841DD0A7C573}"/>
          </ac:spMkLst>
        </pc:spChg>
      </pc:sldChg>
      <pc:sldChg chg="modSp add mod">
        <pc:chgData name="Henrique Souza" userId="e16f5053fa474369" providerId="LiveId" clId="{99B41B2D-784F-405E-8460-73D3D5171655}" dt="2024-11-10T03:15:00.460" v="168" actId="1076"/>
        <pc:sldMkLst>
          <pc:docMk/>
          <pc:sldMk cId="1585867685" sldId="270"/>
        </pc:sldMkLst>
        <pc:spChg chg="mod">
          <ac:chgData name="Henrique Souza" userId="e16f5053fa474369" providerId="LiveId" clId="{99B41B2D-784F-405E-8460-73D3D5171655}" dt="2024-11-10T03:15:00.460" v="168" actId="1076"/>
          <ac:spMkLst>
            <pc:docMk/>
            <pc:sldMk cId="1585867685" sldId="270"/>
            <ac:spMk id="3" creationId="{0B563611-B3B9-745D-36EA-A064B2224AEB}"/>
          </ac:spMkLst>
        </pc:spChg>
      </pc:sldChg>
      <pc:sldChg chg="modSp mod">
        <pc:chgData name="Henrique Souza" userId="e16f5053fa474369" providerId="LiveId" clId="{99B41B2D-784F-405E-8460-73D3D5171655}" dt="2024-11-10T02:11:11.816" v="9" actId="404"/>
        <pc:sldMkLst>
          <pc:docMk/>
          <pc:sldMk cId="1393734078" sldId="276"/>
        </pc:sldMkLst>
        <pc:spChg chg="mod">
          <ac:chgData name="Henrique Souza" userId="e16f5053fa474369" providerId="LiveId" clId="{99B41B2D-784F-405E-8460-73D3D5171655}" dt="2024-11-10T02:11:11.816" v="9" actId="404"/>
          <ac:spMkLst>
            <pc:docMk/>
            <pc:sldMk cId="1393734078" sldId="276"/>
            <ac:spMk id="155" creationId="{00000000-0000-0000-0000-000000000000}"/>
          </ac:spMkLst>
        </pc:spChg>
      </pc:sldChg>
      <pc:sldChg chg="modSp mod">
        <pc:chgData name="Henrique Souza" userId="e16f5053fa474369" providerId="LiveId" clId="{99B41B2D-784F-405E-8460-73D3D5171655}" dt="2024-11-10T02:12:11.269" v="17" actId="948"/>
        <pc:sldMkLst>
          <pc:docMk/>
          <pc:sldMk cId="2315204132" sldId="277"/>
        </pc:sldMkLst>
        <pc:spChg chg="mod">
          <ac:chgData name="Henrique Souza" userId="e16f5053fa474369" providerId="LiveId" clId="{99B41B2D-784F-405E-8460-73D3D5171655}" dt="2024-11-10T02:12:11.269" v="17" actId="948"/>
          <ac:spMkLst>
            <pc:docMk/>
            <pc:sldMk cId="2315204132" sldId="277"/>
            <ac:spMk id="168" creationId="{00000000-0000-0000-0000-000000000000}"/>
          </ac:spMkLst>
        </pc:spChg>
      </pc:sldChg>
      <pc:sldChg chg="modSp add mod">
        <pc:chgData name="Henrique Souza" userId="e16f5053fa474369" providerId="LiveId" clId="{99B41B2D-784F-405E-8460-73D3D5171655}" dt="2024-11-10T03:16:11.985" v="179" actId="1076"/>
        <pc:sldMkLst>
          <pc:docMk/>
          <pc:sldMk cId="3448223962" sldId="279"/>
        </pc:sldMkLst>
        <pc:spChg chg="mod">
          <ac:chgData name="Henrique Souza" userId="e16f5053fa474369" providerId="LiveId" clId="{99B41B2D-784F-405E-8460-73D3D5171655}" dt="2024-11-10T03:16:11.985" v="179" actId="1076"/>
          <ac:spMkLst>
            <pc:docMk/>
            <pc:sldMk cId="3448223962" sldId="279"/>
            <ac:spMk id="4" creationId="{23556E7A-AFC2-5767-5054-23A24F1C50B2}"/>
          </ac:spMkLst>
        </pc:spChg>
      </pc:sldChg>
      <pc:sldChg chg="del">
        <pc:chgData name="Henrique Souza" userId="e16f5053fa474369" providerId="LiveId" clId="{99B41B2D-784F-405E-8460-73D3D5171655}" dt="2024-11-10T02:16:25.293" v="81" actId="47"/>
        <pc:sldMkLst>
          <pc:docMk/>
          <pc:sldMk cId="1468757721" sldId="282"/>
        </pc:sldMkLst>
      </pc:sldChg>
      <pc:sldChg chg="modSp add mod modNotesTx">
        <pc:chgData name="Henrique Souza" userId="e16f5053fa474369" providerId="LiveId" clId="{99B41B2D-784F-405E-8460-73D3D5171655}" dt="2024-11-10T03:17:37.734" v="195" actId="20577"/>
        <pc:sldMkLst>
          <pc:docMk/>
          <pc:sldMk cId="3611906021" sldId="282"/>
        </pc:sldMkLst>
        <pc:spChg chg="mod">
          <ac:chgData name="Henrique Souza" userId="e16f5053fa474369" providerId="LiveId" clId="{99B41B2D-784F-405E-8460-73D3D5171655}" dt="2024-11-10T03:17:37.734" v="195" actId="20577"/>
          <ac:spMkLst>
            <pc:docMk/>
            <pc:sldMk cId="3611906021" sldId="282"/>
            <ac:spMk id="3" creationId="{88D77A7B-155B-2ED5-3C62-1DB7A61FC8AB}"/>
          </ac:spMkLst>
        </pc:spChg>
        <pc:spChg chg="mod">
          <ac:chgData name="Henrique Souza" userId="e16f5053fa474369" providerId="LiveId" clId="{99B41B2D-784F-405E-8460-73D3D5171655}" dt="2024-11-10T02:16:37.292" v="83" actId="21"/>
          <ac:spMkLst>
            <pc:docMk/>
            <pc:sldMk cId="3611906021" sldId="282"/>
            <ac:spMk id="4" creationId="{9044587F-EB3F-C362-2330-AD9717DF1488}"/>
          </ac:spMkLst>
        </pc:spChg>
      </pc:sldChg>
      <pc:sldChg chg="modSp mod ord">
        <pc:chgData name="Henrique Souza" userId="e16f5053fa474369" providerId="LiveId" clId="{99B41B2D-784F-405E-8460-73D3D5171655}" dt="2024-11-10T02:16:09.112" v="80" actId="20577"/>
        <pc:sldMkLst>
          <pc:docMk/>
          <pc:sldMk cId="3159590825" sldId="293"/>
        </pc:sldMkLst>
        <pc:spChg chg="mod">
          <ac:chgData name="Henrique Souza" userId="e16f5053fa474369" providerId="LiveId" clId="{99B41B2D-784F-405E-8460-73D3D5171655}" dt="2024-11-10T02:16:09.112" v="80" actId="20577"/>
          <ac:spMkLst>
            <pc:docMk/>
            <pc:sldMk cId="3159590825" sldId="293"/>
            <ac:spMk id="194" creationId="{75C03B17-F1E3-F164-B6D5-606D07ECC6D1}"/>
          </ac:spMkLst>
        </pc:spChg>
      </pc:sldChg>
      <pc:sldChg chg="modSp mod">
        <pc:chgData name="Henrique Souza" userId="e16f5053fa474369" providerId="LiveId" clId="{99B41B2D-784F-405E-8460-73D3D5171655}" dt="2024-11-10T02:14:37.696" v="60" actId="20577"/>
        <pc:sldMkLst>
          <pc:docMk/>
          <pc:sldMk cId="2927315938" sldId="294"/>
        </pc:sldMkLst>
        <pc:spChg chg="mod">
          <ac:chgData name="Henrique Souza" userId="e16f5053fa474369" providerId="LiveId" clId="{99B41B2D-784F-405E-8460-73D3D5171655}" dt="2024-11-10T02:14:37.696" v="60" actId="20577"/>
          <ac:spMkLst>
            <pc:docMk/>
            <pc:sldMk cId="2927315938" sldId="294"/>
            <ac:spMk id="194" creationId="{80F3C55E-3F6F-1853-D530-F3084FC6AF4C}"/>
          </ac:spMkLst>
        </pc:spChg>
      </pc:sldChg>
      <pc:sldChg chg="modSp add mod">
        <pc:chgData name="Henrique Souza" userId="e16f5053fa474369" providerId="LiveId" clId="{99B41B2D-784F-405E-8460-73D3D5171655}" dt="2024-11-10T03:17:22.568" v="192" actId="1076"/>
        <pc:sldMkLst>
          <pc:docMk/>
          <pc:sldMk cId="1288457665" sldId="299"/>
        </pc:sldMkLst>
        <pc:spChg chg="mod">
          <ac:chgData name="Henrique Souza" userId="e16f5053fa474369" providerId="LiveId" clId="{99B41B2D-784F-405E-8460-73D3D5171655}" dt="2024-11-10T03:17:22.568" v="192" actId="1076"/>
          <ac:spMkLst>
            <pc:docMk/>
            <pc:sldMk cId="1288457665" sldId="299"/>
            <ac:spMk id="4" creationId="{B7D38E73-2109-66DD-E229-E7109681A5C3}"/>
          </ac:spMkLst>
        </pc:spChg>
      </pc:sldChg>
      <pc:sldChg chg="del">
        <pc:chgData name="Henrique Souza" userId="e16f5053fa474369" providerId="LiveId" clId="{99B41B2D-784F-405E-8460-73D3D5171655}" dt="2024-11-10T02:16:25.293" v="81" actId="47"/>
        <pc:sldMkLst>
          <pc:docMk/>
          <pc:sldMk cId="4195145980" sldId="299"/>
        </pc:sldMkLst>
      </pc:sldChg>
      <pc:sldChg chg="modSp add mod">
        <pc:chgData name="Henrique Souza" userId="e16f5053fa474369" providerId="LiveId" clId="{99B41B2D-784F-405E-8460-73D3D5171655}" dt="2024-11-10T03:14:11.539" v="160" actId="1076"/>
        <pc:sldMkLst>
          <pc:docMk/>
          <pc:sldMk cId="351820996" sldId="300"/>
        </pc:sldMkLst>
        <pc:spChg chg="mod">
          <ac:chgData name="Henrique Souza" userId="e16f5053fa474369" providerId="LiveId" clId="{99B41B2D-784F-405E-8460-73D3D5171655}" dt="2024-11-10T03:14:11.539" v="160" actId="1076"/>
          <ac:spMkLst>
            <pc:docMk/>
            <pc:sldMk cId="351820996" sldId="300"/>
            <ac:spMk id="4" creationId="{E6C9A89D-17D7-4A02-599F-8F37974F62DF}"/>
          </ac:spMkLst>
        </pc:spChg>
      </pc:sldChg>
      <pc:sldChg chg="del">
        <pc:chgData name="Henrique Souza" userId="e16f5053fa474369" providerId="LiveId" clId="{99B41B2D-784F-405E-8460-73D3D5171655}" dt="2024-11-10T02:16:25.293" v="81" actId="47"/>
        <pc:sldMkLst>
          <pc:docMk/>
          <pc:sldMk cId="1288457665" sldId="318"/>
        </pc:sldMkLst>
      </pc:sldChg>
      <pc:sldChg chg="del">
        <pc:chgData name="Henrique Souza" userId="e16f5053fa474369" providerId="LiveId" clId="{99B41B2D-784F-405E-8460-73D3D5171655}" dt="2024-11-10T02:16:25.293" v="81" actId="47"/>
        <pc:sldMkLst>
          <pc:docMk/>
          <pc:sldMk cId="3611906021" sldId="319"/>
        </pc:sldMkLst>
      </pc:sldChg>
      <pc:sldChg chg="modSp add mod">
        <pc:chgData name="Henrique Souza" userId="e16f5053fa474369" providerId="LiveId" clId="{99B41B2D-784F-405E-8460-73D3D5171655}" dt="2024-11-10T03:14:18.895" v="161" actId="1076"/>
        <pc:sldMkLst>
          <pc:docMk/>
          <pc:sldMk cId="1345652682" sldId="323"/>
        </pc:sldMkLst>
        <pc:spChg chg="mod">
          <ac:chgData name="Henrique Souza" userId="e16f5053fa474369" providerId="LiveId" clId="{99B41B2D-784F-405E-8460-73D3D5171655}" dt="2024-11-10T03:14:18.895" v="161" actId="1076"/>
          <ac:spMkLst>
            <pc:docMk/>
            <pc:sldMk cId="1345652682" sldId="323"/>
            <ac:spMk id="4" creationId="{E6C9A89D-17D7-4A02-599F-8F37974F62DF}"/>
          </ac:spMkLst>
        </pc:spChg>
      </pc:sldChg>
      <pc:sldChg chg="modSp add mod">
        <pc:chgData name="Henrique Souza" userId="e16f5053fa474369" providerId="LiveId" clId="{99B41B2D-784F-405E-8460-73D3D5171655}" dt="2024-11-10T03:14:24.812" v="162" actId="1076"/>
        <pc:sldMkLst>
          <pc:docMk/>
          <pc:sldMk cId="4252362031" sldId="324"/>
        </pc:sldMkLst>
        <pc:spChg chg="mod">
          <ac:chgData name="Henrique Souza" userId="e16f5053fa474369" providerId="LiveId" clId="{99B41B2D-784F-405E-8460-73D3D5171655}" dt="2024-11-10T03:14:24.812" v="162" actId="1076"/>
          <ac:spMkLst>
            <pc:docMk/>
            <pc:sldMk cId="4252362031" sldId="324"/>
            <ac:spMk id="2" creationId="{E5582F39-AE09-E3A0-C251-E607ED57D4F8}"/>
          </ac:spMkLst>
        </pc:spChg>
      </pc:sldChg>
      <pc:sldChg chg="modSp add mod">
        <pc:chgData name="Henrique Souza" userId="e16f5053fa474369" providerId="LiveId" clId="{99B41B2D-784F-405E-8460-73D3D5171655}" dt="2024-11-10T03:14:34.156" v="163" actId="1076"/>
        <pc:sldMkLst>
          <pc:docMk/>
          <pc:sldMk cId="2174514097" sldId="325"/>
        </pc:sldMkLst>
        <pc:spChg chg="mod">
          <ac:chgData name="Henrique Souza" userId="e16f5053fa474369" providerId="LiveId" clId="{99B41B2D-784F-405E-8460-73D3D5171655}" dt="2024-11-10T03:14:34.156" v="163" actId="1076"/>
          <ac:spMkLst>
            <pc:docMk/>
            <pc:sldMk cId="2174514097" sldId="325"/>
            <ac:spMk id="2" creationId="{7150F868-C2BA-B270-8C43-E8BAA27C3A90}"/>
          </ac:spMkLst>
        </pc:spChg>
      </pc:sldChg>
      <pc:sldChg chg="modSp add mod">
        <pc:chgData name="Henrique Souza" userId="e16f5053fa474369" providerId="LiveId" clId="{99B41B2D-784F-405E-8460-73D3D5171655}" dt="2024-11-10T03:14:40.613" v="164" actId="1076"/>
        <pc:sldMkLst>
          <pc:docMk/>
          <pc:sldMk cId="1786374296" sldId="326"/>
        </pc:sldMkLst>
        <pc:spChg chg="mod">
          <ac:chgData name="Henrique Souza" userId="e16f5053fa474369" providerId="LiveId" clId="{99B41B2D-784F-405E-8460-73D3D5171655}" dt="2024-11-10T03:14:40.613" v="164" actId="1076"/>
          <ac:spMkLst>
            <pc:docMk/>
            <pc:sldMk cId="1786374296" sldId="326"/>
            <ac:spMk id="2" creationId="{7150F868-C2BA-B270-8C43-E8BAA27C3A90}"/>
          </ac:spMkLst>
        </pc:spChg>
      </pc:sldChg>
      <pc:sldChg chg="modSp add mod">
        <pc:chgData name="Henrique Souza" userId="e16f5053fa474369" providerId="LiveId" clId="{99B41B2D-784F-405E-8460-73D3D5171655}" dt="2024-11-10T03:15:08.391" v="169" actId="1076"/>
        <pc:sldMkLst>
          <pc:docMk/>
          <pc:sldMk cId="527296588" sldId="327"/>
        </pc:sldMkLst>
        <pc:spChg chg="mod">
          <ac:chgData name="Henrique Souza" userId="e16f5053fa474369" providerId="LiveId" clId="{99B41B2D-784F-405E-8460-73D3D5171655}" dt="2024-11-10T03:15:08.391" v="169" actId="1076"/>
          <ac:spMkLst>
            <pc:docMk/>
            <pc:sldMk cId="527296588" sldId="327"/>
            <ac:spMk id="2" creationId="{CEBF5437-BDCF-96E4-22AF-A04E04625FBA}"/>
          </ac:spMkLst>
        </pc:spChg>
      </pc:sldChg>
      <pc:sldChg chg="modSp add mod">
        <pc:chgData name="Henrique Souza" userId="e16f5053fa474369" providerId="LiveId" clId="{99B41B2D-784F-405E-8460-73D3D5171655}" dt="2024-11-10T03:15:15.357" v="170" actId="1076"/>
        <pc:sldMkLst>
          <pc:docMk/>
          <pc:sldMk cId="31373885" sldId="328"/>
        </pc:sldMkLst>
        <pc:spChg chg="mod">
          <ac:chgData name="Henrique Souza" userId="e16f5053fa474369" providerId="LiveId" clId="{99B41B2D-784F-405E-8460-73D3D5171655}" dt="2024-11-10T03:15:15.357" v="170" actId="1076"/>
          <ac:spMkLst>
            <pc:docMk/>
            <pc:sldMk cId="31373885" sldId="328"/>
            <ac:spMk id="2" creationId="{558EA05E-90EE-DEB3-8C4D-A8FC24B7FD27}"/>
          </ac:spMkLst>
        </pc:spChg>
      </pc:sldChg>
      <pc:sldChg chg="modSp add mod">
        <pc:chgData name="Henrique Souza" userId="e16f5053fa474369" providerId="LiveId" clId="{99B41B2D-784F-405E-8460-73D3D5171655}" dt="2024-11-10T03:15:36.534" v="174" actId="20577"/>
        <pc:sldMkLst>
          <pc:docMk/>
          <pc:sldMk cId="602982109" sldId="329"/>
        </pc:sldMkLst>
        <pc:spChg chg="mod">
          <ac:chgData name="Henrique Souza" userId="e16f5053fa474369" providerId="LiveId" clId="{99B41B2D-784F-405E-8460-73D3D5171655}" dt="2024-11-10T03:15:36.534" v="174" actId="20577"/>
          <ac:spMkLst>
            <pc:docMk/>
            <pc:sldMk cId="602982109" sldId="329"/>
            <ac:spMk id="2" creationId="{64393F0F-DE13-81DC-49F9-F0C0E8B85995}"/>
          </ac:spMkLst>
        </pc:spChg>
      </pc:sldChg>
      <pc:sldChg chg="modSp add mod">
        <pc:chgData name="Henrique Souza" userId="e16f5053fa474369" providerId="LiveId" clId="{99B41B2D-784F-405E-8460-73D3D5171655}" dt="2024-11-10T03:15:32.616" v="173" actId="20577"/>
        <pc:sldMkLst>
          <pc:docMk/>
          <pc:sldMk cId="308314227" sldId="330"/>
        </pc:sldMkLst>
        <pc:spChg chg="mod">
          <ac:chgData name="Henrique Souza" userId="e16f5053fa474369" providerId="LiveId" clId="{99B41B2D-784F-405E-8460-73D3D5171655}" dt="2024-11-10T03:15:32.616" v="173" actId="20577"/>
          <ac:spMkLst>
            <pc:docMk/>
            <pc:sldMk cId="308314227" sldId="330"/>
            <ac:spMk id="2" creationId="{316E1404-CB00-AE1E-0000-15C1973ED1AD}"/>
          </ac:spMkLst>
        </pc:spChg>
        <pc:spChg chg="mod">
          <ac:chgData name="Henrique Souza" userId="e16f5053fa474369" providerId="LiveId" clId="{99B41B2D-784F-405E-8460-73D3D5171655}" dt="2024-11-10T02:18:27.845" v="115" actId="27636"/>
          <ac:spMkLst>
            <pc:docMk/>
            <pc:sldMk cId="308314227" sldId="330"/>
            <ac:spMk id="5" creationId="{2DE1282C-33F2-35C6-2E25-6AEE7E1AC2F4}"/>
          </ac:spMkLst>
        </pc:spChg>
      </pc:sldChg>
      <pc:sldChg chg="modSp add mod">
        <pc:chgData name="Henrique Souza" userId="e16f5053fa474369" providerId="LiveId" clId="{99B41B2D-784F-405E-8460-73D3D5171655}" dt="2024-11-10T03:15:50.139" v="176" actId="403"/>
        <pc:sldMkLst>
          <pc:docMk/>
          <pc:sldMk cId="1628170752" sldId="331"/>
        </pc:sldMkLst>
        <pc:spChg chg="mod">
          <ac:chgData name="Henrique Souza" userId="e16f5053fa474369" providerId="LiveId" clId="{99B41B2D-784F-405E-8460-73D3D5171655}" dt="2024-11-10T03:15:50.139" v="176" actId="403"/>
          <ac:spMkLst>
            <pc:docMk/>
            <pc:sldMk cId="1628170752" sldId="331"/>
            <ac:spMk id="5" creationId="{FAE35E71-5765-9475-E64F-CDF4E4972762}"/>
          </ac:spMkLst>
        </pc:spChg>
      </pc:sldChg>
      <pc:sldChg chg="modSp add mod">
        <pc:chgData name="Henrique Souza" userId="e16f5053fa474369" providerId="LiveId" clId="{99B41B2D-784F-405E-8460-73D3D5171655}" dt="2024-11-10T03:15:59.547" v="177" actId="1076"/>
        <pc:sldMkLst>
          <pc:docMk/>
          <pc:sldMk cId="3319744898" sldId="332"/>
        </pc:sldMkLst>
        <pc:spChg chg="mod">
          <ac:chgData name="Henrique Souza" userId="e16f5053fa474369" providerId="LiveId" clId="{99B41B2D-784F-405E-8460-73D3D5171655}" dt="2024-11-10T03:15:59.547" v="177" actId="1076"/>
          <ac:spMkLst>
            <pc:docMk/>
            <pc:sldMk cId="3319744898" sldId="332"/>
            <ac:spMk id="2" creationId="{4F45C6D8-5D20-9EB4-8A1D-49384D2CB125}"/>
          </ac:spMkLst>
        </pc:spChg>
      </pc:sldChg>
      <pc:sldChg chg="modSp add mod">
        <pc:chgData name="Henrique Souza" userId="e16f5053fa474369" providerId="LiveId" clId="{99B41B2D-784F-405E-8460-73D3D5171655}" dt="2024-11-10T03:17:02.786" v="188" actId="1076"/>
        <pc:sldMkLst>
          <pc:docMk/>
          <pc:sldMk cId="3943916777" sldId="334"/>
        </pc:sldMkLst>
        <pc:spChg chg="mod">
          <ac:chgData name="Henrique Souza" userId="e16f5053fa474369" providerId="LiveId" clId="{99B41B2D-784F-405E-8460-73D3D5171655}" dt="2024-11-10T03:17:02.786" v="188" actId="1076"/>
          <ac:spMkLst>
            <pc:docMk/>
            <pc:sldMk cId="3943916777" sldId="334"/>
            <ac:spMk id="4" creationId="{23556E7A-AFC2-5767-5054-23A24F1C50B2}"/>
          </ac:spMkLst>
        </pc:spChg>
      </pc:sldChg>
      <pc:sldChg chg="modSp add del mod">
        <pc:chgData name="Henrique Souza" userId="e16f5053fa474369" providerId="LiveId" clId="{99B41B2D-784F-405E-8460-73D3D5171655}" dt="2024-11-10T02:21:13.409" v="156" actId="2696"/>
        <pc:sldMkLst>
          <pc:docMk/>
          <pc:sldMk cId="14773026" sldId="335"/>
        </pc:sldMkLst>
        <pc:spChg chg="mod">
          <ac:chgData name="Henrique Souza" userId="e16f5053fa474369" providerId="LiveId" clId="{99B41B2D-784F-405E-8460-73D3D5171655}" dt="2024-11-10T02:20:02.347" v="140" actId="27636"/>
          <ac:spMkLst>
            <pc:docMk/>
            <pc:sldMk cId="14773026" sldId="335"/>
            <ac:spMk id="5" creationId="{6BCA3692-9C6D-4561-53F4-0BBFCD8C62A6}"/>
          </ac:spMkLst>
        </pc:spChg>
      </pc:sldChg>
      <pc:sldChg chg="modSp add mod">
        <pc:chgData name="Henrique Souza" userId="e16f5053fa474369" providerId="LiveId" clId="{99B41B2D-784F-405E-8460-73D3D5171655}" dt="2024-11-10T03:17:13.653" v="190" actId="1076"/>
        <pc:sldMkLst>
          <pc:docMk/>
          <pc:sldMk cId="3346072025" sldId="335"/>
        </pc:sldMkLst>
        <pc:spChg chg="mod">
          <ac:chgData name="Henrique Souza" userId="e16f5053fa474369" providerId="LiveId" clId="{99B41B2D-784F-405E-8460-73D3D5171655}" dt="2024-11-10T03:17:13.653" v="190" actId="1076"/>
          <ac:spMkLst>
            <pc:docMk/>
            <pc:sldMk cId="3346072025" sldId="335"/>
            <ac:spMk id="3" creationId="{E4F79964-90C9-99AF-2F17-7A5429DFB061}"/>
          </ac:spMkLst>
        </pc:spChg>
      </pc:sldChg>
      <pc:sldChg chg="modSp add mod">
        <pc:chgData name="Henrique Souza" userId="e16f5053fa474369" providerId="LiveId" clId="{99B41B2D-784F-405E-8460-73D3D5171655}" dt="2024-11-10T03:16:18.593" v="180" actId="1076"/>
        <pc:sldMkLst>
          <pc:docMk/>
          <pc:sldMk cId="4080833107" sldId="337"/>
        </pc:sldMkLst>
        <pc:spChg chg="mod">
          <ac:chgData name="Henrique Souza" userId="e16f5053fa474369" providerId="LiveId" clId="{99B41B2D-784F-405E-8460-73D3D5171655}" dt="2024-11-10T03:16:18.593" v="180" actId="1076"/>
          <ac:spMkLst>
            <pc:docMk/>
            <pc:sldMk cId="4080833107" sldId="337"/>
            <ac:spMk id="3" creationId="{81E51BA8-CCCB-DA8D-EFEF-6A0BD3EA6558}"/>
          </ac:spMkLst>
        </pc:spChg>
      </pc:sldChg>
      <pc:sldChg chg="modSp add mod">
        <pc:chgData name="Henrique Souza" userId="e16f5053fa474369" providerId="LiveId" clId="{99B41B2D-784F-405E-8460-73D3D5171655}" dt="2024-11-10T03:16:24.151" v="181" actId="1076"/>
        <pc:sldMkLst>
          <pc:docMk/>
          <pc:sldMk cId="2872427182" sldId="338"/>
        </pc:sldMkLst>
        <pc:spChg chg="mod">
          <ac:chgData name="Henrique Souza" userId="e16f5053fa474369" providerId="LiveId" clId="{99B41B2D-784F-405E-8460-73D3D5171655}" dt="2024-11-10T03:16:24.151" v="181" actId="1076"/>
          <ac:spMkLst>
            <pc:docMk/>
            <pc:sldMk cId="2872427182" sldId="338"/>
            <ac:spMk id="2" creationId="{1EE3C180-49D7-0F09-8746-C323BB8FE387}"/>
          </ac:spMkLst>
        </pc:spChg>
      </pc:sldChg>
      <pc:sldChg chg="modSp add mod">
        <pc:chgData name="Henrique Souza" userId="e16f5053fa474369" providerId="LiveId" clId="{99B41B2D-784F-405E-8460-73D3D5171655}" dt="2024-11-10T03:16:31.625" v="182" actId="1076"/>
        <pc:sldMkLst>
          <pc:docMk/>
          <pc:sldMk cId="315107298" sldId="339"/>
        </pc:sldMkLst>
        <pc:spChg chg="mod">
          <ac:chgData name="Henrique Souza" userId="e16f5053fa474369" providerId="LiveId" clId="{99B41B2D-784F-405E-8460-73D3D5171655}" dt="2024-11-10T03:16:31.625" v="182" actId="1076"/>
          <ac:spMkLst>
            <pc:docMk/>
            <pc:sldMk cId="315107298" sldId="339"/>
            <ac:spMk id="2" creationId="{C2FD6CD9-8E78-3158-14D0-3506C6B5742F}"/>
          </ac:spMkLst>
        </pc:spChg>
      </pc:sldChg>
      <pc:sldChg chg="modSp add mod">
        <pc:chgData name="Henrique Souza" userId="e16f5053fa474369" providerId="LiveId" clId="{99B41B2D-784F-405E-8460-73D3D5171655}" dt="2024-11-10T03:16:40.151" v="184" actId="20577"/>
        <pc:sldMkLst>
          <pc:docMk/>
          <pc:sldMk cId="680199633" sldId="340"/>
        </pc:sldMkLst>
        <pc:spChg chg="mod">
          <ac:chgData name="Henrique Souza" userId="e16f5053fa474369" providerId="LiveId" clId="{99B41B2D-784F-405E-8460-73D3D5171655}" dt="2024-11-10T03:16:40.151" v="184" actId="20577"/>
          <ac:spMkLst>
            <pc:docMk/>
            <pc:sldMk cId="680199633" sldId="340"/>
            <ac:spMk id="2" creationId="{712DF396-5AF6-5DBE-A1FD-9200BDAD39A1}"/>
          </ac:spMkLst>
        </pc:spChg>
      </pc:sldChg>
      <pc:sldChg chg="modSp add mod">
        <pc:chgData name="Henrique Souza" userId="e16f5053fa474369" providerId="LiveId" clId="{99B41B2D-784F-405E-8460-73D3D5171655}" dt="2024-11-10T03:16:52.657" v="186" actId="20577"/>
        <pc:sldMkLst>
          <pc:docMk/>
          <pc:sldMk cId="2804774580" sldId="341"/>
        </pc:sldMkLst>
        <pc:spChg chg="mod">
          <ac:chgData name="Henrique Souza" userId="e16f5053fa474369" providerId="LiveId" clId="{99B41B2D-784F-405E-8460-73D3D5171655}" dt="2024-11-10T03:16:52.657" v="186" actId="20577"/>
          <ac:spMkLst>
            <pc:docMk/>
            <pc:sldMk cId="2804774580" sldId="341"/>
            <ac:spMk id="2" creationId="{54E081F6-FFF3-1C8A-CD3F-76BEA98A1B6B}"/>
          </ac:spMkLst>
        </pc:spChg>
      </pc:sldChg>
      <pc:sldChg chg="del ord">
        <pc:chgData name="Henrique Souza" userId="e16f5053fa474369" providerId="LiveId" clId="{99B41B2D-784F-405E-8460-73D3D5171655}" dt="2024-11-10T02:21:21.157" v="158" actId="47"/>
        <pc:sldMkLst>
          <pc:docMk/>
          <pc:sldMk cId="741701466" sldId="350"/>
        </pc:sldMkLst>
      </pc:sldChg>
      <pc:sldChg chg="del">
        <pc:chgData name="Henrique Souza" userId="e16f5053fa474369" providerId="LiveId" clId="{99B41B2D-784F-405E-8460-73D3D5171655}" dt="2024-11-10T02:15:12.289" v="64" actId="47"/>
        <pc:sldMkLst>
          <pc:docMk/>
          <pc:sldMk cId="2365962193" sldId="366"/>
        </pc:sldMkLst>
      </pc:sldChg>
      <pc:sldChg chg="del">
        <pc:chgData name="Henrique Souza" userId="e16f5053fa474369" providerId="LiveId" clId="{99B41B2D-784F-405E-8460-73D3D5171655}" dt="2024-11-10T02:15:27.006" v="67" actId="47"/>
        <pc:sldMkLst>
          <pc:docMk/>
          <pc:sldMk cId="1560431330" sldId="367"/>
        </pc:sldMkLst>
      </pc:sldChg>
      <pc:sldChg chg="del">
        <pc:chgData name="Henrique Souza" userId="e16f5053fa474369" providerId="LiveId" clId="{99B41B2D-784F-405E-8460-73D3D5171655}" dt="2024-11-10T02:15:27.006" v="67" actId="47"/>
        <pc:sldMkLst>
          <pc:docMk/>
          <pc:sldMk cId="1898600898" sldId="368"/>
        </pc:sldMkLst>
      </pc:sldChg>
      <pc:sldChg chg="del">
        <pc:chgData name="Henrique Souza" userId="e16f5053fa474369" providerId="LiveId" clId="{99B41B2D-784F-405E-8460-73D3D5171655}" dt="2024-11-10T02:15:27.006" v="67" actId="47"/>
        <pc:sldMkLst>
          <pc:docMk/>
          <pc:sldMk cId="1781571617" sldId="369"/>
        </pc:sldMkLst>
      </pc:sldChg>
      <pc:sldChg chg="del">
        <pc:chgData name="Henrique Souza" userId="e16f5053fa474369" providerId="LiveId" clId="{99B41B2D-784F-405E-8460-73D3D5171655}" dt="2024-11-10T02:15:27.006" v="67" actId="47"/>
        <pc:sldMkLst>
          <pc:docMk/>
          <pc:sldMk cId="1814170234" sldId="370"/>
        </pc:sldMkLst>
      </pc:sldChg>
      <pc:sldChg chg="del">
        <pc:chgData name="Henrique Souza" userId="e16f5053fa474369" providerId="LiveId" clId="{99B41B2D-784F-405E-8460-73D3D5171655}" dt="2024-11-10T02:15:27.006" v="67" actId="47"/>
        <pc:sldMkLst>
          <pc:docMk/>
          <pc:sldMk cId="1149876663" sldId="371"/>
        </pc:sldMkLst>
      </pc:sldChg>
      <pc:sldChg chg="del">
        <pc:chgData name="Henrique Souza" userId="e16f5053fa474369" providerId="LiveId" clId="{99B41B2D-784F-405E-8460-73D3D5171655}" dt="2024-11-10T02:15:27.006" v="67" actId="47"/>
        <pc:sldMkLst>
          <pc:docMk/>
          <pc:sldMk cId="3099503565" sldId="372"/>
        </pc:sldMkLst>
      </pc:sldChg>
      <pc:sldChg chg="del ord">
        <pc:chgData name="Henrique Souza" userId="e16f5053fa474369" providerId="LiveId" clId="{99B41B2D-784F-405E-8460-73D3D5171655}" dt="2024-11-10T02:21:21.157" v="158" actId="47"/>
        <pc:sldMkLst>
          <pc:docMk/>
          <pc:sldMk cId="2736099607" sldId="373"/>
        </pc:sldMkLst>
      </pc:sldChg>
      <pc:sldChg chg="del">
        <pc:chgData name="Henrique Souza" userId="e16f5053fa474369" providerId="LiveId" clId="{99B41B2D-784F-405E-8460-73D3D5171655}" dt="2024-11-10T02:15:21.618" v="66" actId="47"/>
        <pc:sldMkLst>
          <pc:docMk/>
          <pc:sldMk cId="548682946" sldId="374"/>
        </pc:sldMkLst>
      </pc:sldChg>
      <pc:sldChg chg="del">
        <pc:chgData name="Henrique Souza" userId="e16f5053fa474369" providerId="LiveId" clId="{99B41B2D-784F-405E-8460-73D3D5171655}" dt="2024-11-10T02:15:21.618" v="66" actId="47"/>
        <pc:sldMkLst>
          <pc:docMk/>
          <pc:sldMk cId="1539416313" sldId="375"/>
        </pc:sldMkLst>
      </pc:sldChg>
      <pc:sldChg chg="del">
        <pc:chgData name="Henrique Souza" userId="e16f5053fa474369" providerId="LiveId" clId="{99B41B2D-784F-405E-8460-73D3D5171655}" dt="2024-11-10T02:15:21.618" v="66" actId="47"/>
        <pc:sldMkLst>
          <pc:docMk/>
          <pc:sldMk cId="4177667943" sldId="376"/>
        </pc:sldMkLst>
      </pc:sldChg>
      <pc:sldChg chg="del">
        <pc:chgData name="Henrique Souza" userId="e16f5053fa474369" providerId="LiveId" clId="{99B41B2D-784F-405E-8460-73D3D5171655}" dt="2024-11-10T02:15:21.618" v="66" actId="47"/>
        <pc:sldMkLst>
          <pc:docMk/>
          <pc:sldMk cId="2620984554" sldId="377"/>
        </pc:sldMkLst>
      </pc:sldChg>
      <pc:sldChg chg="del">
        <pc:chgData name="Henrique Souza" userId="e16f5053fa474369" providerId="LiveId" clId="{99B41B2D-784F-405E-8460-73D3D5171655}" dt="2024-11-10T02:15:15.662" v="65" actId="47"/>
        <pc:sldMkLst>
          <pc:docMk/>
          <pc:sldMk cId="535353760" sldId="378"/>
        </pc:sldMkLst>
      </pc:sldChg>
      <pc:sldChg chg="del">
        <pc:chgData name="Henrique Souza" userId="e16f5053fa474369" providerId="LiveId" clId="{99B41B2D-784F-405E-8460-73D3D5171655}" dt="2024-11-10T02:15:15.662" v="65" actId="47"/>
        <pc:sldMkLst>
          <pc:docMk/>
          <pc:sldMk cId="1501495195" sldId="379"/>
        </pc:sldMkLst>
      </pc:sldChg>
      <pc:sldChg chg="modSp mod">
        <pc:chgData name="Henrique Souza" userId="e16f5053fa474369" providerId="LiveId" clId="{99B41B2D-784F-405E-8460-73D3D5171655}" dt="2024-11-10T02:15:45.597" v="72" actId="20577"/>
        <pc:sldMkLst>
          <pc:docMk/>
          <pc:sldMk cId="3853209465" sldId="380"/>
        </pc:sldMkLst>
        <pc:spChg chg="mod">
          <ac:chgData name="Henrique Souza" userId="e16f5053fa474369" providerId="LiveId" clId="{99B41B2D-784F-405E-8460-73D3D5171655}" dt="2024-11-10T02:15:45.597" v="72" actId="20577"/>
          <ac:spMkLst>
            <pc:docMk/>
            <pc:sldMk cId="3853209465" sldId="380"/>
            <ac:spMk id="194" creationId="{BF506328-1693-E04A-663F-E98C7666F6E4}"/>
          </ac:spMkLst>
        </pc:spChg>
      </pc:sldChg>
      <pc:sldChg chg="del">
        <pc:chgData name="Henrique Souza" userId="e16f5053fa474369" providerId="LiveId" clId="{99B41B2D-784F-405E-8460-73D3D5171655}" dt="2024-11-10T02:15:21.618" v="66" actId="47"/>
        <pc:sldMkLst>
          <pc:docMk/>
          <pc:sldMk cId="1207369420" sldId="381"/>
        </pc:sldMkLst>
      </pc:sldChg>
      <pc:sldChg chg="del">
        <pc:chgData name="Henrique Souza" userId="e16f5053fa474369" providerId="LiveId" clId="{99B41B2D-784F-405E-8460-73D3D5171655}" dt="2024-11-10T02:15:21.618" v="66" actId="47"/>
        <pc:sldMkLst>
          <pc:docMk/>
          <pc:sldMk cId="2426563775" sldId="382"/>
        </pc:sldMkLst>
      </pc:sldChg>
      <pc:sldChg chg="del">
        <pc:chgData name="Henrique Souza" userId="e16f5053fa474369" providerId="LiveId" clId="{99B41B2D-784F-405E-8460-73D3D5171655}" dt="2024-11-10T02:15:21.618" v="66" actId="47"/>
        <pc:sldMkLst>
          <pc:docMk/>
          <pc:sldMk cId="2130999812" sldId="383"/>
        </pc:sldMkLst>
      </pc:sldChg>
      <pc:sldChg chg="del">
        <pc:chgData name="Henrique Souza" userId="e16f5053fa474369" providerId="LiveId" clId="{99B41B2D-784F-405E-8460-73D3D5171655}" dt="2024-11-10T02:15:21.618" v="66" actId="47"/>
        <pc:sldMkLst>
          <pc:docMk/>
          <pc:sldMk cId="2344504209" sldId="384"/>
        </pc:sldMkLst>
      </pc:sldChg>
      <pc:sldChg chg="del">
        <pc:chgData name="Henrique Souza" userId="e16f5053fa474369" providerId="LiveId" clId="{99B41B2D-784F-405E-8460-73D3D5171655}" dt="2024-11-10T02:15:21.618" v="66" actId="47"/>
        <pc:sldMkLst>
          <pc:docMk/>
          <pc:sldMk cId="1779782726" sldId="385"/>
        </pc:sldMkLst>
      </pc:sldChg>
      <pc:sldChg chg="del">
        <pc:chgData name="Henrique Souza" userId="e16f5053fa474369" providerId="LiveId" clId="{99B41B2D-784F-405E-8460-73D3D5171655}" dt="2024-11-10T02:15:21.618" v="66" actId="47"/>
        <pc:sldMkLst>
          <pc:docMk/>
          <pc:sldMk cId="399237474" sldId="386"/>
        </pc:sldMkLst>
      </pc:sldChg>
      <pc:sldChg chg="del">
        <pc:chgData name="Henrique Souza" userId="e16f5053fa474369" providerId="LiveId" clId="{99B41B2D-784F-405E-8460-73D3D5171655}" dt="2024-11-10T02:15:12.289" v="64" actId="47"/>
        <pc:sldMkLst>
          <pc:docMk/>
          <pc:sldMk cId="1595776070" sldId="387"/>
        </pc:sldMkLst>
      </pc:sldChg>
      <pc:sldChg chg="del">
        <pc:chgData name="Henrique Souza" userId="e16f5053fa474369" providerId="LiveId" clId="{99B41B2D-784F-405E-8460-73D3D5171655}" dt="2024-11-10T02:15:12.289" v="64" actId="47"/>
        <pc:sldMkLst>
          <pc:docMk/>
          <pc:sldMk cId="1038936322" sldId="388"/>
        </pc:sldMkLst>
      </pc:sldChg>
      <pc:sldChg chg="del">
        <pc:chgData name="Henrique Souza" userId="e16f5053fa474369" providerId="LiveId" clId="{99B41B2D-784F-405E-8460-73D3D5171655}" dt="2024-11-10T02:15:06.451" v="63" actId="47"/>
        <pc:sldMkLst>
          <pc:docMk/>
          <pc:sldMk cId="2449566630" sldId="389"/>
        </pc:sldMkLst>
      </pc:sldChg>
      <pc:sldChg chg="del">
        <pc:chgData name="Henrique Souza" userId="e16f5053fa474369" providerId="LiveId" clId="{99B41B2D-784F-405E-8460-73D3D5171655}" dt="2024-11-10T02:15:12.289" v="64" actId="47"/>
        <pc:sldMkLst>
          <pc:docMk/>
          <pc:sldMk cId="1886870473" sldId="390"/>
        </pc:sldMkLst>
      </pc:sldChg>
      <pc:sldChg chg="del">
        <pc:chgData name="Henrique Souza" userId="e16f5053fa474369" providerId="LiveId" clId="{99B41B2D-784F-405E-8460-73D3D5171655}" dt="2024-11-10T02:15:12.289" v="64" actId="47"/>
        <pc:sldMkLst>
          <pc:docMk/>
          <pc:sldMk cId="2921449308" sldId="391"/>
        </pc:sldMkLst>
      </pc:sldChg>
      <pc:sldChg chg="del">
        <pc:chgData name="Henrique Souza" userId="e16f5053fa474369" providerId="LiveId" clId="{99B41B2D-784F-405E-8460-73D3D5171655}" dt="2024-11-10T02:15:12.289" v="64" actId="47"/>
        <pc:sldMkLst>
          <pc:docMk/>
          <pc:sldMk cId="4015774779" sldId="392"/>
        </pc:sldMkLst>
      </pc:sldChg>
      <pc:sldChg chg="del">
        <pc:chgData name="Henrique Souza" userId="e16f5053fa474369" providerId="LiveId" clId="{99B41B2D-784F-405E-8460-73D3D5171655}" dt="2024-11-10T02:15:06.451" v="63" actId="47"/>
        <pc:sldMkLst>
          <pc:docMk/>
          <pc:sldMk cId="3804407375" sldId="393"/>
        </pc:sldMkLst>
      </pc:sldChg>
      <pc:sldMasterChg chg="delSldLayout">
        <pc:chgData name="Henrique Souza" userId="e16f5053fa474369" providerId="LiveId" clId="{99B41B2D-784F-405E-8460-73D3D5171655}" dt="2024-11-10T02:16:25.293" v="81" actId="47"/>
        <pc:sldMasterMkLst>
          <pc:docMk/>
          <pc:sldMasterMk cId="671348263" sldId="2147483661"/>
        </pc:sldMasterMkLst>
        <pc:sldLayoutChg chg="del">
          <pc:chgData name="Henrique Souza" userId="e16f5053fa474369" providerId="LiveId" clId="{99B41B2D-784F-405E-8460-73D3D5171655}" dt="2024-11-10T02:16:25.293" v="81" actId="47"/>
          <pc:sldLayoutMkLst>
            <pc:docMk/>
            <pc:sldMasterMk cId="671348263" sldId="2147483661"/>
            <pc:sldLayoutMk cId="3049118339" sldId="2147483674"/>
          </pc:sldLayoutMkLst>
        </pc:sldLayoutChg>
        <pc:sldLayoutChg chg="del">
          <pc:chgData name="Henrique Souza" userId="e16f5053fa474369" providerId="LiveId" clId="{99B41B2D-784F-405E-8460-73D3D5171655}" dt="2024-11-10T02:15:21.618" v="66" actId="47"/>
          <pc:sldLayoutMkLst>
            <pc:docMk/>
            <pc:sldMasterMk cId="671348263" sldId="2147483661"/>
            <pc:sldLayoutMk cId="1922205844" sldId="2147483678"/>
          </pc:sldLayoutMkLst>
        </pc:sldLayoutChg>
      </pc:sldMasterChg>
    </pc:docChg>
  </pc:docChgLst>
  <pc:docChgLst>
    <pc:chgData name="Henrique Souza" userId="e16f5053fa474369" providerId="LiveId" clId="{B2BAD3FF-019C-4BA0-9ED9-2B6E623CF3FD}"/>
    <pc:docChg chg="undo custSel addSld delSld modSld sldOrd">
      <pc:chgData name="Henrique Souza" userId="e16f5053fa474369" providerId="LiveId" clId="{B2BAD3FF-019C-4BA0-9ED9-2B6E623CF3FD}" dt="2024-11-10T02:09:14.762" v="250" actId="14100"/>
      <pc:docMkLst>
        <pc:docMk/>
      </pc:docMkLst>
      <pc:sldChg chg="add del">
        <pc:chgData name="Henrique Souza" userId="e16f5053fa474369" providerId="LiveId" clId="{B2BAD3FF-019C-4BA0-9ED9-2B6E623CF3FD}" dt="2024-11-10T02:07:13.365" v="233" actId="47"/>
        <pc:sldMkLst>
          <pc:docMk/>
          <pc:sldMk cId="477887693" sldId="260"/>
        </pc:sldMkLst>
      </pc:sldChg>
      <pc:sldChg chg="add del">
        <pc:chgData name="Henrique Souza" userId="e16f5053fa474369" providerId="LiveId" clId="{B2BAD3FF-019C-4BA0-9ED9-2B6E623CF3FD}" dt="2024-11-10T02:07:13.365" v="233" actId="47"/>
        <pc:sldMkLst>
          <pc:docMk/>
          <pc:sldMk cId="3482530628" sldId="262"/>
        </pc:sldMkLst>
      </pc:sldChg>
      <pc:sldChg chg="del mod modShow">
        <pc:chgData name="Henrique Souza" userId="e16f5053fa474369" providerId="LiveId" clId="{B2BAD3FF-019C-4BA0-9ED9-2B6E623CF3FD}" dt="2024-11-10T01:40:39.756" v="14" actId="47"/>
        <pc:sldMkLst>
          <pc:docMk/>
          <pc:sldMk cId="0" sldId="263"/>
        </pc:sldMkLst>
      </pc:sldChg>
      <pc:sldChg chg="modSp mod">
        <pc:chgData name="Henrique Souza" userId="e16f5053fa474369" providerId="LiveId" clId="{B2BAD3FF-019C-4BA0-9ED9-2B6E623CF3FD}" dt="2024-11-10T01:50:34.806" v="174" actId="20577"/>
        <pc:sldMkLst>
          <pc:docMk/>
          <pc:sldMk cId="0" sldId="264"/>
        </pc:sldMkLst>
        <pc:spChg chg="mod">
          <ac:chgData name="Henrique Souza" userId="e16f5053fa474369" providerId="LiveId" clId="{B2BAD3FF-019C-4BA0-9ED9-2B6E623CF3FD}" dt="2024-11-10T01:41:47.107" v="51" actId="1037"/>
          <ac:spMkLst>
            <pc:docMk/>
            <pc:sldMk cId="0" sldId="264"/>
            <ac:spMk id="182" creationId="{00000000-0000-0000-0000-000000000000}"/>
          </ac:spMkLst>
        </pc:spChg>
        <pc:spChg chg="mod">
          <ac:chgData name="Henrique Souza" userId="e16f5053fa474369" providerId="LiveId" clId="{B2BAD3FF-019C-4BA0-9ED9-2B6E623CF3FD}" dt="2024-11-10T01:50:34.806" v="174" actId="20577"/>
          <ac:spMkLst>
            <pc:docMk/>
            <pc:sldMk cId="0" sldId="264"/>
            <ac:spMk id="184" creationId="{00000000-0000-0000-0000-000000000000}"/>
          </ac:spMkLst>
        </pc:spChg>
      </pc:sldChg>
      <pc:sldChg chg="modSp mod">
        <pc:chgData name="Henrique Souza" userId="e16f5053fa474369" providerId="LiveId" clId="{B2BAD3FF-019C-4BA0-9ED9-2B6E623CF3FD}" dt="2024-11-10T01:44:24.727" v="124" actId="20577"/>
        <pc:sldMkLst>
          <pc:docMk/>
          <pc:sldMk cId="0" sldId="265"/>
        </pc:sldMkLst>
        <pc:spChg chg="mod">
          <ac:chgData name="Henrique Souza" userId="e16f5053fa474369" providerId="LiveId" clId="{B2BAD3FF-019C-4BA0-9ED9-2B6E623CF3FD}" dt="2024-11-10T01:44:24.727" v="124" actId="20577"/>
          <ac:spMkLst>
            <pc:docMk/>
            <pc:sldMk cId="0" sldId="265"/>
            <ac:spMk id="194" creationId="{00000000-0000-0000-0000-000000000000}"/>
          </ac:spMkLst>
        </pc:spChg>
      </pc:sldChg>
      <pc:sldChg chg="add del">
        <pc:chgData name="Henrique Souza" userId="e16f5053fa474369" providerId="LiveId" clId="{B2BAD3FF-019C-4BA0-9ED9-2B6E623CF3FD}" dt="2024-11-10T02:07:13.365" v="233" actId="47"/>
        <pc:sldMkLst>
          <pc:docMk/>
          <pc:sldMk cId="431737623" sldId="267"/>
        </pc:sldMkLst>
      </pc:sldChg>
      <pc:sldChg chg="add del">
        <pc:chgData name="Henrique Souza" userId="e16f5053fa474369" providerId="LiveId" clId="{B2BAD3FF-019C-4BA0-9ED9-2B6E623CF3FD}" dt="2024-11-10T02:07:13.365" v="233" actId="47"/>
        <pc:sldMkLst>
          <pc:docMk/>
          <pc:sldMk cId="2403457311" sldId="268"/>
        </pc:sldMkLst>
      </pc:sldChg>
      <pc:sldChg chg="add del">
        <pc:chgData name="Henrique Souza" userId="e16f5053fa474369" providerId="LiveId" clId="{B2BAD3FF-019C-4BA0-9ED9-2B6E623CF3FD}" dt="2024-11-10T02:07:13.365" v="233" actId="47"/>
        <pc:sldMkLst>
          <pc:docMk/>
          <pc:sldMk cId="1585867685" sldId="270"/>
        </pc:sldMkLst>
      </pc:sldChg>
      <pc:sldChg chg="modSp mod">
        <pc:chgData name="Henrique Souza" userId="e16f5053fa474369" providerId="LiveId" clId="{B2BAD3FF-019C-4BA0-9ED9-2B6E623CF3FD}" dt="2024-11-09T17:46:09.560" v="5" actId="20577"/>
        <pc:sldMkLst>
          <pc:docMk/>
          <pc:sldMk cId="1393734078" sldId="276"/>
        </pc:sldMkLst>
        <pc:spChg chg="mod">
          <ac:chgData name="Henrique Souza" userId="e16f5053fa474369" providerId="LiveId" clId="{B2BAD3FF-019C-4BA0-9ED9-2B6E623CF3FD}" dt="2024-11-09T17:46:09.560" v="5" actId="20577"/>
          <ac:spMkLst>
            <pc:docMk/>
            <pc:sldMk cId="1393734078" sldId="276"/>
            <ac:spMk id="155" creationId="{00000000-0000-0000-0000-000000000000}"/>
          </ac:spMkLst>
        </pc:spChg>
      </pc:sldChg>
      <pc:sldChg chg="modSp mod">
        <pc:chgData name="Henrique Souza" userId="e16f5053fa474369" providerId="LiveId" clId="{B2BAD3FF-019C-4BA0-9ED9-2B6E623CF3FD}" dt="2024-11-10T01:40:28.862" v="12" actId="14100"/>
        <pc:sldMkLst>
          <pc:docMk/>
          <pc:sldMk cId="2315204132" sldId="277"/>
        </pc:sldMkLst>
        <pc:spChg chg="mod">
          <ac:chgData name="Henrique Souza" userId="e16f5053fa474369" providerId="LiveId" clId="{B2BAD3FF-019C-4BA0-9ED9-2B6E623CF3FD}" dt="2024-11-10T01:40:28.862" v="12" actId="14100"/>
          <ac:spMkLst>
            <pc:docMk/>
            <pc:sldMk cId="2315204132" sldId="277"/>
            <ac:spMk id="168" creationId="{00000000-0000-0000-0000-000000000000}"/>
          </ac:spMkLst>
        </pc:spChg>
      </pc:sldChg>
      <pc:sldChg chg="add del">
        <pc:chgData name="Henrique Souza" userId="e16f5053fa474369" providerId="LiveId" clId="{B2BAD3FF-019C-4BA0-9ED9-2B6E623CF3FD}" dt="2024-11-10T02:07:13.365" v="233" actId="47"/>
        <pc:sldMkLst>
          <pc:docMk/>
          <pc:sldMk cId="984356727" sldId="278"/>
        </pc:sldMkLst>
      </pc:sldChg>
      <pc:sldChg chg="add del">
        <pc:chgData name="Henrique Souza" userId="e16f5053fa474369" providerId="LiveId" clId="{B2BAD3FF-019C-4BA0-9ED9-2B6E623CF3FD}" dt="2024-11-10T02:07:13.365" v="233" actId="47"/>
        <pc:sldMkLst>
          <pc:docMk/>
          <pc:sldMk cId="3448223962" sldId="279"/>
        </pc:sldMkLst>
      </pc:sldChg>
      <pc:sldChg chg="modSp add mod modNotesTx">
        <pc:chgData name="Henrique Souza" userId="e16f5053fa474369" providerId="LiveId" clId="{B2BAD3FF-019C-4BA0-9ED9-2B6E623CF3FD}" dt="2024-11-10T02:08:52.959" v="247" actId="20577"/>
        <pc:sldMkLst>
          <pc:docMk/>
          <pc:sldMk cId="1468757721" sldId="282"/>
        </pc:sldMkLst>
        <pc:spChg chg="mod">
          <ac:chgData name="Henrique Souza" userId="e16f5053fa474369" providerId="LiveId" clId="{B2BAD3FF-019C-4BA0-9ED9-2B6E623CF3FD}" dt="2024-11-10T02:08:52.959" v="247" actId="20577"/>
          <ac:spMkLst>
            <pc:docMk/>
            <pc:sldMk cId="1468757721" sldId="282"/>
            <ac:spMk id="3" creationId="{88D77A7B-155B-2ED5-3C62-1DB7A61FC8AB}"/>
          </ac:spMkLst>
        </pc:spChg>
        <pc:spChg chg="mod">
          <ac:chgData name="Henrique Souza" userId="e16f5053fa474369" providerId="LiveId" clId="{B2BAD3FF-019C-4BA0-9ED9-2B6E623CF3FD}" dt="2024-11-10T02:08:39.324" v="240" actId="21"/>
          <ac:spMkLst>
            <pc:docMk/>
            <pc:sldMk cId="1468757721" sldId="282"/>
            <ac:spMk id="4" creationId="{9044587F-EB3F-C362-2330-AD9717DF1488}"/>
          </ac:spMkLst>
        </pc:spChg>
      </pc:sldChg>
      <pc:sldChg chg="add del">
        <pc:chgData name="Henrique Souza" userId="e16f5053fa474369" providerId="LiveId" clId="{B2BAD3FF-019C-4BA0-9ED9-2B6E623CF3FD}" dt="2024-11-10T02:07:13.365" v="233" actId="47"/>
        <pc:sldMkLst>
          <pc:docMk/>
          <pc:sldMk cId="3179099180" sldId="286"/>
        </pc:sldMkLst>
      </pc:sldChg>
      <pc:sldChg chg="mod modShow">
        <pc:chgData name="Henrique Souza" userId="e16f5053fa474369" providerId="LiveId" clId="{B2BAD3FF-019C-4BA0-9ED9-2B6E623CF3FD}" dt="2024-11-10T01:39:52.849" v="6" actId="729"/>
        <pc:sldMkLst>
          <pc:docMk/>
          <pc:sldMk cId="0" sldId="288"/>
        </pc:sldMkLst>
      </pc:sldChg>
      <pc:sldChg chg="add del">
        <pc:chgData name="Henrique Souza" userId="e16f5053fa474369" providerId="LiveId" clId="{B2BAD3FF-019C-4BA0-9ED9-2B6E623CF3FD}" dt="2024-11-10T02:07:13.365" v="233" actId="47"/>
        <pc:sldMkLst>
          <pc:docMk/>
          <pc:sldMk cId="405866196" sldId="289"/>
        </pc:sldMkLst>
      </pc:sldChg>
      <pc:sldChg chg="add del">
        <pc:chgData name="Henrique Souza" userId="e16f5053fa474369" providerId="LiveId" clId="{B2BAD3FF-019C-4BA0-9ED9-2B6E623CF3FD}" dt="2024-11-10T02:07:13.365" v="233" actId="47"/>
        <pc:sldMkLst>
          <pc:docMk/>
          <pc:sldMk cId="3931850751" sldId="290"/>
        </pc:sldMkLst>
      </pc:sldChg>
      <pc:sldChg chg="add del">
        <pc:chgData name="Henrique Souza" userId="e16f5053fa474369" providerId="LiveId" clId="{B2BAD3FF-019C-4BA0-9ED9-2B6E623CF3FD}" dt="2024-11-10T02:07:13.365" v="233" actId="47"/>
        <pc:sldMkLst>
          <pc:docMk/>
          <pc:sldMk cId="3333858292" sldId="291"/>
        </pc:sldMkLst>
      </pc:sldChg>
      <pc:sldChg chg="add del">
        <pc:chgData name="Henrique Souza" userId="e16f5053fa474369" providerId="LiveId" clId="{B2BAD3FF-019C-4BA0-9ED9-2B6E623CF3FD}" dt="2024-11-10T02:07:13.365" v="233" actId="47"/>
        <pc:sldMkLst>
          <pc:docMk/>
          <pc:sldMk cId="3895080296" sldId="292"/>
        </pc:sldMkLst>
      </pc:sldChg>
      <pc:sldChg chg="modSp mod ord">
        <pc:chgData name="Henrique Souza" userId="e16f5053fa474369" providerId="LiveId" clId="{B2BAD3FF-019C-4BA0-9ED9-2B6E623CF3FD}" dt="2024-11-10T02:06:37.686" v="230" actId="20577"/>
        <pc:sldMkLst>
          <pc:docMk/>
          <pc:sldMk cId="3159590825" sldId="293"/>
        </pc:sldMkLst>
        <pc:spChg chg="mod">
          <ac:chgData name="Henrique Souza" userId="e16f5053fa474369" providerId="LiveId" clId="{B2BAD3FF-019C-4BA0-9ED9-2B6E623CF3FD}" dt="2024-11-10T01:45:53.560" v="136" actId="20577"/>
          <ac:spMkLst>
            <pc:docMk/>
            <pc:sldMk cId="3159590825" sldId="293"/>
            <ac:spMk id="194" creationId="{75C03B17-F1E3-F164-B6D5-606D07ECC6D1}"/>
          </ac:spMkLst>
        </pc:spChg>
        <pc:spChg chg="mod">
          <ac:chgData name="Henrique Souza" userId="e16f5053fa474369" providerId="LiveId" clId="{B2BAD3FF-019C-4BA0-9ED9-2B6E623CF3FD}" dt="2024-11-10T02:06:37.686" v="230" actId="20577"/>
          <ac:spMkLst>
            <pc:docMk/>
            <pc:sldMk cId="3159590825" sldId="293"/>
            <ac:spMk id="196" creationId="{79FE3D90-9C05-E2C1-B806-DB1D4BF60DF1}"/>
          </ac:spMkLst>
        </pc:spChg>
      </pc:sldChg>
      <pc:sldChg chg="modSp mod ord">
        <pc:chgData name="Henrique Souza" userId="e16f5053fa474369" providerId="LiveId" clId="{B2BAD3FF-019C-4BA0-9ED9-2B6E623CF3FD}" dt="2024-11-10T01:47:23.240" v="147" actId="20577"/>
        <pc:sldMkLst>
          <pc:docMk/>
          <pc:sldMk cId="2927315938" sldId="294"/>
        </pc:sldMkLst>
        <pc:spChg chg="mod">
          <ac:chgData name="Henrique Souza" userId="e16f5053fa474369" providerId="LiveId" clId="{B2BAD3FF-019C-4BA0-9ED9-2B6E623CF3FD}" dt="2024-11-10T01:47:23.240" v="147" actId="20577"/>
          <ac:spMkLst>
            <pc:docMk/>
            <pc:sldMk cId="2927315938" sldId="294"/>
            <ac:spMk id="194" creationId="{80F3C55E-3F6F-1853-D530-F3084FC6AF4C}"/>
          </ac:spMkLst>
        </pc:spChg>
      </pc:sldChg>
      <pc:sldChg chg="add del">
        <pc:chgData name="Henrique Souza" userId="e16f5053fa474369" providerId="LiveId" clId="{B2BAD3FF-019C-4BA0-9ED9-2B6E623CF3FD}" dt="2024-11-10T02:07:13.365" v="233" actId="47"/>
        <pc:sldMkLst>
          <pc:docMk/>
          <pc:sldMk cId="2416163790" sldId="295"/>
        </pc:sldMkLst>
      </pc:sldChg>
      <pc:sldChg chg="add del">
        <pc:chgData name="Henrique Souza" userId="e16f5053fa474369" providerId="LiveId" clId="{B2BAD3FF-019C-4BA0-9ED9-2B6E623CF3FD}" dt="2024-11-10T02:07:13.365" v="233" actId="47"/>
        <pc:sldMkLst>
          <pc:docMk/>
          <pc:sldMk cId="1693527336" sldId="296"/>
        </pc:sldMkLst>
      </pc:sldChg>
      <pc:sldChg chg="add del">
        <pc:chgData name="Henrique Souza" userId="e16f5053fa474369" providerId="LiveId" clId="{B2BAD3FF-019C-4BA0-9ED9-2B6E623CF3FD}" dt="2024-11-10T02:07:13.365" v="233" actId="47"/>
        <pc:sldMkLst>
          <pc:docMk/>
          <pc:sldMk cId="2894745531" sldId="297"/>
        </pc:sldMkLst>
      </pc:sldChg>
      <pc:sldChg chg="add del">
        <pc:chgData name="Henrique Souza" userId="e16f5053fa474369" providerId="LiveId" clId="{B2BAD3FF-019C-4BA0-9ED9-2B6E623CF3FD}" dt="2024-11-10T02:07:13.365" v="233" actId="47"/>
        <pc:sldMkLst>
          <pc:docMk/>
          <pc:sldMk cId="4265525988" sldId="298"/>
        </pc:sldMkLst>
      </pc:sldChg>
      <pc:sldChg chg="add del">
        <pc:chgData name="Henrique Souza" userId="e16f5053fa474369" providerId="LiveId" clId="{B2BAD3FF-019C-4BA0-9ED9-2B6E623CF3FD}" dt="2024-11-10T02:07:13.365" v="233" actId="47"/>
        <pc:sldMkLst>
          <pc:docMk/>
          <pc:sldMk cId="3816713397" sldId="299"/>
        </pc:sldMkLst>
      </pc:sldChg>
      <pc:sldChg chg="modSp add mod">
        <pc:chgData name="Henrique Souza" userId="e16f5053fa474369" providerId="LiveId" clId="{B2BAD3FF-019C-4BA0-9ED9-2B6E623CF3FD}" dt="2024-11-10T02:08:32.691" v="239" actId="1076"/>
        <pc:sldMkLst>
          <pc:docMk/>
          <pc:sldMk cId="4195145980" sldId="299"/>
        </pc:sldMkLst>
        <pc:spChg chg="mod">
          <ac:chgData name="Henrique Souza" userId="e16f5053fa474369" providerId="LiveId" clId="{B2BAD3FF-019C-4BA0-9ED9-2B6E623CF3FD}" dt="2024-11-10T02:08:32.691" v="239" actId="1076"/>
          <ac:spMkLst>
            <pc:docMk/>
            <pc:sldMk cId="4195145980" sldId="299"/>
            <ac:spMk id="4" creationId="{B7D38E73-2109-66DD-E229-E7109681A5C3}"/>
          </ac:spMkLst>
        </pc:spChg>
      </pc:sldChg>
      <pc:sldChg chg="add del">
        <pc:chgData name="Henrique Souza" userId="e16f5053fa474369" providerId="LiveId" clId="{B2BAD3FF-019C-4BA0-9ED9-2B6E623CF3FD}" dt="2024-11-10T02:07:13.365" v="233" actId="47"/>
        <pc:sldMkLst>
          <pc:docMk/>
          <pc:sldMk cId="2599991606" sldId="300"/>
        </pc:sldMkLst>
      </pc:sldChg>
      <pc:sldChg chg="add del">
        <pc:chgData name="Henrique Souza" userId="e16f5053fa474369" providerId="LiveId" clId="{B2BAD3FF-019C-4BA0-9ED9-2B6E623CF3FD}" dt="2024-11-10T02:07:13.365" v="233" actId="47"/>
        <pc:sldMkLst>
          <pc:docMk/>
          <pc:sldMk cId="2742833662" sldId="301"/>
        </pc:sldMkLst>
      </pc:sldChg>
      <pc:sldChg chg="add del">
        <pc:chgData name="Henrique Souza" userId="e16f5053fa474369" providerId="LiveId" clId="{B2BAD3FF-019C-4BA0-9ED9-2B6E623CF3FD}" dt="2024-11-10T02:07:13.365" v="233" actId="47"/>
        <pc:sldMkLst>
          <pc:docMk/>
          <pc:sldMk cId="322303215" sldId="302"/>
        </pc:sldMkLst>
      </pc:sldChg>
      <pc:sldChg chg="add del">
        <pc:chgData name="Henrique Souza" userId="e16f5053fa474369" providerId="LiveId" clId="{B2BAD3FF-019C-4BA0-9ED9-2B6E623CF3FD}" dt="2024-11-10T02:07:13.365" v="233" actId="47"/>
        <pc:sldMkLst>
          <pc:docMk/>
          <pc:sldMk cId="2766862786" sldId="303"/>
        </pc:sldMkLst>
      </pc:sldChg>
      <pc:sldChg chg="add del">
        <pc:chgData name="Henrique Souza" userId="e16f5053fa474369" providerId="LiveId" clId="{B2BAD3FF-019C-4BA0-9ED9-2B6E623CF3FD}" dt="2024-11-10T02:07:13.365" v="233" actId="47"/>
        <pc:sldMkLst>
          <pc:docMk/>
          <pc:sldMk cId="1704244947" sldId="305"/>
        </pc:sldMkLst>
      </pc:sldChg>
      <pc:sldChg chg="add del">
        <pc:chgData name="Henrique Souza" userId="e16f5053fa474369" providerId="LiveId" clId="{B2BAD3FF-019C-4BA0-9ED9-2B6E623CF3FD}" dt="2024-11-10T02:07:13.365" v="233" actId="47"/>
        <pc:sldMkLst>
          <pc:docMk/>
          <pc:sldMk cId="1449874181" sldId="306"/>
        </pc:sldMkLst>
      </pc:sldChg>
      <pc:sldChg chg="add del">
        <pc:chgData name="Henrique Souza" userId="e16f5053fa474369" providerId="LiveId" clId="{B2BAD3FF-019C-4BA0-9ED9-2B6E623CF3FD}" dt="2024-11-10T02:07:13.365" v="233" actId="47"/>
        <pc:sldMkLst>
          <pc:docMk/>
          <pc:sldMk cId="1792121114" sldId="307"/>
        </pc:sldMkLst>
      </pc:sldChg>
      <pc:sldChg chg="add del">
        <pc:chgData name="Henrique Souza" userId="e16f5053fa474369" providerId="LiveId" clId="{B2BAD3FF-019C-4BA0-9ED9-2B6E623CF3FD}" dt="2024-11-10T02:07:13.365" v="233" actId="47"/>
        <pc:sldMkLst>
          <pc:docMk/>
          <pc:sldMk cId="1871014685" sldId="308"/>
        </pc:sldMkLst>
      </pc:sldChg>
      <pc:sldChg chg="add del">
        <pc:chgData name="Henrique Souza" userId="e16f5053fa474369" providerId="LiveId" clId="{B2BAD3FF-019C-4BA0-9ED9-2B6E623CF3FD}" dt="2024-11-10T02:07:13.365" v="233" actId="47"/>
        <pc:sldMkLst>
          <pc:docMk/>
          <pc:sldMk cId="3276043654" sldId="309"/>
        </pc:sldMkLst>
      </pc:sldChg>
      <pc:sldChg chg="add del">
        <pc:chgData name="Henrique Souza" userId="e16f5053fa474369" providerId="LiveId" clId="{B2BAD3FF-019C-4BA0-9ED9-2B6E623CF3FD}" dt="2024-11-10T02:07:13.365" v="233" actId="47"/>
        <pc:sldMkLst>
          <pc:docMk/>
          <pc:sldMk cId="1198860700" sldId="310"/>
        </pc:sldMkLst>
      </pc:sldChg>
      <pc:sldChg chg="add del">
        <pc:chgData name="Henrique Souza" userId="e16f5053fa474369" providerId="LiveId" clId="{B2BAD3FF-019C-4BA0-9ED9-2B6E623CF3FD}" dt="2024-11-10T02:07:13.365" v="233" actId="47"/>
        <pc:sldMkLst>
          <pc:docMk/>
          <pc:sldMk cId="1128317977" sldId="311"/>
        </pc:sldMkLst>
      </pc:sldChg>
      <pc:sldChg chg="add del">
        <pc:chgData name="Henrique Souza" userId="e16f5053fa474369" providerId="LiveId" clId="{B2BAD3FF-019C-4BA0-9ED9-2B6E623CF3FD}" dt="2024-11-10T02:07:13.365" v="233" actId="47"/>
        <pc:sldMkLst>
          <pc:docMk/>
          <pc:sldMk cId="1525068879" sldId="312"/>
        </pc:sldMkLst>
      </pc:sldChg>
      <pc:sldChg chg="add del">
        <pc:chgData name="Henrique Souza" userId="e16f5053fa474369" providerId="LiveId" clId="{B2BAD3FF-019C-4BA0-9ED9-2B6E623CF3FD}" dt="2024-11-10T02:07:13.365" v="233" actId="47"/>
        <pc:sldMkLst>
          <pc:docMk/>
          <pc:sldMk cId="2065847132" sldId="313"/>
        </pc:sldMkLst>
      </pc:sldChg>
      <pc:sldChg chg="add del">
        <pc:chgData name="Henrique Souza" userId="e16f5053fa474369" providerId="LiveId" clId="{B2BAD3FF-019C-4BA0-9ED9-2B6E623CF3FD}" dt="2024-11-10T02:07:13.365" v="233" actId="47"/>
        <pc:sldMkLst>
          <pc:docMk/>
          <pc:sldMk cId="786526744" sldId="314"/>
        </pc:sldMkLst>
      </pc:sldChg>
      <pc:sldChg chg="add del">
        <pc:chgData name="Henrique Souza" userId="e16f5053fa474369" providerId="LiveId" clId="{B2BAD3FF-019C-4BA0-9ED9-2B6E623CF3FD}" dt="2024-11-10T02:07:13.365" v="233" actId="47"/>
        <pc:sldMkLst>
          <pc:docMk/>
          <pc:sldMk cId="1886665125" sldId="315"/>
        </pc:sldMkLst>
      </pc:sldChg>
      <pc:sldChg chg="add del">
        <pc:chgData name="Henrique Souza" userId="e16f5053fa474369" providerId="LiveId" clId="{B2BAD3FF-019C-4BA0-9ED9-2B6E623CF3FD}" dt="2024-11-10T02:07:13.365" v="233" actId="47"/>
        <pc:sldMkLst>
          <pc:docMk/>
          <pc:sldMk cId="3259750672" sldId="316"/>
        </pc:sldMkLst>
      </pc:sldChg>
      <pc:sldChg chg="modSp mod">
        <pc:chgData name="Henrique Souza" userId="e16f5053fa474369" providerId="LiveId" clId="{B2BAD3FF-019C-4BA0-9ED9-2B6E623CF3FD}" dt="2024-11-10T02:07:43.828" v="236" actId="20577"/>
        <pc:sldMkLst>
          <pc:docMk/>
          <pc:sldMk cId="1370538157" sldId="317"/>
        </pc:sldMkLst>
        <pc:spChg chg="mod">
          <ac:chgData name="Henrique Souza" userId="e16f5053fa474369" providerId="LiveId" clId="{B2BAD3FF-019C-4BA0-9ED9-2B6E623CF3FD}" dt="2024-11-10T02:07:43.828" v="236" actId="20577"/>
          <ac:spMkLst>
            <pc:docMk/>
            <pc:sldMk cId="1370538157" sldId="317"/>
            <ac:spMk id="194" creationId="{A25507F4-58EB-46AC-F239-92D74B98F483}"/>
          </ac:spMkLst>
        </pc:spChg>
      </pc:sldChg>
      <pc:sldChg chg="modSp mod">
        <pc:chgData name="Henrique Souza" userId="e16f5053fa474369" providerId="LiveId" clId="{B2BAD3FF-019C-4BA0-9ED9-2B6E623CF3FD}" dt="2024-11-10T02:09:04.541" v="248" actId="1076"/>
        <pc:sldMkLst>
          <pc:docMk/>
          <pc:sldMk cId="1288457665" sldId="318"/>
        </pc:sldMkLst>
        <pc:spChg chg="mod">
          <ac:chgData name="Henrique Souza" userId="e16f5053fa474369" providerId="LiveId" clId="{B2BAD3FF-019C-4BA0-9ED9-2B6E623CF3FD}" dt="2024-11-10T02:09:04.541" v="248" actId="1076"/>
          <ac:spMkLst>
            <pc:docMk/>
            <pc:sldMk cId="1288457665" sldId="318"/>
            <ac:spMk id="4" creationId="{B7D38E73-2109-66DD-E229-E7109681A5C3}"/>
          </ac:spMkLst>
        </pc:spChg>
      </pc:sldChg>
      <pc:sldChg chg="modSp mod">
        <pc:chgData name="Henrique Souza" userId="e16f5053fa474369" providerId="LiveId" clId="{B2BAD3FF-019C-4BA0-9ED9-2B6E623CF3FD}" dt="2024-11-10T02:09:14.762" v="250" actId="14100"/>
        <pc:sldMkLst>
          <pc:docMk/>
          <pc:sldMk cId="3611906021" sldId="319"/>
        </pc:sldMkLst>
        <pc:spChg chg="mod">
          <ac:chgData name="Henrique Souza" userId="e16f5053fa474369" providerId="LiveId" clId="{B2BAD3FF-019C-4BA0-9ED9-2B6E623CF3FD}" dt="2024-11-10T02:09:14.762" v="250" actId="14100"/>
          <ac:spMkLst>
            <pc:docMk/>
            <pc:sldMk cId="3611906021" sldId="319"/>
            <ac:spMk id="3" creationId="{88D77A7B-155B-2ED5-3C62-1DB7A61FC8AB}"/>
          </ac:spMkLst>
        </pc:spChg>
      </pc:sldChg>
      <pc:sldChg chg="add">
        <pc:chgData name="Henrique Souza" userId="e16f5053fa474369" providerId="LiveId" clId="{B2BAD3FF-019C-4BA0-9ED9-2B6E623CF3FD}" dt="2024-11-10T01:44:55.955" v="125"/>
        <pc:sldMkLst>
          <pc:docMk/>
          <pc:sldMk cId="741701466" sldId="350"/>
        </pc:sldMkLst>
      </pc:sldChg>
      <pc:sldChg chg="add del">
        <pc:chgData name="Henrique Souza" userId="e16f5053fa474369" providerId="LiveId" clId="{B2BAD3FF-019C-4BA0-9ED9-2B6E623CF3FD}" dt="2024-11-10T02:04:10.015" v="199" actId="47"/>
        <pc:sldMkLst>
          <pc:docMk/>
          <pc:sldMk cId="2882348527" sldId="365"/>
        </pc:sldMkLst>
      </pc:sldChg>
      <pc:sldChg chg="modSp add mod">
        <pc:chgData name="Henrique Souza" userId="e16f5053fa474369" providerId="LiveId" clId="{B2BAD3FF-019C-4BA0-9ED9-2B6E623CF3FD}" dt="2024-11-10T02:04:02.270" v="196" actId="27636"/>
        <pc:sldMkLst>
          <pc:docMk/>
          <pc:sldMk cId="2365962193" sldId="366"/>
        </pc:sldMkLst>
        <pc:spChg chg="mod">
          <ac:chgData name="Henrique Souza" userId="e16f5053fa474369" providerId="LiveId" clId="{B2BAD3FF-019C-4BA0-9ED9-2B6E623CF3FD}" dt="2024-11-10T02:04:02.270" v="196" actId="27636"/>
          <ac:spMkLst>
            <pc:docMk/>
            <pc:sldMk cId="2365962193" sldId="366"/>
            <ac:spMk id="4" creationId="{33221971-E4B4-91FA-1DB9-F42D84D88189}"/>
          </ac:spMkLst>
        </pc:spChg>
      </pc:sldChg>
      <pc:sldChg chg="modSp add mod">
        <pc:chgData name="Henrique Souza" userId="e16f5053fa474369" providerId="LiveId" clId="{B2BAD3FF-019C-4BA0-9ED9-2B6E623CF3FD}" dt="2024-11-10T01:44:56.013" v="126" actId="27636"/>
        <pc:sldMkLst>
          <pc:docMk/>
          <pc:sldMk cId="1560431330" sldId="367"/>
        </pc:sldMkLst>
        <pc:spChg chg="mod">
          <ac:chgData name="Henrique Souza" userId="e16f5053fa474369" providerId="LiveId" clId="{B2BAD3FF-019C-4BA0-9ED9-2B6E623CF3FD}" dt="2024-11-10T01:44:56.013" v="126" actId="27636"/>
          <ac:spMkLst>
            <pc:docMk/>
            <pc:sldMk cId="1560431330" sldId="367"/>
            <ac:spMk id="4" creationId="{3CE354E9-D5E2-6C7B-9FDF-0AA6402C68E6}"/>
          </ac:spMkLst>
        </pc:spChg>
      </pc:sldChg>
      <pc:sldChg chg="add">
        <pc:chgData name="Henrique Souza" userId="e16f5053fa474369" providerId="LiveId" clId="{B2BAD3FF-019C-4BA0-9ED9-2B6E623CF3FD}" dt="2024-11-10T01:44:55.955" v="125"/>
        <pc:sldMkLst>
          <pc:docMk/>
          <pc:sldMk cId="1898600898" sldId="368"/>
        </pc:sldMkLst>
      </pc:sldChg>
      <pc:sldChg chg="add">
        <pc:chgData name="Henrique Souza" userId="e16f5053fa474369" providerId="LiveId" clId="{B2BAD3FF-019C-4BA0-9ED9-2B6E623CF3FD}" dt="2024-11-10T01:44:55.955" v="125"/>
        <pc:sldMkLst>
          <pc:docMk/>
          <pc:sldMk cId="1781571617" sldId="369"/>
        </pc:sldMkLst>
      </pc:sldChg>
      <pc:sldChg chg="modSp add mod">
        <pc:chgData name="Henrique Souza" userId="e16f5053fa474369" providerId="LiveId" clId="{B2BAD3FF-019C-4BA0-9ED9-2B6E623CF3FD}" dt="2024-11-10T01:44:56.036" v="127" actId="27636"/>
        <pc:sldMkLst>
          <pc:docMk/>
          <pc:sldMk cId="1814170234" sldId="370"/>
        </pc:sldMkLst>
        <pc:spChg chg="mod">
          <ac:chgData name="Henrique Souza" userId="e16f5053fa474369" providerId="LiveId" clId="{B2BAD3FF-019C-4BA0-9ED9-2B6E623CF3FD}" dt="2024-11-10T01:44:56.036" v="127" actId="27636"/>
          <ac:spMkLst>
            <pc:docMk/>
            <pc:sldMk cId="1814170234" sldId="370"/>
            <ac:spMk id="3" creationId="{47072614-F13C-8F1B-AB83-0EFB757B3898}"/>
          </ac:spMkLst>
        </pc:spChg>
      </pc:sldChg>
      <pc:sldChg chg="add">
        <pc:chgData name="Henrique Souza" userId="e16f5053fa474369" providerId="LiveId" clId="{B2BAD3FF-019C-4BA0-9ED9-2B6E623CF3FD}" dt="2024-11-10T01:44:55.955" v="125"/>
        <pc:sldMkLst>
          <pc:docMk/>
          <pc:sldMk cId="1149876663" sldId="371"/>
        </pc:sldMkLst>
      </pc:sldChg>
      <pc:sldChg chg="add">
        <pc:chgData name="Henrique Souza" userId="e16f5053fa474369" providerId="LiveId" clId="{B2BAD3FF-019C-4BA0-9ED9-2B6E623CF3FD}" dt="2024-11-10T01:44:55.955" v="125"/>
        <pc:sldMkLst>
          <pc:docMk/>
          <pc:sldMk cId="3099503565" sldId="372"/>
        </pc:sldMkLst>
      </pc:sldChg>
      <pc:sldChg chg="add">
        <pc:chgData name="Henrique Souza" userId="e16f5053fa474369" providerId="LiveId" clId="{B2BAD3FF-019C-4BA0-9ED9-2B6E623CF3FD}" dt="2024-11-10T01:45:18.585" v="128"/>
        <pc:sldMkLst>
          <pc:docMk/>
          <pc:sldMk cId="2736099607" sldId="373"/>
        </pc:sldMkLst>
      </pc:sldChg>
      <pc:sldChg chg="add">
        <pc:chgData name="Henrique Souza" userId="e16f5053fa474369" providerId="LiveId" clId="{B2BAD3FF-019C-4BA0-9ED9-2B6E623CF3FD}" dt="2024-11-10T01:47:44.847" v="148"/>
        <pc:sldMkLst>
          <pc:docMk/>
          <pc:sldMk cId="548682946" sldId="374"/>
        </pc:sldMkLst>
      </pc:sldChg>
      <pc:sldChg chg="add del setBg">
        <pc:chgData name="Henrique Souza" userId="e16f5053fa474369" providerId="LiveId" clId="{B2BAD3FF-019C-4BA0-9ED9-2B6E623CF3FD}" dt="2024-11-10T01:46:54.340" v="138"/>
        <pc:sldMkLst>
          <pc:docMk/>
          <pc:sldMk cId="4077662097" sldId="374"/>
        </pc:sldMkLst>
      </pc:sldChg>
      <pc:sldChg chg="modSp add mod">
        <pc:chgData name="Henrique Souza" userId="e16f5053fa474369" providerId="LiveId" clId="{B2BAD3FF-019C-4BA0-9ED9-2B6E623CF3FD}" dt="2024-11-10T01:48:47.856" v="157" actId="1076"/>
        <pc:sldMkLst>
          <pc:docMk/>
          <pc:sldMk cId="1539416313" sldId="375"/>
        </pc:sldMkLst>
        <pc:spChg chg="mod">
          <ac:chgData name="Henrique Souza" userId="e16f5053fa474369" providerId="LiveId" clId="{B2BAD3FF-019C-4BA0-9ED9-2B6E623CF3FD}" dt="2024-11-10T01:48:47.856" v="157" actId="1076"/>
          <ac:spMkLst>
            <pc:docMk/>
            <pc:sldMk cId="1539416313" sldId="375"/>
            <ac:spMk id="2" creationId="{A4E89054-E271-7156-342B-76687B128586}"/>
          </ac:spMkLst>
        </pc:spChg>
      </pc:sldChg>
      <pc:sldChg chg="modSp add mod">
        <pc:chgData name="Henrique Souza" userId="e16f5053fa474369" providerId="LiveId" clId="{B2BAD3FF-019C-4BA0-9ED9-2B6E623CF3FD}" dt="2024-11-10T01:48:22.950" v="156" actId="1076"/>
        <pc:sldMkLst>
          <pc:docMk/>
          <pc:sldMk cId="4177667943" sldId="376"/>
        </pc:sldMkLst>
        <pc:spChg chg="mod">
          <ac:chgData name="Henrique Souza" userId="e16f5053fa474369" providerId="LiveId" clId="{B2BAD3FF-019C-4BA0-9ED9-2B6E623CF3FD}" dt="2024-11-10T01:48:22.950" v="156" actId="1076"/>
          <ac:spMkLst>
            <pc:docMk/>
            <pc:sldMk cId="4177667943" sldId="376"/>
            <ac:spMk id="2" creationId="{AADF509E-6640-855A-9F32-787DEF617E09}"/>
          </ac:spMkLst>
        </pc:spChg>
        <pc:spChg chg="mod">
          <ac:chgData name="Henrique Souza" userId="e16f5053fa474369" providerId="LiveId" clId="{B2BAD3FF-019C-4BA0-9ED9-2B6E623CF3FD}" dt="2024-11-10T01:47:44.891" v="149" actId="27636"/>
          <ac:spMkLst>
            <pc:docMk/>
            <pc:sldMk cId="4177667943" sldId="376"/>
            <ac:spMk id="3" creationId="{1E1A9E79-9784-624F-8EED-EABF67B69A0F}"/>
          </ac:spMkLst>
        </pc:spChg>
      </pc:sldChg>
      <pc:sldChg chg="modSp add mod">
        <pc:chgData name="Henrique Souza" userId="e16f5053fa474369" providerId="LiveId" clId="{B2BAD3FF-019C-4BA0-9ED9-2B6E623CF3FD}" dt="2024-11-10T01:48:58.685" v="158" actId="1076"/>
        <pc:sldMkLst>
          <pc:docMk/>
          <pc:sldMk cId="2620984554" sldId="377"/>
        </pc:sldMkLst>
        <pc:spChg chg="mod">
          <ac:chgData name="Henrique Souza" userId="e16f5053fa474369" providerId="LiveId" clId="{B2BAD3FF-019C-4BA0-9ED9-2B6E623CF3FD}" dt="2024-11-10T01:48:58.685" v="158" actId="1076"/>
          <ac:spMkLst>
            <pc:docMk/>
            <pc:sldMk cId="2620984554" sldId="377"/>
            <ac:spMk id="2" creationId="{F22ABF13-A977-A560-C726-F2E9DD578661}"/>
          </ac:spMkLst>
        </pc:spChg>
        <pc:spChg chg="mod">
          <ac:chgData name="Henrique Souza" userId="e16f5053fa474369" providerId="LiveId" clId="{B2BAD3FF-019C-4BA0-9ED9-2B6E623CF3FD}" dt="2024-11-10T01:47:44.897" v="150" actId="27636"/>
          <ac:spMkLst>
            <pc:docMk/>
            <pc:sldMk cId="2620984554" sldId="377"/>
            <ac:spMk id="3" creationId="{07E31306-7AB9-C6EB-9187-2E2FF470F587}"/>
          </ac:spMkLst>
        </pc:spChg>
      </pc:sldChg>
      <pc:sldChg chg="modSp add mod">
        <pc:chgData name="Henrique Souza" userId="e16f5053fa474369" providerId="LiveId" clId="{B2BAD3FF-019C-4BA0-9ED9-2B6E623CF3FD}" dt="2024-11-10T01:47:44.899" v="151" actId="27636"/>
        <pc:sldMkLst>
          <pc:docMk/>
          <pc:sldMk cId="535353760" sldId="378"/>
        </pc:sldMkLst>
        <pc:spChg chg="mod">
          <ac:chgData name="Henrique Souza" userId="e16f5053fa474369" providerId="LiveId" clId="{B2BAD3FF-019C-4BA0-9ED9-2B6E623CF3FD}" dt="2024-11-10T01:47:44.899" v="151" actId="27636"/>
          <ac:spMkLst>
            <pc:docMk/>
            <pc:sldMk cId="535353760" sldId="378"/>
            <ac:spMk id="4" creationId="{7A082F9A-F659-CDFB-4B89-F7866B102DE0}"/>
          </ac:spMkLst>
        </pc:spChg>
      </pc:sldChg>
      <pc:sldChg chg="modSp add mod setBg">
        <pc:chgData name="Henrique Souza" userId="e16f5053fa474369" providerId="LiveId" clId="{B2BAD3FF-019C-4BA0-9ED9-2B6E623CF3FD}" dt="2024-11-10T01:50:14.778" v="164" actId="20577"/>
        <pc:sldMkLst>
          <pc:docMk/>
          <pc:sldMk cId="1501495195" sldId="379"/>
        </pc:sldMkLst>
        <pc:spChg chg="mod">
          <ac:chgData name="Henrique Souza" userId="e16f5053fa474369" providerId="LiveId" clId="{B2BAD3FF-019C-4BA0-9ED9-2B6E623CF3FD}" dt="2024-11-10T01:50:14.778" v="164" actId="20577"/>
          <ac:spMkLst>
            <pc:docMk/>
            <pc:sldMk cId="1501495195" sldId="379"/>
            <ac:spMk id="196" creationId="{53E23353-0E18-F277-185B-69FC4D96381B}"/>
          </ac:spMkLst>
        </pc:spChg>
      </pc:sldChg>
      <pc:sldChg chg="modSp add mod setBg">
        <pc:chgData name="Henrique Souza" userId="e16f5053fa474369" providerId="LiveId" clId="{B2BAD3FF-019C-4BA0-9ED9-2B6E623CF3FD}" dt="2024-11-10T02:03:34.703" v="191" actId="20577"/>
        <pc:sldMkLst>
          <pc:docMk/>
          <pc:sldMk cId="3853209465" sldId="380"/>
        </pc:sldMkLst>
        <pc:spChg chg="mod">
          <ac:chgData name="Henrique Souza" userId="e16f5053fa474369" providerId="LiveId" clId="{B2BAD3FF-019C-4BA0-9ED9-2B6E623CF3FD}" dt="2024-11-10T02:03:34.703" v="191" actId="20577"/>
          <ac:spMkLst>
            <pc:docMk/>
            <pc:sldMk cId="3853209465" sldId="380"/>
            <ac:spMk id="194" creationId="{BF506328-1693-E04A-663F-E98C7666F6E4}"/>
          </ac:spMkLst>
        </pc:spChg>
        <pc:spChg chg="mod">
          <ac:chgData name="Henrique Souza" userId="e16f5053fa474369" providerId="LiveId" clId="{B2BAD3FF-019C-4BA0-9ED9-2B6E623CF3FD}" dt="2024-11-10T01:52:25.207" v="176" actId="20577"/>
          <ac:spMkLst>
            <pc:docMk/>
            <pc:sldMk cId="3853209465" sldId="380"/>
            <ac:spMk id="196" creationId="{FAF0A056-0EE2-6FFD-89C2-7BFF935DABFA}"/>
          </ac:spMkLst>
        </pc:spChg>
      </pc:sldChg>
      <pc:sldChg chg="add">
        <pc:chgData name="Henrique Souza" userId="e16f5053fa474369" providerId="LiveId" clId="{B2BAD3FF-019C-4BA0-9ED9-2B6E623CF3FD}" dt="2024-11-10T01:53:07.303" v="178"/>
        <pc:sldMkLst>
          <pc:docMk/>
          <pc:sldMk cId="1207369420" sldId="381"/>
        </pc:sldMkLst>
      </pc:sldChg>
      <pc:sldChg chg="modSp add mod">
        <pc:chgData name="Henrique Souza" userId="e16f5053fa474369" providerId="LiveId" clId="{B2BAD3FF-019C-4BA0-9ED9-2B6E623CF3FD}" dt="2024-11-10T01:53:07.354" v="179" actId="27636"/>
        <pc:sldMkLst>
          <pc:docMk/>
          <pc:sldMk cId="2426563775" sldId="382"/>
        </pc:sldMkLst>
        <pc:spChg chg="mod">
          <ac:chgData name="Henrique Souza" userId="e16f5053fa474369" providerId="LiveId" clId="{B2BAD3FF-019C-4BA0-9ED9-2B6E623CF3FD}" dt="2024-11-10T01:53:07.354" v="179" actId="27636"/>
          <ac:spMkLst>
            <pc:docMk/>
            <pc:sldMk cId="2426563775" sldId="382"/>
            <ac:spMk id="5" creationId="{3150ACD5-162B-CF64-FB7D-19C3D15EAFE0}"/>
          </ac:spMkLst>
        </pc:spChg>
      </pc:sldChg>
      <pc:sldChg chg="add">
        <pc:chgData name="Henrique Souza" userId="e16f5053fa474369" providerId="LiveId" clId="{B2BAD3FF-019C-4BA0-9ED9-2B6E623CF3FD}" dt="2024-11-10T01:53:07.303" v="178"/>
        <pc:sldMkLst>
          <pc:docMk/>
          <pc:sldMk cId="2130999812" sldId="383"/>
        </pc:sldMkLst>
      </pc:sldChg>
      <pc:sldChg chg="add">
        <pc:chgData name="Henrique Souza" userId="e16f5053fa474369" providerId="LiveId" clId="{B2BAD3FF-019C-4BA0-9ED9-2B6E623CF3FD}" dt="2024-11-10T01:53:07.303" v="178"/>
        <pc:sldMkLst>
          <pc:docMk/>
          <pc:sldMk cId="2344504209" sldId="384"/>
        </pc:sldMkLst>
      </pc:sldChg>
      <pc:sldChg chg="modSp add mod">
        <pc:chgData name="Henrique Souza" userId="e16f5053fa474369" providerId="LiveId" clId="{B2BAD3FF-019C-4BA0-9ED9-2B6E623CF3FD}" dt="2024-11-10T01:53:07.359" v="180" actId="27636"/>
        <pc:sldMkLst>
          <pc:docMk/>
          <pc:sldMk cId="1779782726" sldId="385"/>
        </pc:sldMkLst>
        <pc:spChg chg="mod">
          <ac:chgData name="Henrique Souza" userId="e16f5053fa474369" providerId="LiveId" clId="{B2BAD3FF-019C-4BA0-9ED9-2B6E623CF3FD}" dt="2024-11-10T01:53:07.359" v="180" actId="27636"/>
          <ac:spMkLst>
            <pc:docMk/>
            <pc:sldMk cId="1779782726" sldId="385"/>
            <ac:spMk id="3" creationId="{8938748D-856F-9271-72EC-3B398849338D}"/>
          </ac:spMkLst>
        </pc:spChg>
      </pc:sldChg>
      <pc:sldChg chg="add">
        <pc:chgData name="Henrique Souza" userId="e16f5053fa474369" providerId="LiveId" clId="{B2BAD3FF-019C-4BA0-9ED9-2B6E623CF3FD}" dt="2024-11-10T01:53:30.732" v="186"/>
        <pc:sldMkLst>
          <pc:docMk/>
          <pc:sldMk cId="399237474" sldId="386"/>
        </pc:sldMkLst>
      </pc:sldChg>
      <pc:sldChg chg="add del">
        <pc:chgData name="Henrique Souza" userId="e16f5053fa474369" providerId="LiveId" clId="{B2BAD3FF-019C-4BA0-9ED9-2B6E623CF3FD}" dt="2024-11-10T01:53:25.269" v="185"/>
        <pc:sldMkLst>
          <pc:docMk/>
          <pc:sldMk cId="2764871360" sldId="386"/>
        </pc:sldMkLst>
      </pc:sldChg>
      <pc:sldChg chg="modSp add mod">
        <pc:chgData name="Henrique Souza" userId="e16f5053fa474369" providerId="LiveId" clId="{B2BAD3FF-019C-4BA0-9ED9-2B6E623CF3FD}" dt="2024-11-10T02:04:48.942" v="204" actId="1076"/>
        <pc:sldMkLst>
          <pc:docMk/>
          <pc:sldMk cId="1595776070" sldId="387"/>
        </pc:sldMkLst>
        <pc:spChg chg="mod">
          <ac:chgData name="Henrique Souza" userId="e16f5053fa474369" providerId="LiveId" clId="{B2BAD3FF-019C-4BA0-9ED9-2B6E623CF3FD}" dt="2024-11-10T02:04:48.942" v="204" actId="1076"/>
          <ac:spMkLst>
            <pc:docMk/>
            <pc:sldMk cId="1595776070" sldId="387"/>
            <ac:spMk id="3" creationId="{68ED440E-DB68-CC20-DBE4-780CA67260E3}"/>
          </ac:spMkLst>
        </pc:spChg>
      </pc:sldChg>
      <pc:sldChg chg="modSp add del mod">
        <pc:chgData name="Henrique Souza" userId="e16f5053fa474369" providerId="LiveId" clId="{B2BAD3FF-019C-4BA0-9ED9-2B6E623CF3FD}" dt="2024-11-10T01:53:25.269" v="185"/>
        <pc:sldMkLst>
          <pc:docMk/>
          <pc:sldMk cId="1883174655" sldId="387"/>
        </pc:sldMkLst>
        <pc:spChg chg="mod">
          <ac:chgData name="Henrique Souza" userId="e16f5053fa474369" providerId="LiveId" clId="{B2BAD3FF-019C-4BA0-9ED9-2B6E623CF3FD}" dt="2024-11-10T01:53:25.269" v="185"/>
          <ac:spMkLst>
            <pc:docMk/>
            <pc:sldMk cId="1883174655" sldId="387"/>
            <ac:spMk id="5" creationId="{3150ACD5-162B-CF64-FB7D-19C3D15EAFE0}"/>
          </ac:spMkLst>
        </pc:spChg>
      </pc:sldChg>
      <pc:sldChg chg="modSp add mod">
        <pc:chgData name="Henrique Souza" userId="e16f5053fa474369" providerId="LiveId" clId="{B2BAD3FF-019C-4BA0-9ED9-2B6E623CF3FD}" dt="2024-11-10T02:04:44.242" v="203" actId="1076"/>
        <pc:sldMkLst>
          <pc:docMk/>
          <pc:sldMk cId="1038936322" sldId="388"/>
        </pc:sldMkLst>
        <pc:spChg chg="mod">
          <ac:chgData name="Henrique Souza" userId="e16f5053fa474369" providerId="LiveId" clId="{B2BAD3FF-019C-4BA0-9ED9-2B6E623CF3FD}" dt="2024-11-10T02:04:44.242" v="203" actId="1076"/>
          <ac:spMkLst>
            <pc:docMk/>
            <pc:sldMk cId="1038936322" sldId="388"/>
            <ac:spMk id="2" creationId="{ABE957F6-059D-FF57-17CD-DEC70400ADFB}"/>
          </ac:spMkLst>
        </pc:spChg>
      </pc:sldChg>
      <pc:sldChg chg="add del">
        <pc:chgData name="Henrique Souza" userId="e16f5053fa474369" providerId="LiveId" clId="{B2BAD3FF-019C-4BA0-9ED9-2B6E623CF3FD}" dt="2024-11-10T01:53:25.269" v="185"/>
        <pc:sldMkLst>
          <pc:docMk/>
          <pc:sldMk cId="2963559420" sldId="388"/>
        </pc:sldMkLst>
      </pc:sldChg>
      <pc:sldChg chg="add del">
        <pc:chgData name="Henrique Souza" userId="e16f5053fa474369" providerId="LiveId" clId="{B2BAD3FF-019C-4BA0-9ED9-2B6E623CF3FD}" dt="2024-11-10T01:53:25.269" v="185"/>
        <pc:sldMkLst>
          <pc:docMk/>
          <pc:sldMk cId="1746788981" sldId="389"/>
        </pc:sldMkLst>
      </pc:sldChg>
      <pc:sldChg chg="modSp add del mod">
        <pc:chgData name="Henrique Souza" userId="e16f5053fa474369" providerId="LiveId" clId="{B2BAD3FF-019C-4BA0-9ED9-2B6E623CF3FD}" dt="2024-11-10T02:07:06.546" v="232" actId="47"/>
        <pc:sldMkLst>
          <pc:docMk/>
          <pc:sldMk cId="2449566630" sldId="389"/>
        </pc:sldMkLst>
        <pc:spChg chg="mod">
          <ac:chgData name="Henrique Souza" userId="e16f5053fa474369" providerId="LiveId" clId="{B2BAD3FF-019C-4BA0-9ED9-2B6E623CF3FD}" dt="2024-11-10T02:06:01.877" v="220" actId="1076"/>
          <ac:spMkLst>
            <pc:docMk/>
            <pc:sldMk cId="2449566630" sldId="389"/>
            <ac:spMk id="3" creationId="{714CD2EF-5F99-DA16-7DBA-91951BAD99B0}"/>
          </ac:spMkLst>
        </pc:spChg>
      </pc:sldChg>
      <pc:sldChg chg="add del">
        <pc:chgData name="Henrique Souza" userId="e16f5053fa474369" providerId="LiveId" clId="{B2BAD3FF-019C-4BA0-9ED9-2B6E623CF3FD}" dt="2024-11-10T02:04:38.690" v="202" actId="2696"/>
        <pc:sldMkLst>
          <pc:docMk/>
          <pc:sldMk cId="2817357946" sldId="389"/>
        </pc:sldMkLst>
      </pc:sldChg>
      <pc:sldChg chg="modSp add del mod">
        <pc:chgData name="Henrique Souza" userId="e16f5053fa474369" providerId="LiveId" clId="{B2BAD3FF-019C-4BA0-9ED9-2B6E623CF3FD}" dt="2024-11-10T01:53:25.269" v="185"/>
        <pc:sldMkLst>
          <pc:docMk/>
          <pc:sldMk cId="1816626773" sldId="390"/>
        </pc:sldMkLst>
        <pc:spChg chg="mod">
          <ac:chgData name="Henrique Souza" userId="e16f5053fa474369" providerId="LiveId" clId="{B2BAD3FF-019C-4BA0-9ED9-2B6E623CF3FD}" dt="2024-11-10T01:53:25.269" v="185"/>
          <ac:spMkLst>
            <pc:docMk/>
            <pc:sldMk cId="1816626773" sldId="390"/>
            <ac:spMk id="3" creationId="{8938748D-856F-9271-72EC-3B398849338D}"/>
          </ac:spMkLst>
        </pc:spChg>
      </pc:sldChg>
      <pc:sldChg chg="modSp add mod">
        <pc:chgData name="Henrique Souza" userId="e16f5053fa474369" providerId="LiveId" clId="{B2BAD3FF-019C-4BA0-9ED9-2B6E623CF3FD}" dt="2024-11-10T02:04:25.170" v="201" actId="14100"/>
        <pc:sldMkLst>
          <pc:docMk/>
          <pc:sldMk cId="1886870473" sldId="390"/>
        </pc:sldMkLst>
        <pc:spChg chg="mod">
          <ac:chgData name="Henrique Souza" userId="e16f5053fa474369" providerId="LiveId" clId="{B2BAD3FF-019C-4BA0-9ED9-2B6E623CF3FD}" dt="2024-11-10T02:04:25.170" v="201" actId="14100"/>
          <ac:spMkLst>
            <pc:docMk/>
            <pc:sldMk cId="1886870473" sldId="390"/>
            <ac:spMk id="5" creationId="{C50B75C5-11FB-3A54-90DD-ACF917222E6E}"/>
          </ac:spMkLst>
        </pc:spChg>
      </pc:sldChg>
      <pc:sldChg chg="modSp add mod">
        <pc:chgData name="Henrique Souza" userId="e16f5053fa474369" providerId="LiveId" clId="{B2BAD3FF-019C-4BA0-9ED9-2B6E623CF3FD}" dt="2024-11-10T02:05:02.495" v="210" actId="1076"/>
        <pc:sldMkLst>
          <pc:docMk/>
          <pc:sldMk cId="2921449308" sldId="391"/>
        </pc:sldMkLst>
        <pc:spChg chg="mod">
          <ac:chgData name="Henrique Souza" userId="e16f5053fa474369" providerId="LiveId" clId="{B2BAD3FF-019C-4BA0-9ED9-2B6E623CF3FD}" dt="2024-11-10T02:05:02.495" v="210" actId="1076"/>
          <ac:spMkLst>
            <pc:docMk/>
            <pc:sldMk cId="2921449308" sldId="391"/>
            <ac:spMk id="2" creationId="{7992B77A-2881-53B8-5718-45548B41FB2C}"/>
          </ac:spMkLst>
        </pc:spChg>
        <pc:spChg chg="mod">
          <ac:chgData name="Henrique Souza" userId="e16f5053fa474369" providerId="LiveId" clId="{B2BAD3FF-019C-4BA0-9ED9-2B6E623CF3FD}" dt="2024-11-10T02:04:02.260" v="194" actId="27636"/>
          <ac:spMkLst>
            <pc:docMk/>
            <pc:sldMk cId="2921449308" sldId="391"/>
            <ac:spMk id="3" creationId="{1FB263CE-084C-5C11-AAEA-97AB510C2B23}"/>
          </ac:spMkLst>
        </pc:spChg>
      </pc:sldChg>
      <pc:sldChg chg="modSp add mod">
        <pc:chgData name="Henrique Souza" userId="e16f5053fa474369" providerId="LiveId" clId="{B2BAD3FF-019C-4BA0-9ED9-2B6E623CF3FD}" dt="2024-11-10T02:05:09.298" v="212" actId="1076"/>
        <pc:sldMkLst>
          <pc:docMk/>
          <pc:sldMk cId="4015774779" sldId="392"/>
        </pc:sldMkLst>
        <pc:spChg chg="mod">
          <ac:chgData name="Henrique Souza" userId="e16f5053fa474369" providerId="LiveId" clId="{B2BAD3FF-019C-4BA0-9ED9-2B6E623CF3FD}" dt="2024-11-10T02:05:09.298" v="212" actId="1076"/>
          <ac:spMkLst>
            <pc:docMk/>
            <pc:sldMk cId="4015774779" sldId="392"/>
            <ac:spMk id="2" creationId="{6A4C3247-8AFB-E653-7F0F-753FC9083CA1}"/>
          </ac:spMkLst>
        </pc:spChg>
      </pc:sldChg>
      <pc:sldChg chg="modSp add mod setBg">
        <pc:chgData name="Henrique Souza" userId="e16f5053fa474369" providerId="LiveId" clId="{B2BAD3FF-019C-4BA0-9ED9-2B6E623CF3FD}" dt="2024-11-10T02:05:49.673" v="219" actId="20577"/>
        <pc:sldMkLst>
          <pc:docMk/>
          <pc:sldMk cId="3804407375" sldId="393"/>
        </pc:sldMkLst>
        <pc:spChg chg="mod">
          <ac:chgData name="Henrique Souza" userId="e16f5053fa474369" providerId="LiveId" clId="{B2BAD3FF-019C-4BA0-9ED9-2B6E623CF3FD}" dt="2024-11-10T02:05:49.673" v="219" actId="20577"/>
          <ac:spMkLst>
            <pc:docMk/>
            <pc:sldMk cId="3804407375" sldId="393"/>
            <ac:spMk id="194" creationId="{B75317EE-9715-3085-555F-D534D699396D}"/>
          </ac:spMkLst>
        </pc:spChg>
        <pc:spChg chg="mod">
          <ac:chgData name="Henrique Souza" userId="e16f5053fa474369" providerId="LiveId" clId="{B2BAD3FF-019C-4BA0-9ED9-2B6E623CF3FD}" dt="2024-11-10T02:05:36.653" v="216" actId="20577"/>
          <ac:spMkLst>
            <pc:docMk/>
            <pc:sldMk cId="3804407375" sldId="393"/>
            <ac:spMk id="196" creationId="{CC3CE1E9-72F4-D305-A7EC-59CEB10981D4}"/>
          </ac:spMkLst>
        </pc:spChg>
      </pc:sldChg>
      <pc:sldMasterChg chg="addSldLayout delSldLayout">
        <pc:chgData name="Henrique Souza" userId="e16f5053fa474369" providerId="LiveId" clId="{B2BAD3FF-019C-4BA0-9ED9-2B6E623CF3FD}" dt="2024-11-10T02:04:10.015" v="199" actId="47"/>
        <pc:sldMasterMkLst>
          <pc:docMk/>
          <pc:sldMasterMk cId="671348263" sldId="2147483661"/>
        </pc:sldMasterMkLst>
        <pc:sldLayoutChg chg="add del">
          <pc:chgData name="Henrique Souza" userId="e16f5053fa474369" providerId="LiveId" clId="{B2BAD3FF-019C-4BA0-9ED9-2B6E623CF3FD}" dt="2024-11-10T02:04:10.015" v="199" actId="47"/>
          <pc:sldLayoutMkLst>
            <pc:docMk/>
            <pc:sldMasterMk cId="671348263" sldId="2147483661"/>
            <pc:sldLayoutMk cId="1905187504" sldId="214748367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47409C7-1C92-A9C6-2C93-52FF63F64A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AEB7A2FE-D6CA-5CEC-A17F-767404FB6A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3ACD89-84F2-4FCD-B408-91D27EC0AD04}" type="datetimeFigureOut">
              <a:rPr lang="pt-BR" smtClean="0"/>
              <a:t>29/11/2024</a:t>
            </a:fld>
            <a:endParaRPr lang="pt-BR"/>
          </a:p>
        </p:txBody>
      </p:sp>
      <p:sp>
        <p:nvSpPr>
          <p:cNvPr id="4" name="Espaço Reservado para Rodapé 3">
            <a:extLst>
              <a:ext uri="{FF2B5EF4-FFF2-40B4-BE49-F238E27FC236}">
                <a16:creationId xmlns:a16="http://schemas.microsoft.com/office/drawing/2014/main" id="{50A5BE6D-7DDB-63B4-1EA1-1FDE3D4E84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981F6A54-3B34-EBA4-DF79-AA25143DF7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3F4931-27AD-432E-872C-AD1087166D22}" type="slidenum">
              <a:rPr lang="pt-BR" smtClean="0"/>
              <a:t>‹nº›</a:t>
            </a:fld>
            <a:endParaRPr lang="pt-BR"/>
          </a:p>
        </p:txBody>
      </p:sp>
    </p:spTree>
    <p:extLst>
      <p:ext uri="{BB962C8B-B14F-4D97-AF65-F5344CB8AC3E}">
        <p14:creationId xmlns:p14="http://schemas.microsoft.com/office/powerpoint/2010/main" val="278570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service-bus-messaging/service-bus-amqp-ov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microsoft.com/en-us/azure/service-bus-messaging/how-to-use-java-message-service-2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17376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78AEDA17-3975-56B4-CF33-D2A8D5048454}"/>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D432C737-E67A-0323-B167-E09F22F729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7C878789-3DE9-A835-B207-FCA37FB3F9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1920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dirty="0">
                <a:solidFill>
                  <a:srgbClr val="000000"/>
                </a:solidFill>
                <a:effectLst/>
                <a:latin typeface="Aptos"/>
                <a:ea typeface="Aptos"/>
                <a:cs typeface="Aptos"/>
              </a:rPr>
              <a:t>https://learn.microsoft.com/pt-br/training/modules/discover-azure-message-queue/6-send-receive-messages-service-bus/</a:t>
            </a:r>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4258575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47647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1525904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3946102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3095957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pt-BR" sz="1200" b="0" i="0" strike="noStrike" cap="none" spc="0" baseline="0">
                <a:solidFill>
                  <a:srgbClr val="D4D4D4"/>
                </a:solidFill>
                <a:effectLst/>
                <a:latin typeface="Consolas"/>
                <a:ea typeface="Consolas"/>
                <a:cs typeface="Consolas"/>
              </a:rPr>
              <a:t>Para criar uma garantia PEPS (primeiro a entrar, primeiro a sair) no Barramento de Serviço, use as sessões. As sessões de mensagem permitem manipulação ordenada e conjunta de sequências não associadas de mensagens relacionadas.</a:t>
            </a:r>
          </a:p>
          <a:p>
            <a:pPr marL="228600" indent="-228600">
              <a:buFont typeface="+mj-lt"/>
              <a:buAutoNum type="arabicPeriod"/>
            </a:pPr>
            <a:r>
              <a:rPr lang="pt-BR" sz="1200" b="0" i="0" strike="noStrike" cap="none" spc="0" baseline="0">
                <a:solidFill>
                  <a:srgbClr val="D4D4D4"/>
                </a:solidFill>
                <a:effectLst/>
                <a:latin typeface="Consolas"/>
                <a:ea typeface="Consolas"/>
                <a:cs typeface="Consolas"/>
              </a:rPr>
              <a:t>O aplicativo de consumo só precisa ser capaz de lidar com a carga média, não com a carga de pico.</a:t>
            </a:r>
          </a:p>
          <a:p>
            <a:pPr marL="228600" marR="0" lvl="0" indent="-228600" algn="l" defTabSz="914400" rtl="0" eaLnBrk="1" fontAlgn="auto" latinLnBrk="0" hangingPunct="1">
              <a:lnSpc>
                <a:spcPct val="100000"/>
              </a:lnSpc>
              <a:spcBef>
                <a:spcPct val="0"/>
              </a:spcBef>
              <a:spcAft>
                <a:spcPct val="0"/>
              </a:spcAft>
              <a:buClrTx/>
              <a:buSzTx/>
              <a:buFont typeface="+mj-lt"/>
              <a:buAutoNum type="arabicPeriod"/>
              <a:defRPr/>
            </a:pPr>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3EBEE664-3517-073E-21EC-B3153DD57BEE}"/>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1007A884-55AE-1F64-3833-E7BFACFF82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F0C6D80D-7C92-68C0-AB9E-0F7DBFFED3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0775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Sumarize aqui os conteúdos/assuntos que serão abordados durante o curso. Caso o seu curso tenha poucas </a:t>
            </a:r>
            <a:r>
              <a:rPr lang="pt-BR" err="1"/>
              <a:t>vídeoaulas</a:t>
            </a:r>
            <a:r>
              <a:rPr lang="pt-BR"/>
              <a:t>, no máximo 06, pode listá-las e então comente tecnicamente o conteúdo que será abordado. Caso o seu curso possua mais de 6 </a:t>
            </a:r>
            <a:r>
              <a:rPr lang="pt-BR" err="1"/>
              <a:t>vídeoaulas</a:t>
            </a:r>
            <a:r>
              <a:rPr lang="pt-BR"/>
              <a:t>, sugerimos agrupá-las em assuntos maiores para comentar especialmente neste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dirty="0">
                <a:solidFill>
                  <a:srgbClr val="D4D4D4"/>
                </a:solidFill>
                <a:effectLst/>
                <a:latin typeface="Consolas"/>
                <a:ea typeface="Consolas"/>
                <a:cs typeface="Consolas"/>
              </a:rPr>
              <a:t>As filas de Armazenamento e as filas de Barramento de Serviço têm um conjunto de recursos um pouco diferente. É possível escolher um deles ou ambos, de acordo com as necessidades de sua solução específica.</a:t>
            </a:r>
          </a:p>
          <a:p>
            <a:pPr marL="0" marR="0" lvl="0" indent="0" algn="l" defTabSz="914367" rtl="0" eaLnBrk="1" fontAlgn="auto" latinLnBrk="0" hangingPunct="1">
              <a:lnSpc>
                <a:spcPct val="90000"/>
              </a:lnSpc>
              <a:spcBef>
                <a:spcPct val="0"/>
              </a:spcBef>
              <a:spcAft>
                <a:spcPts val="333"/>
              </a:spcAft>
              <a:buClrTx/>
              <a:buSzTx/>
              <a:buFontTx/>
              <a:buNone/>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dirty="0">
                <a:solidFill>
                  <a:srgbClr val="D4D4D4"/>
                </a:solidFill>
                <a:effectLst/>
                <a:latin typeface="Consolas"/>
                <a:ea typeface="Consolas"/>
                <a:cs typeface="Consolas"/>
              </a:rPr>
              <a:t>Ao determinar qual tecnologia de enfileiramento se ajusta ao propósito de uma determinada solução, os arquitetos e desenvolvedores de soluções deverão considerar essas recomendações.</a:t>
            </a:r>
          </a:p>
          <a:p>
            <a:pPr marL="0" marR="0" lvl="0" indent="0" algn="l" defTabSz="914367" rtl="0" eaLnBrk="1" fontAlgn="auto" latinLnBrk="0" hangingPunct="1">
              <a:lnSpc>
                <a:spcPct val="90000"/>
              </a:lnSpc>
              <a:spcBef>
                <a:spcPct val="0"/>
              </a:spcBef>
              <a:spcAft>
                <a:spcPts val="333"/>
              </a:spcAft>
              <a:buClrTx/>
              <a:buSzTx/>
              <a:buFontTx/>
              <a:buNone/>
              <a:defRPr/>
            </a:pPr>
            <a:endParaRPr lang="en-US" b="0" dirty="0">
              <a:solidFill>
                <a:srgbClr val="D4D4D4"/>
              </a:solidFill>
              <a:effectLst/>
              <a:latin typeface="Consolas" panose="020B0609020204030204" pitchFamily="49"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257038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1200" b="1" i="0" strike="noStrike" cap="none" spc="0" baseline="0" dirty="0">
                <a:solidFill>
                  <a:srgbClr val="171717"/>
                </a:solidFill>
                <a:effectLst/>
                <a:latin typeface="Segoe UI"/>
                <a:ea typeface="Segoe UI"/>
                <a:cs typeface="Segoe UI"/>
              </a:rPr>
              <a:t>Recursos avançados</a:t>
            </a:r>
          </a:p>
          <a:p>
            <a:r>
              <a:rPr lang="pt-BR" sz="1200" b="0" i="0" strike="noStrike" cap="none" spc="0" baseline="0" dirty="0">
                <a:solidFill>
                  <a:srgbClr val="171717"/>
                </a:solidFill>
                <a:effectLst/>
                <a:latin typeface="Segoe UI"/>
                <a:ea typeface="Segoe UI"/>
                <a:cs typeface="Segoe UI"/>
              </a:rPr>
              <a:t>O Barramento de Serviço inclui recursos avançados que permitem resolver problemas de mensagens mais complexos.</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dirty="0">
                <a:solidFill>
                  <a:srgbClr val="000000"/>
                </a:solidFill>
                <a:effectLst/>
                <a:latin typeface="Aptos"/>
                <a:ea typeface="Aptos"/>
                <a:cs typeface="Aptos"/>
              </a:rPr>
              <a:t>Sessões de mensagem: </a:t>
            </a:r>
            <a:r>
              <a:rPr lang="pt-BR" sz="1200" b="0" i="0" strike="noStrike" cap="none" spc="0" baseline="0" dirty="0">
                <a:solidFill>
                  <a:srgbClr val="D4D4D4"/>
                </a:solidFill>
                <a:effectLst/>
                <a:latin typeface="Consolas"/>
                <a:ea typeface="Consolas"/>
                <a:cs typeface="Consolas"/>
              </a:rPr>
              <a:t>Para criar uma garantia de PEPS (primeiro a entrar, primeiro a sair) no Barramento de Serviço, use as sessões.</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dirty="0">
                <a:solidFill>
                  <a:srgbClr val="000000"/>
                </a:solidFill>
                <a:effectLst/>
                <a:latin typeface="Aptos"/>
                <a:ea typeface="Aptos"/>
                <a:cs typeface="Aptos"/>
              </a:rPr>
              <a:t>Encaminhamento automático: </a:t>
            </a:r>
            <a:r>
              <a:rPr lang="pt-BR" sz="1200" b="0" i="0" strike="noStrike" cap="none" spc="0" baseline="0" dirty="0">
                <a:solidFill>
                  <a:srgbClr val="D4D4D4"/>
                </a:solidFill>
                <a:effectLst/>
                <a:latin typeface="Consolas"/>
                <a:ea typeface="Consolas"/>
                <a:cs typeface="Consolas"/>
              </a:rPr>
              <a:t>O recurso de encaminhamento automático encadeia uma fila ou uma assinatura para outra fila ou tópico que esteja no mesmo namespace.</a:t>
            </a:r>
            <a:endParaRPr lang="en-US" dirty="0"/>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dirty="0">
                <a:solidFill>
                  <a:srgbClr val="000000"/>
                </a:solidFill>
                <a:effectLst/>
                <a:latin typeface="Aptos"/>
                <a:ea typeface="Aptos"/>
                <a:cs typeface="Aptos"/>
              </a:rPr>
              <a:t>Fila de mensagens inativas: </a:t>
            </a:r>
            <a:r>
              <a:rPr lang="pt-BR" sz="1200" b="0" i="0" strike="noStrike" cap="none" spc="0" baseline="0" dirty="0">
                <a:solidFill>
                  <a:srgbClr val="D4D4D4"/>
                </a:solidFill>
                <a:effectLst/>
                <a:latin typeface="Consolas"/>
                <a:ea typeface="Consolas"/>
                <a:cs typeface="Consolas"/>
              </a:rPr>
              <a:t>o Barramento de Serviço aceita uma DLQ (fila de mensagens inativas). Uma DLQ contém mensagens que não podem ser entregues a um receptor.</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dirty="0">
                <a:solidFill>
                  <a:srgbClr val="000000"/>
                </a:solidFill>
                <a:effectLst/>
                <a:latin typeface="Aptos"/>
                <a:ea typeface="Aptos"/>
                <a:cs typeface="Aptos"/>
              </a:rPr>
              <a:t>Entrega agendada: </a:t>
            </a:r>
            <a:r>
              <a:rPr lang="pt-BR" sz="1200" b="0" i="0" strike="noStrike" cap="none" spc="0" baseline="0" dirty="0">
                <a:solidFill>
                  <a:srgbClr val="D4D4D4"/>
                </a:solidFill>
                <a:effectLst/>
                <a:latin typeface="Consolas"/>
                <a:ea typeface="Consolas"/>
                <a:cs typeface="Consolas"/>
              </a:rPr>
              <a:t>permite enviar mensagens para uma fila ou tópico para processamento atrasado.</a:t>
            </a:r>
            <a:endParaRPr lang="en-US" dirty="0"/>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Adiamento de mensagens</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Separação em lotes	</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Transações	</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Filtragem e ações	</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Exclusão automática em tempo ocioso	</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Detecção de duplicidades	</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Protocolos de segurança	</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Recuperação de desastre geográfico	</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Segurança</a:t>
            </a:r>
          </a:p>
          <a:p>
            <a:pPr marL="171450" indent="-171450">
              <a:buFont typeface="Arial" panose="020B0604020202020204" pitchFamily="34" charset="0"/>
              <a:buChar char="•"/>
            </a:pPr>
            <a:endParaRPr lang="en-US" dirty="0"/>
          </a:p>
          <a:p>
            <a:pPr algn="l"/>
            <a:r>
              <a:rPr lang="pt-BR" sz="1200" b="1" i="0" strike="noStrike" cap="none" spc="0" baseline="0" dirty="0">
                <a:solidFill>
                  <a:srgbClr val="171717"/>
                </a:solidFill>
                <a:effectLst/>
                <a:latin typeface="Segoe UI"/>
                <a:ea typeface="Segoe UI"/>
                <a:cs typeface="Segoe UI"/>
              </a:rPr>
              <a:t>Conformidade com padrões e protocolos</a:t>
            </a:r>
          </a:p>
          <a:p>
            <a:pPr algn="l"/>
            <a:r>
              <a:rPr lang="pt-BR" sz="1200" b="0" i="0" strike="noStrike" cap="none" spc="0" baseline="0" dirty="0">
                <a:solidFill>
                  <a:srgbClr val="171717"/>
                </a:solidFill>
                <a:effectLst/>
                <a:latin typeface="Segoe UI"/>
                <a:ea typeface="Segoe UI"/>
                <a:cs typeface="Segoe UI"/>
              </a:rPr>
              <a:t>O protocolo de conexão primária do Barramento de Serviço é o </a:t>
            </a:r>
            <a:r>
              <a:rPr lang="pt-BR" sz="1200" b="0" i="0" strike="noStrike" cap="none" spc="0" baseline="0" dirty="0">
                <a:solidFill>
                  <a:srgbClr val="171717"/>
                </a:solidFill>
                <a:effectLst/>
                <a:latin typeface="Segoe UI"/>
                <a:ea typeface="Segoe UI"/>
                <a:cs typeface="Segoe UI"/>
                <a:hlinkClick r:id="rId3" history="0"/>
              </a:rPr>
              <a:t>AMQP (Advanced Message Queuing Protocol) 1.0</a:t>
            </a:r>
            <a:r>
              <a:rPr lang="pt-BR" sz="1200" b="0" i="0" strike="noStrike" cap="none" spc="0" baseline="0" dirty="0">
                <a:solidFill>
                  <a:srgbClr val="171717"/>
                </a:solidFill>
                <a:effectLst/>
                <a:latin typeface="Segoe UI"/>
                <a:ea typeface="Segoe UI"/>
                <a:cs typeface="Segoe UI"/>
              </a:rPr>
              <a:t>, um padrão ISO/IEC aberto. Ele permite que os clientes escrevam aplicativos que funcionam no Barramento de Serviço e em agentes locais, como o ActiveMQ ou o RabbitMQ. O Barramento de Serviço Premium tem total conformidade com a API </a:t>
            </a:r>
            <a:r>
              <a:rPr lang="pt-BR" sz="1200" b="0" i="0" strike="noStrike" cap="none" spc="0" baseline="0" dirty="0">
                <a:solidFill>
                  <a:srgbClr val="171717"/>
                </a:solidFill>
                <a:effectLst/>
                <a:latin typeface="Segoe UI"/>
                <a:ea typeface="Segoe UI"/>
                <a:cs typeface="Segoe UI"/>
                <a:hlinkClick r:id="rId4" history="0"/>
              </a:rPr>
              <a:t>JMS (Java Message Service) 2.0</a:t>
            </a:r>
            <a:r>
              <a:rPr lang="pt-BR" sz="1200" b="0" i="0" strike="noStrike" cap="none" spc="0" baseline="0" dirty="0">
                <a:solidFill>
                  <a:srgbClr val="171717"/>
                </a:solidFill>
                <a:effectLst/>
                <a:latin typeface="Segoe UI"/>
                <a:ea typeface="Segoe UI"/>
                <a:cs typeface="Segoe UI"/>
              </a:rPr>
              <a:t> do Java/Jakarta EE.</a:t>
            </a:r>
          </a:p>
          <a:p>
            <a:pPr algn="l"/>
            <a:endParaRPr lang="en-US" b="0" i="0" dirty="0">
              <a:solidFill>
                <a:srgbClr val="171717"/>
              </a:solidFill>
              <a:effectLst/>
              <a:latin typeface="Segoe UI" panose="020B0502040204020203" pitchFamily="34" charset="0"/>
            </a:endParaRPr>
          </a:p>
          <a:p>
            <a:br>
              <a:rPr lang="en-US" b="0" i="0" dirty="0">
                <a:solidFill>
                  <a:srgbClr val="171717"/>
                </a:solidFill>
                <a:effectLst/>
                <a:latin typeface="Segoe UI" panose="020B0502040204020203" pitchFamily="34" charset="0"/>
              </a:rPr>
            </a:b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57848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 typeface="Arial" panose="020B0604020202020204" pitchFamily="34" charset="0"/>
              <a:buNone/>
              <a:defRPr/>
            </a:pPr>
            <a:r>
              <a:rPr lang="pt-BR" sz="1200" b="1" i="0" strike="noStrike" cap="none" spc="0" baseline="0" dirty="0">
                <a:solidFill>
                  <a:srgbClr val="000000"/>
                </a:solidFill>
                <a:effectLst/>
                <a:latin typeface="Aptos"/>
                <a:ea typeface="Aptos"/>
                <a:cs typeface="Aptos"/>
              </a:rPr>
              <a:t>Modos de recebimento</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endParaRPr lang="en-US" b="1" dirty="0"/>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1" i="0" strike="noStrike" cap="none" spc="0" baseline="0" dirty="0">
                <a:solidFill>
                  <a:srgbClr val="000000"/>
                </a:solidFill>
                <a:effectLst/>
                <a:latin typeface="Aptos"/>
                <a:ea typeface="Aptos"/>
                <a:cs typeface="Aptos"/>
              </a:rPr>
              <a:t>Recebe e exclui:</a:t>
            </a:r>
            <a:r>
              <a:rPr lang="pt-BR" sz="1200" b="0" i="0" strike="noStrike" cap="none" spc="0" baseline="0" dirty="0">
                <a:solidFill>
                  <a:srgbClr val="D4D4D4"/>
                </a:solidFill>
                <a:effectLst/>
                <a:latin typeface="Consolas"/>
                <a:ea typeface="Consolas"/>
                <a:cs typeface="Consolas"/>
              </a:rPr>
              <a:t> quando o Barramento de Serviço recebe a solicitação do consumidor, ele marca a mensagem como sendo consumida e a retorna ao aplicativo do consumidor.</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1" i="0" strike="noStrike" cap="none" spc="0" baseline="0" dirty="0">
                <a:solidFill>
                  <a:srgbClr val="000000"/>
                </a:solidFill>
                <a:effectLst/>
                <a:latin typeface="Aptos"/>
                <a:ea typeface="Aptos"/>
                <a:cs typeface="Aptos"/>
              </a:rPr>
              <a:t>Bloqueio de pico:</a:t>
            </a:r>
            <a:r>
              <a:rPr lang="pt-BR" sz="1200" b="0" i="0" strike="noStrike" cap="none" spc="0" baseline="0" dirty="0">
                <a:solidFill>
                  <a:srgbClr val="D4D4D4"/>
                </a:solidFill>
                <a:effectLst/>
                <a:latin typeface="Consolas"/>
                <a:ea typeface="Consolas"/>
                <a:cs typeface="Consolas"/>
              </a:rPr>
              <a:t>nesse modo, a operação de recebimento torna-se uma operação de duas etapas, possibilitando o suporte a aplicativos que não podem tolerar mensagens ausentes.</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4237735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a:solidFill>
                  <a:srgbClr val="D4D4D4"/>
                </a:solidFill>
                <a:effectLst/>
                <a:latin typeface="Consolas"/>
                <a:ea typeface="Consolas"/>
                <a:cs typeface="Consolas"/>
              </a:rPr>
              <a:t>As mensagens carregam um conteúdo e metadados. Os metadados estão na forma de propriedades de pares chave-valor e descrevem o conteúdo.</a:t>
            </a:r>
          </a:p>
          <a:p>
            <a:pPr marL="0" marR="0" lvl="0" indent="0" algn="l" defTabSz="914367" rtl="0" eaLnBrk="1" fontAlgn="auto" latinLnBrk="0" hangingPunct="1">
              <a:lnSpc>
                <a:spcPct val="90000"/>
              </a:lnSpc>
              <a:spcBef>
                <a:spcPct val="0"/>
              </a:spcBef>
              <a:spcAft>
                <a:spcPts val="333"/>
              </a:spcAft>
              <a:buClrTx/>
              <a:buSzTx/>
              <a:buFontTx/>
              <a:buNone/>
              <a:defRPr/>
            </a:pPr>
            <a:endParaRPr lang="en-US" b="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a:solidFill>
                  <a:srgbClr val="D4D4D4"/>
                </a:solidFill>
                <a:effectLst/>
                <a:latin typeface="Consolas"/>
                <a:ea typeface="Consolas"/>
                <a:cs typeface="Consolas"/>
              </a:rPr>
              <a:t>Uma mensagem do Barramento de Serviço consiste em uma seção de payload binário que o Barramento de Serviço nunca manipula em nenhuma forma no lado do serviço e dois conjuntos de propriedade.</a:t>
            </a:r>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282406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296391"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526795"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4852450"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12867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342900" y="926307"/>
            <a:ext cx="8416529" cy="361235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87528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Content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342899" y="926307"/>
            <a:ext cx="4029959" cy="3612356"/>
          </a:xfrm>
        </p:spPr>
        <p:txBody>
          <a:bodyPr>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3900B041-8C7A-E7C2-585A-E513A7818B01}"/>
              </a:ext>
            </a:extLst>
          </p:cNvPr>
          <p:cNvSpPr>
            <a:spLocks noGrp="1"/>
          </p:cNvSpPr>
          <p:nvPr>
            <p:ph sz="quarter" idx="11"/>
          </p:nvPr>
        </p:nvSpPr>
        <p:spPr>
          <a:xfrm>
            <a:off x="4729899" y="926307"/>
            <a:ext cx="4029959" cy="3612356"/>
          </a:xfrm>
        </p:spPr>
        <p:txBody>
          <a:bodyPr>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96133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4397605"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319958" y="1322940"/>
            <a:ext cx="3764756" cy="2821781"/>
          </a:xfrm>
        </p:spPr>
        <p:txBody>
          <a:bodyPr>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48262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11/29/2024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pic>
        <p:nvPicPr>
          <p:cNvPr id="7" name="Imagem 3">
            <a:extLst>
              <a:ext uri="{FF2B5EF4-FFF2-40B4-BE49-F238E27FC236}">
                <a16:creationId xmlns:a16="http://schemas.microsoft.com/office/drawing/2014/main" id="{BDB8B0A1-A571-32CE-6715-3BA4DEA7B3A5}"/>
              </a:ext>
            </a:extLst>
          </p:cNvPr>
          <p:cNvPicPr>
            <a:picLocks noChangeAspect="1"/>
          </p:cNvPicPr>
          <p:nvPr userDrawn="1"/>
        </p:nvPicPr>
        <p:blipFill>
          <a:blip r:embed="rId18"/>
          <a:stretch>
            <a:fillRect/>
          </a:stretch>
        </p:blipFill>
        <p:spPr>
          <a:xfrm>
            <a:off x="8427350" y="150783"/>
            <a:ext cx="597049" cy="251208"/>
          </a:xfrm>
          <a:prstGeom prst="rect">
            <a:avLst/>
          </a:prstGeom>
        </p:spPr>
      </p:pic>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5" r:id="rId13"/>
    <p:sldLayoutId id="2147483677" r:id="rId14"/>
    <p:sldLayoutId id="2147483679" r:id="rId15"/>
    <p:sldLayoutId id="2147483680"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www.nuget.org/packages/azure.storage.common/" TargetMode="External"/><Relationship Id="rId2" Type="http://schemas.openxmlformats.org/officeDocument/2006/relationships/hyperlink" Target="https://www.nuget.org/packages/azure.core/" TargetMode="External"/><Relationship Id="rId1" Type="http://schemas.openxmlformats.org/officeDocument/2006/relationships/slideLayout" Target="../slideLayouts/slideLayout14.xml"/><Relationship Id="rId5" Type="http://schemas.openxmlformats.org/officeDocument/2006/relationships/hyperlink" Target="https://www.nuget.org/packages/system.configuration.configurationmanager/" TargetMode="External"/><Relationship Id="rId4" Type="http://schemas.openxmlformats.org/officeDocument/2006/relationships/hyperlink" Target="https://www.nuget.org/packages/azure.storage.queue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hyperlink" Target="http://aka.ms/az204labs"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rgbClr val="040A24"/>
                </a:solidFill>
                <a:latin typeface="Calibri"/>
                <a:ea typeface="Calibri"/>
                <a:cs typeface="Calibri"/>
                <a:sym typeface="Calibri"/>
              </a:rPr>
              <a:t>Vinícius Climaco</a:t>
            </a:r>
            <a:endParaRPr sz="1600"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en-US" sz="2400" dirty="0" err="1">
                <a:solidFill>
                  <a:srgbClr val="040A24"/>
                </a:solidFill>
                <a:latin typeface="Calibri"/>
                <a:ea typeface="Calibri"/>
                <a:cs typeface="Calibri"/>
                <a:sym typeface="Calibri"/>
              </a:rPr>
              <a:t>Arquiteto</a:t>
            </a:r>
            <a:r>
              <a:rPr lang="en-US" sz="2400" dirty="0">
                <a:solidFill>
                  <a:srgbClr val="040A24"/>
                </a:solidFill>
                <a:latin typeface="Calibri"/>
                <a:ea typeface="Calibri"/>
                <a:cs typeface="Calibri"/>
                <a:sym typeface="Calibri"/>
              </a:rPr>
              <a:t> no Itaú</a:t>
            </a:r>
            <a:endParaRPr sz="24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400" b="1" i="0" u="none" strike="noStrike" cap="none" dirty="0">
                <a:solidFill>
                  <a:srgbClr val="040A24"/>
                </a:solidFill>
                <a:latin typeface="Calibri"/>
                <a:ea typeface="Calibri"/>
                <a:cs typeface="Calibri"/>
                <a:sym typeface="Calibri"/>
              </a:rPr>
              <a:t>@</a:t>
            </a:r>
            <a:r>
              <a:rPr lang="en-US" sz="2400" b="1" dirty="0" err="1">
                <a:solidFill>
                  <a:srgbClr val="040A24"/>
                </a:solidFill>
                <a:latin typeface="Calibri"/>
                <a:ea typeface="Calibri"/>
                <a:cs typeface="Calibri"/>
                <a:sym typeface="Calibri"/>
              </a:rPr>
              <a:t>v</a:t>
            </a:r>
            <a:r>
              <a:rPr lang="en-US" sz="2400" b="1" i="0" u="none" strike="noStrike" cap="none" dirty="0" err="1">
                <a:solidFill>
                  <a:srgbClr val="040A24"/>
                </a:solidFill>
                <a:latin typeface="Calibri"/>
                <a:ea typeface="Calibri"/>
                <a:cs typeface="Calibri"/>
                <a:sym typeface="Calibri"/>
              </a:rPr>
              <a:t>inicius.climaco</a:t>
            </a:r>
            <a:endParaRPr lang="en-US" sz="2400" b="1" i="0" u="none" strike="noStrike" cap="none" dirty="0">
              <a:solidFill>
                <a:srgbClr val="040A24"/>
              </a:solidFill>
              <a:latin typeface="Calibri"/>
              <a:ea typeface="Calibri"/>
              <a:cs typeface="Calibri"/>
              <a:sym typeface="Calibri"/>
            </a:endParaRPr>
          </a:p>
          <a:p>
            <a:pPr lvl="0">
              <a:spcBef>
                <a:spcPts val="1000"/>
              </a:spcBef>
              <a:buSzPts val="1600"/>
            </a:pPr>
            <a:r>
              <a:rPr lang="pt-BR" sz="2400" b="1" i="0" u="none" strike="noStrike" cap="none" dirty="0">
                <a:solidFill>
                  <a:srgbClr val="040A24"/>
                </a:solidFill>
                <a:latin typeface="Calibri"/>
                <a:ea typeface="Calibri"/>
                <a:cs typeface="Calibri"/>
                <a:sym typeface="Calibri"/>
              </a:rPr>
              <a:t>linkedin.com/in</a:t>
            </a:r>
            <a:r>
              <a:rPr lang="pt-BR" sz="2400" b="1" dirty="0">
                <a:solidFill>
                  <a:srgbClr val="040A24"/>
                </a:solidFill>
                <a:latin typeface="Calibri"/>
                <a:ea typeface="Calibri"/>
                <a:cs typeface="Calibri"/>
                <a:sym typeface="Calibri"/>
              </a:rPr>
              <a:t>/</a:t>
            </a:r>
            <a:r>
              <a:rPr lang="pt-BR" sz="2400" b="1" dirty="0" err="1">
                <a:solidFill>
                  <a:srgbClr val="040A24"/>
                </a:solidFill>
                <a:latin typeface="Calibri"/>
                <a:ea typeface="Calibri"/>
                <a:cs typeface="Calibri"/>
                <a:sym typeface="Calibri"/>
              </a:rPr>
              <a:t>viniciusclimaco</a:t>
            </a:r>
            <a:r>
              <a:rPr lang="pt-BR" sz="2400" b="1" dirty="0">
                <a:solidFill>
                  <a:srgbClr val="040A24"/>
                </a:solidFill>
                <a:latin typeface="Calibri"/>
                <a:ea typeface="Calibri"/>
                <a:cs typeface="Calibri"/>
                <a:sym typeface="Calibri"/>
              </a:rPr>
              <a:t>/</a:t>
            </a:r>
            <a:endParaRPr lang="en-US" sz="2400" b="1"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endParaRPr sz="2400" b="1" i="0" u="none" strike="noStrike" cap="none" dirty="0">
              <a:solidFill>
                <a:srgbClr val="040A24"/>
              </a:solidFill>
              <a:latin typeface="Calibri"/>
              <a:ea typeface="Calibri"/>
              <a:cs typeface="Calibri"/>
              <a:sym typeface="Calibri"/>
            </a:endParaRPr>
          </a:p>
        </p:txBody>
      </p:sp>
      <p:sp>
        <p:nvSpPr>
          <p:cNvPr id="155" name="Google Shape;155;p2"/>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5000" b="1" dirty="0">
                <a:solidFill>
                  <a:srgbClr val="EA4E60"/>
                </a:solidFill>
                <a:latin typeface="Century Gothic"/>
                <a:ea typeface="Century Gothic"/>
                <a:cs typeface="Century Gothic"/>
              </a:rPr>
              <a:t>AZ-204</a:t>
            </a:r>
          </a:p>
          <a:p>
            <a:pPr>
              <a:lnSpc>
                <a:spcPct val="115000"/>
              </a:lnSpc>
              <a:buSzPts val="3200"/>
            </a:pPr>
            <a:r>
              <a:rPr lang="pt-BR" sz="2800" spc="-50" dirty="0">
                <a:solidFill>
                  <a:srgbClr val="FF0000"/>
                </a:solidFill>
                <a:latin typeface="Segoe UI"/>
                <a:cs typeface="Segoe UI"/>
              </a:rPr>
              <a:t>Desenvolver soluções baseadas em mensagem</a:t>
            </a:r>
            <a:endParaRPr lang="en-US" sz="2800" spc="-50" dirty="0" err="1">
              <a:solidFill>
                <a:srgbClr val="FF0000"/>
              </a:solidFill>
              <a:latin typeface="Segoe UI"/>
              <a:cs typeface="Segoe UI"/>
            </a:endParaRPr>
          </a:p>
        </p:txBody>
      </p:sp>
      <p:pic>
        <p:nvPicPr>
          <p:cNvPr id="2" name="Imagem 3">
            <a:extLst>
              <a:ext uri="{FF2B5EF4-FFF2-40B4-BE49-F238E27FC236}">
                <a16:creationId xmlns:a16="http://schemas.microsoft.com/office/drawing/2014/main" id="{7267946B-816C-7DBD-856A-A6DFF888B904}"/>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15DC3995-1D71-2F0E-80F5-9E86BD7EB0BA}"/>
              </a:ext>
            </a:extLst>
          </p:cNvPr>
          <p:cNvSpPr>
            <a:spLocks noGrp="1"/>
          </p:cNvSpPr>
          <p:nvPr>
            <p:ph type="sldNum" idx="12"/>
          </p:nvPr>
        </p:nvSpPr>
        <p:spPr/>
        <p:txBody>
          <a:bodyPr/>
          <a:lstStyle/>
          <a:p>
            <a:r>
              <a:rPr lang="en-US"/>
              <a:t>[</a:t>
            </a:r>
            <a:fld id="{00000000-1234-1234-1234-123412341234}" type="slidenum">
              <a:rPr lang="en-US">
                <a:solidFill>
                  <a:srgbClr val="EA4E60"/>
                </a:solidFill>
              </a:rPr>
              <a:t>1</a:t>
            </a:fld>
            <a:r>
              <a:rPr lang="en-US"/>
              <a:t>]</a:t>
            </a:r>
            <a:endParaRPr lang="pt-BR"/>
          </a:p>
        </p:txBody>
      </p:sp>
    </p:spTree>
    <p:extLst>
      <p:ext uri="{BB962C8B-B14F-4D97-AF65-F5344CB8AC3E}">
        <p14:creationId xmlns:p14="http://schemas.microsoft.com/office/powerpoint/2010/main" val="238907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13C98C-B235-022C-AEE2-DA1202897C10}"/>
              </a:ext>
            </a:extLst>
          </p:cNvPr>
          <p:cNvSpPr>
            <a:spLocks noGrp="1"/>
          </p:cNvSpPr>
          <p:nvPr>
            <p:ph type="title"/>
          </p:nvPr>
        </p:nvSpPr>
        <p:spPr>
          <a:xfrm>
            <a:off x="342900" y="383880"/>
            <a:ext cx="8416958" cy="386582"/>
          </a:xfrm>
        </p:spPr>
        <p:txBody>
          <a:bodyPr>
            <a:normAutofit fontScale="90000"/>
          </a:bodyPr>
          <a:lstStyle/>
          <a:p>
            <a:r>
              <a:rPr lang="pt-BR" sz="2250" dirty="0">
                <a:solidFill>
                  <a:srgbClr val="000000"/>
                </a:solidFill>
                <a:latin typeface="Segoe UI Semibold"/>
                <a:ea typeface="Segoe UI Semibold"/>
                <a:cs typeface="Segoe UI"/>
              </a:rPr>
              <a:t>Explorar o conteúdo e a serialização de mensagens no Barramento de Serviço</a:t>
            </a:r>
          </a:p>
        </p:txBody>
      </p:sp>
      <p:sp>
        <p:nvSpPr>
          <p:cNvPr id="5" name="Content Placeholder 4">
            <a:extLst>
              <a:ext uri="{FF2B5EF4-FFF2-40B4-BE49-F238E27FC236}">
                <a16:creationId xmlns:a16="http://schemas.microsoft.com/office/drawing/2014/main" id="{A5D5EE06-2F24-DA0A-DE04-9510F15835F8}"/>
              </a:ext>
            </a:extLst>
          </p:cNvPr>
          <p:cNvSpPr>
            <a:spLocks noGrp="1"/>
          </p:cNvSpPr>
          <p:nvPr>
            <p:ph sz="quarter" idx="10"/>
          </p:nvPr>
        </p:nvSpPr>
        <p:spPr>
          <a:xfrm>
            <a:off x="342899" y="1043392"/>
            <a:ext cx="4029959" cy="3612356"/>
          </a:xfrm>
        </p:spPr>
        <p:txBody>
          <a:bodyPr/>
          <a:lstStyle/>
          <a:p>
            <a:pPr marL="0" indent="0">
              <a:spcAft>
                <a:spcPts val="900"/>
              </a:spcAft>
              <a:buNone/>
            </a:pPr>
            <a:r>
              <a:rPr lang="pt-BR" sz="1500" dirty="0">
                <a:solidFill>
                  <a:srgbClr val="000000"/>
                </a:solidFill>
                <a:latin typeface="Segoe UI Semibold"/>
                <a:ea typeface="Segoe UI Semibold"/>
                <a:cs typeface="Segoe UI Semibold"/>
              </a:rPr>
              <a:t>Padrões de roteamento e correlação de mensagens</a:t>
            </a:r>
          </a:p>
          <a:p>
            <a:pPr>
              <a:spcAft>
                <a:spcPts val="450"/>
              </a:spcAft>
            </a:pPr>
            <a:r>
              <a:rPr lang="pt-BR" sz="1275" i="1" dirty="0">
                <a:solidFill>
                  <a:srgbClr val="000000"/>
                </a:solidFill>
                <a:latin typeface="Segoe UI"/>
                <a:ea typeface="Segoe UI"/>
                <a:cs typeface="Segoe UI"/>
              </a:rPr>
              <a:t>Solicitação/resposta simples</a:t>
            </a:r>
            <a:r>
              <a:rPr lang="pt-BR" sz="1275" dirty="0">
                <a:solidFill>
                  <a:srgbClr val="000000"/>
                </a:solidFill>
                <a:latin typeface="Segoe UI"/>
                <a:ea typeface="Segoe UI"/>
                <a:cs typeface="Segoe UI"/>
              </a:rPr>
              <a:t> - um editor envia uma mensagem para uma fila e espera uma resposta do consumidor da mensagem.</a:t>
            </a:r>
          </a:p>
          <a:p>
            <a:pPr>
              <a:spcAft>
                <a:spcPts val="450"/>
              </a:spcAft>
            </a:pPr>
            <a:r>
              <a:rPr lang="pt-BR" sz="1275" i="1" dirty="0">
                <a:solidFill>
                  <a:srgbClr val="000000"/>
                </a:solidFill>
                <a:latin typeface="Segoe UI"/>
                <a:ea typeface="Segoe UI"/>
                <a:cs typeface="Segoe UI"/>
              </a:rPr>
              <a:t>Solicitação/resposta multicast</a:t>
            </a:r>
            <a:r>
              <a:rPr lang="pt-BR" sz="1275" dirty="0">
                <a:solidFill>
                  <a:srgbClr val="000000"/>
                </a:solidFill>
                <a:latin typeface="Segoe UI"/>
                <a:ea typeface="Segoe UI"/>
                <a:cs typeface="Segoe UI"/>
              </a:rPr>
              <a:t> - como uma variação </a:t>
            </a:r>
            <a:br>
              <a:rPr lang="pt-BR" sz="1275" dirty="0">
                <a:solidFill>
                  <a:srgbClr val="000000"/>
                </a:solidFill>
                <a:latin typeface="Segoe UI"/>
                <a:ea typeface="Segoe UI"/>
                <a:cs typeface="Segoe UI"/>
              </a:rPr>
            </a:br>
            <a:r>
              <a:rPr lang="pt-BR" sz="1275" dirty="0">
                <a:solidFill>
                  <a:srgbClr val="000000"/>
                </a:solidFill>
                <a:latin typeface="Segoe UI"/>
                <a:ea typeface="Segoe UI"/>
                <a:cs typeface="Segoe UI"/>
              </a:rPr>
              <a:t>do padrão anterior, um editor envia a mensagem para um tópico, e vários assinantes se tornam qualificados para consumir a mensagem</a:t>
            </a:r>
          </a:p>
          <a:p>
            <a:pPr>
              <a:spcAft>
                <a:spcPts val="450"/>
              </a:spcAft>
            </a:pPr>
            <a:r>
              <a:rPr lang="pt-BR" sz="1275" i="1" dirty="0">
                <a:solidFill>
                  <a:srgbClr val="000000"/>
                </a:solidFill>
                <a:latin typeface="Segoe UI"/>
                <a:ea typeface="Segoe UI"/>
                <a:cs typeface="Segoe UI"/>
              </a:rPr>
              <a:t>Multiplexação</a:t>
            </a:r>
            <a:r>
              <a:rPr lang="pt-BR" sz="1275" dirty="0">
                <a:solidFill>
                  <a:srgbClr val="000000"/>
                </a:solidFill>
                <a:latin typeface="Segoe UI"/>
                <a:ea typeface="Segoe UI"/>
                <a:cs typeface="Segoe UI"/>
              </a:rPr>
              <a:t> - esse recurso de sessão permite a multiplexação de fluxos de mensagens relacionadas por meio de uma única fila ou assinatura</a:t>
            </a:r>
          </a:p>
          <a:p>
            <a:pPr>
              <a:spcAft>
                <a:spcPts val="450"/>
              </a:spcAft>
            </a:pPr>
            <a:r>
              <a:rPr lang="pt-BR" sz="1275" i="1" dirty="0">
                <a:solidFill>
                  <a:srgbClr val="000000"/>
                </a:solidFill>
                <a:latin typeface="Segoe UI"/>
                <a:ea typeface="Segoe UI"/>
                <a:cs typeface="Segoe UI"/>
              </a:rPr>
              <a:t>Solicitação/resposta multiplexada</a:t>
            </a:r>
            <a:r>
              <a:rPr lang="pt-BR" sz="1275" dirty="0">
                <a:solidFill>
                  <a:srgbClr val="000000"/>
                </a:solidFill>
                <a:latin typeface="Segoe UI"/>
                <a:ea typeface="Segoe UI"/>
                <a:cs typeface="Segoe UI"/>
              </a:rPr>
              <a:t> - esse recurso </a:t>
            </a:r>
            <a:br>
              <a:rPr lang="pt-BR" sz="1275" dirty="0">
                <a:solidFill>
                  <a:srgbClr val="000000"/>
                </a:solidFill>
                <a:latin typeface="Segoe UI"/>
                <a:ea typeface="Segoe UI"/>
                <a:cs typeface="Segoe UI"/>
              </a:rPr>
            </a:br>
            <a:r>
              <a:rPr lang="pt-BR" sz="1275" dirty="0">
                <a:solidFill>
                  <a:srgbClr val="000000"/>
                </a:solidFill>
                <a:latin typeface="Segoe UI"/>
                <a:ea typeface="Segoe UI"/>
                <a:cs typeface="Segoe UI"/>
              </a:rPr>
              <a:t>de sessão permite a multiplexação de fluxos de mensagens relacionadas por meio de uma única </a:t>
            </a:r>
            <a:br>
              <a:rPr lang="pt-BR" sz="1275" dirty="0">
                <a:solidFill>
                  <a:srgbClr val="000000"/>
                </a:solidFill>
                <a:latin typeface="Segoe UI"/>
                <a:ea typeface="Segoe UI"/>
                <a:cs typeface="Segoe UI"/>
              </a:rPr>
            </a:br>
            <a:r>
              <a:rPr lang="pt-BR" sz="1275" dirty="0">
                <a:solidFill>
                  <a:srgbClr val="000000"/>
                </a:solidFill>
                <a:latin typeface="Segoe UI"/>
                <a:ea typeface="Segoe UI"/>
                <a:cs typeface="Segoe UI"/>
              </a:rPr>
              <a:t>fila ou assinatura</a:t>
            </a:r>
          </a:p>
          <a:p>
            <a:endParaRPr lang="en-US" sz="1500" dirty="0"/>
          </a:p>
        </p:txBody>
      </p:sp>
      <p:sp>
        <p:nvSpPr>
          <p:cNvPr id="6" name="Content Placeholder 5">
            <a:extLst>
              <a:ext uri="{FF2B5EF4-FFF2-40B4-BE49-F238E27FC236}">
                <a16:creationId xmlns:a16="http://schemas.microsoft.com/office/drawing/2014/main" id="{84A077AC-5856-943A-D1CE-85A6FA9B1B4E}"/>
              </a:ext>
            </a:extLst>
          </p:cNvPr>
          <p:cNvSpPr>
            <a:spLocks noGrp="1"/>
          </p:cNvSpPr>
          <p:nvPr>
            <p:ph sz="quarter" idx="11"/>
          </p:nvPr>
        </p:nvSpPr>
        <p:spPr>
          <a:xfrm>
            <a:off x="4729900" y="1043392"/>
            <a:ext cx="3850964" cy="3612356"/>
          </a:xfrm>
        </p:spPr>
        <p:txBody>
          <a:bodyPr/>
          <a:lstStyle/>
          <a:p>
            <a:pPr marL="0" indent="0">
              <a:spcAft>
                <a:spcPts val="900"/>
              </a:spcAft>
              <a:buNone/>
            </a:pPr>
            <a:r>
              <a:rPr lang="pt-BR" sz="1500" dirty="0">
                <a:solidFill>
                  <a:srgbClr val="000000"/>
                </a:solidFill>
                <a:latin typeface="Segoe UI Semibold"/>
                <a:ea typeface="Segoe UI Semibold"/>
                <a:cs typeface="Segoe UI Semibold"/>
              </a:rPr>
              <a:t>Serialização de payload</a:t>
            </a:r>
          </a:p>
          <a:p>
            <a:pPr>
              <a:spcAft>
                <a:spcPts val="450"/>
              </a:spcAft>
            </a:pPr>
            <a:r>
              <a:rPr lang="pt-BR" sz="1275" dirty="0">
                <a:solidFill>
                  <a:srgbClr val="000000"/>
                </a:solidFill>
                <a:latin typeface="Segoe UI"/>
                <a:ea typeface="Segoe UI"/>
                <a:cs typeface="Segoe UI"/>
              </a:rPr>
              <a:t>A propriedade </a:t>
            </a:r>
            <a:r>
              <a:rPr lang="pt-BR" sz="1275" dirty="0">
                <a:solidFill>
                  <a:srgbClr val="000000"/>
                </a:solidFill>
                <a:latin typeface="Consolas"/>
                <a:ea typeface="Consolas"/>
                <a:cs typeface="Consolas"/>
              </a:rPr>
              <a:t>ContentType</a:t>
            </a:r>
            <a:r>
              <a:rPr lang="pt-BR" sz="1275" dirty="0">
                <a:solidFill>
                  <a:srgbClr val="000000"/>
                </a:solidFill>
                <a:latin typeface="Segoe UI"/>
                <a:ea typeface="Segoe UI"/>
                <a:cs typeface="Segoe UI"/>
              </a:rPr>
              <a:t> permite que os aplicativos descrevam a conteúdo</a:t>
            </a:r>
          </a:p>
          <a:p>
            <a:pPr>
              <a:spcAft>
                <a:spcPts val="450"/>
              </a:spcAft>
            </a:pPr>
            <a:r>
              <a:rPr lang="pt-BR" sz="1275" dirty="0">
                <a:solidFill>
                  <a:srgbClr val="000000"/>
                </a:solidFill>
                <a:latin typeface="Segoe UI"/>
                <a:ea typeface="Segoe UI"/>
                <a:cs typeface="Segoe UI"/>
              </a:rPr>
              <a:t>A versão .NET Framework da API do Barramento de Serviço dá suporte à criação de instâncias </a:t>
            </a:r>
            <a:r>
              <a:rPr lang="pt-BR" sz="1275" dirty="0">
                <a:solidFill>
                  <a:srgbClr val="000000"/>
                </a:solidFill>
                <a:latin typeface="Consolas"/>
                <a:ea typeface="Consolas"/>
                <a:cs typeface="Consolas"/>
              </a:rPr>
              <a:t>BrokeredMessage</a:t>
            </a:r>
            <a:r>
              <a:rPr lang="pt-BR" sz="1275" dirty="0">
                <a:solidFill>
                  <a:srgbClr val="000000"/>
                </a:solidFill>
                <a:latin typeface="Segoe UI"/>
                <a:ea typeface="Segoe UI"/>
                <a:cs typeface="Segoe UI"/>
              </a:rPr>
              <a:t> passando objetos .NET arbitrários para o construtor.</a:t>
            </a:r>
          </a:p>
          <a:p>
            <a:pPr>
              <a:spcAft>
                <a:spcPts val="450"/>
              </a:spcAft>
            </a:pPr>
            <a:r>
              <a:rPr lang="pt-BR" sz="1275" dirty="0">
                <a:solidFill>
                  <a:srgbClr val="000000"/>
                </a:solidFill>
                <a:latin typeface="Segoe UI"/>
                <a:ea typeface="Segoe UI"/>
                <a:cs typeface="Segoe UI"/>
              </a:rPr>
              <a:t>Ao usar o protocolo SBMP herdado, esses objetos são serializados com o serializador binário padrão ou com um serializador fornecido externamente. </a:t>
            </a:r>
          </a:p>
          <a:p>
            <a:pPr>
              <a:spcAft>
                <a:spcPts val="450"/>
              </a:spcAft>
            </a:pPr>
            <a:r>
              <a:rPr lang="pt-BR" sz="1275" dirty="0">
                <a:solidFill>
                  <a:srgbClr val="000000"/>
                </a:solidFill>
                <a:latin typeface="Segoe UI"/>
                <a:ea typeface="Segoe UI"/>
                <a:cs typeface="Segoe UI"/>
              </a:rPr>
              <a:t>Ao usar o protocolo AMQP, o objeto é serializado em um AMQP Bytes</a:t>
            </a:r>
          </a:p>
          <a:p>
            <a:endParaRPr lang="en-US" dirty="0"/>
          </a:p>
        </p:txBody>
      </p:sp>
    </p:spTree>
    <p:extLst>
      <p:ext uri="{BB962C8B-B14F-4D97-AF65-F5344CB8AC3E}">
        <p14:creationId xmlns:p14="http://schemas.microsoft.com/office/powerpoint/2010/main" val="13451347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DAD38E12-33BE-145B-D53C-7116579E2F44}"/>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75C03B17-F1E3-F164-B6D5-606D07ECC6D1}"/>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Enviar e receber mensagens de uma fila do Barramento de Serviço usando o .NET</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79FE3D90-9C05-E2C1-B806-DB1D4BF60DF1}"/>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dirty="0">
                <a:solidFill>
                  <a:srgbClr val="EA4E60"/>
                </a:solidFill>
                <a:latin typeface="Century Gothic"/>
              </a:rPr>
              <a:t>Exercício 01</a:t>
            </a:r>
            <a:endParaRPr sz="4000" b="1" dirty="0">
              <a:solidFill>
                <a:srgbClr val="EA4E60"/>
              </a:solidFill>
              <a:latin typeface="Century Gothic"/>
              <a:sym typeface="Century Gothic"/>
            </a:endParaRPr>
          </a:p>
        </p:txBody>
      </p:sp>
      <p:sp>
        <p:nvSpPr>
          <p:cNvPr id="3" name="Espaço Reservado para Número de Slide 2">
            <a:extLst>
              <a:ext uri="{FF2B5EF4-FFF2-40B4-BE49-F238E27FC236}">
                <a16:creationId xmlns:a16="http://schemas.microsoft.com/office/drawing/2014/main" id="{20B6A25E-D669-C1C2-C788-C9B25111BC72}"/>
              </a:ext>
            </a:extLst>
          </p:cNvPr>
          <p:cNvSpPr>
            <a:spLocks noGrp="1"/>
          </p:cNvSpPr>
          <p:nvPr>
            <p:ph type="sldNum" idx="12"/>
          </p:nvPr>
        </p:nvSpPr>
        <p:spPr/>
        <p:txBody>
          <a:bodyPr/>
          <a:lstStyle/>
          <a:p>
            <a:r>
              <a:rPr lang="en-US"/>
              <a:t>[</a:t>
            </a:r>
            <a:fld id="{00000000-1234-1234-1234-123412341234}" type="slidenum">
              <a:rPr lang="en-US">
                <a:solidFill>
                  <a:srgbClr val="EA4E60"/>
                </a:solidFill>
              </a:rPr>
              <a:t>11</a:t>
            </a:fld>
            <a:r>
              <a:rPr lang="en-US"/>
              <a:t>]</a:t>
            </a:r>
            <a:endParaRPr lang="pt-BR"/>
          </a:p>
        </p:txBody>
      </p:sp>
      <p:pic>
        <p:nvPicPr>
          <p:cNvPr id="4" name="Imagem 3">
            <a:extLst>
              <a:ext uri="{FF2B5EF4-FFF2-40B4-BE49-F238E27FC236}">
                <a16:creationId xmlns:a16="http://schemas.microsoft.com/office/drawing/2014/main" id="{E165F8D6-229A-8672-9264-FB8D83693D78}"/>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3159590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082F9A-F659-CDFB-4B89-F7866B102DE0}"/>
              </a:ext>
            </a:extLst>
          </p:cNvPr>
          <p:cNvSpPr>
            <a:spLocks noGrp="1"/>
          </p:cNvSpPr>
          <p:nvPr>
            <p:ph type="title"/>
          </p:nvPr>
        </p:nvSpPr>
        <p:spPr>
          <a:xfrm>
            <a:off x="342000" y="342000"/>
            <a:ext cx="8416958" cy="386582"/>
          </a:xfrm>
        </p:spPr>
        <p:txBody>
          <a:bodyPr>
            <a:normAutofit fontScale="90000"/>
          </a:bodyPr>
          <a:lstStyle/>
          <a:p>
            <a:pPr>
              <a:lnSpc>
                <a:spcPct val="100000"/>
              </a:lnSpc>
            </a:pPr>
            <a:r>
              <a:rPr lang="pt-BR" sz="2100" dirty="0">
                <a:solidFill>
                  <a:srgbClr val="000000"/>
                </a:solidFill>
                <a:latin typeface="Segoe UI Semibold"/>
                <a:ea typeface="Segoe UI Semibold"/>
                <a:cs typeface="Segoe UI Semibold"/>
              </a:rPr>
              <a:t>Exercício: enviar e receber mensagens de uma fila do Barramento de Serviço usando o .NET.</a:t>
            </a:r>
          </a:p>
        </p:txBody>
      </p:sp>
      <p:sp>
        <p:nvSpPr>
          <p:cNvPr id="5" name="Content Placeholder 4">
            <a:extLst>
              <a:ext uri="{FF2B5EF4-FFF2-40B4-BE49-F238E27FC236}">
                <a16:creationId xmlns:a16="http://schemas.microsoft.com/office/drawing/2014/main" id="{08A891AE-CDD2-6514-D194-D05828BCBF68}"/>
              </a:ext>
            </a:extLst>
          </p:cNvPr>
          <p:cNvSpPr>
            <a:spLocks noGrp="1"/>
          </p:cNvSpPr>
          <p:nvPr>
            <p:ph sz="quarter" idx="12"/>
          </p:nvPr>
        </p:nvSpPr>
        <p:spPr/>
        <p:txBody>
          <a:bodyPr/>
          <a:lstStyle/>
          <a:p>
            <a:pPr marL="0" indent="0">
              <a:buNone/>
            </a:pPr>
            <a:r>
              <a:rPr lang="pt-BR" sz="1800" dirty="0">
                <a:solidFill>
                  <a:srgbClr val="000000"/>
                </a:solidFill>
                <a:latin typeface="Segoe UI"/>
                <a:ea typeface="Segoe UI"/>
                <a:cs typeface="Segoe UI"/>
              </a:rPr>
              <a:t>Neste exercício, você aprenderá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a usar a CLI do Azure para criar um namespace e uma fila do Barramento de Serviço. Você também criará um aplicativo de console do .NET para enviar e receber mensagens da fila.</a:t>
            </a:r>
          </a:p>
        </p:txBody>
      </p:sp>
      <p:sp>
        <p:nvSpPr>
          <p:cNvPr id="6" name="Content Placeholder 5">
            <a:extLst>
              <a:ext uri="{FF2B5EF4-FFF2-40B4-BE49-F238E27FC236}">
                <a16:creationId xmlns:a16="http://schemas.microsoft.com/office/drawing/2014/main" id="{881A883D-06AE-9BF1-EDA6-B96F619F8C09}"/>
              </a:ext>
            </a:extLst>
          </p:cNvPr>
          <p:cNvSpPr>
            <a:spLocks noGrp="1"/>
          </p:cNvSpPr>
          <p:nvPr>
            <p:ph sz="quarter" idx="13"/>
          </p:nvPr>
        </p:nvSpPr>
        <p:spPr>
          <a:xfrm>
            <a:off x="4852450" y="1322941"/>
            <a:ext cx="3611327" cy="2821781"/>
          </a:xfrm>
        </p:spPr>
        <p:txBody>
          <a:bodyPr/>
          <a:lstStyle/>
          <a:p>
            <a:pPr marL="0" indent="0">
              <a:spcAft>
                <a:spcPts val="900"/>
              </a:spcAft>
              <a:buNone/>
            </a:pPr>
            <a:r>
              <a:rPr lang="pt-BR" sz="1800" dirty="0">
                <a:solidFill>
                  <a:srgbClr val="000000"/>
                </a:solidFill>
                <a:latin typeface="Segoe UI"/>
                <a:ea typeface="Segoe UI"/>
                <a:cs typeface="Segoe UI"/>
              </a:rPr>
              <a:t>Objetivos</a:t>
            </a:r>
          </a:p>
          <a:p>
            <a:r>
              <a:rPr lang="pt-BR" sz="1500" dirty="0">
                <a:solidFill>
                  <a:srgbClr val="000000"/>
                </a:solidFill>
                <a:latin typeface="Segoe UI"/>
                <a:ea typeface="Segoe UI"/>
                <a:cs typeface="Segoe UI"/>
              </a:rPr>
              <a:t>Criar recursos do Azure</a:t>
            </a:r>
          </a:p>
          <a:p>
            <a:r>
              <a:rPr lang="pt-BR" sz="1500" dirty="0">
                <a:solidFill>
                  <a:srgbClr val="000000"/>
                </a:solidFill>
                <a:latin typeface="Segoe UI"/>
                <a:ea typeface="Segoe UI"/>
                <a:cs typeface="Segoe UI"/>
              </a:rPr>
              <a:t>Criar um aplicativo de console para enviar mensagens para a fila</a:t>
            </a:r>
          </a:p>
          <a:p>
            <a:r>
              <a:rPr lang="pt-BR" sz="1500" dirty="0">
                <a:solidFill>
                  <a:srgbClr val="000000"/>
                </a:solidFill>
                <a:latin typeface="Segoe UI"/>
                <a:ea typeface="Segoe UI"/>
                <a:cs typeface="Segoe UI"/>
              </a:rPr>
              <a:t>Analisar resultados</a:t>
            </a:r>
          </a:p>
          <a:p>
            <a:r>
              <a:rPr lang="pt-BR" sz="1500" dirty="0">
                <a:solidFill>
                  <a:srgbClr val="000000"/>
                </a:solidFill>
                <a:latin typeface="Segoe UI"/>
                <a:ea typeface="Segoe UI"/>
                <a:cs typeface="Segoe UI"/>
              </a:rPr>
              <a:t>Atualizar o projeto para receber mensagens para a fila</a:t>
            </a:r>
          </a:p>
          <a:p>
            <a:r>
              <a:rPr lang="pt-BR" sz="1500" dirty="0">
                <a:solidFill>
                  <a:srgbClr val="000000"/>
                </a:solidFill>
                <a:latin typeface="Segoe UI"/>
                <a:ea typeface="Segoe UI"/>
                <a:cs typeface="Segoe UI"/>
              </a:rPr>
              <a:t>Limpar os recursos</a:t>
            </a:r>
          </a:p>
        </p:txBody>
      </p:sp>
    </p:spTree>
    <p:extLst>
      <p:ext uri="{BB962C8B-B14F-4D97-AF65-F5344CB8AC3E}">
        <p14:creationId xmlns:p14="http://schemas.microsoft.com/office/powerpoint/2010/main" val="299730380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pt-BR" sz="2400" b="0" i="0" u="none" strike="noStrike" kern="0" cap="none" spc="0" normalizeH="0" baseline="0" noProof="0" dirty="0">
                <a:ln>
                  <a:noFill/>
                </a:ln>
                <a:solidFill>
                  <a:srgbClr val="A5A5A5"/>
                </a:solidFill>
                <a:effectLst/>
                <a:uLnTx/>
                <a:uFillTx/>
                <a:latin typeface="Calibri"/>
                <a:ea typeface="Calibri"/>
                <a:cs typeface="Calibri"/>
                <a:sym typeface="Arial"/>
              </a:rPr>
              <a:t>Explorar o Armazenamento de Filas do Azure</a:t>
            </a: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Pts val="3200"/>
              <a:buFont typeface="Arial"/>
              <a:buNone/>
              <a:tabLst/>
              <a:defRPr/>
            </a:pPr>
            <a:r>
              <a:rPr kumimoji="0" lang="en-US" sz="4000" b="1" i="0" u="none" strike="noStrike" kern="0" cap="none" spc="0" normalizeH="0" baseline="0" noProof="0" dirty="0">
                <a:ln>
                  <a:noFill/>
                </a:ln>
                <a:solidFill>
                  <a:srgbClr val="EA4E60"/>
                </a:solidFill>
                <a:effectLst/>
                <a:uLnTx/>
                <a:uFillTx/>
                <a:latin typeface="Century Gothic"/>
                <a:ea typeface="Century Gothic"/>
                <a:cs typeface="Century Gothic"/>
                <a:sym typeface="Century Gothic"/>
              </a:rPr>
              <a:t>Aula </a:t>
            </a:r>
            <a:r>
              <a:rPr lang="en-US" sz="4000" b="1" dirty="0">
                <a:solidFill>
                  <a:srgbClr val="EA4E60"/>
                </a:solidFill>
                <a:latin typeface="Century Gothic"/>
                <a:ea typeface="Century Gothic"/>
                <a:cs typeface="Century Gothic"/>
                <a:sym typeface="Century Gothic"/>
              </a:rPr>
              <a:t>3</a:t>
            </a:r>
            <a:endParaRPr kumimoji="0" sz="4000" b="0" i="0" u="none" strike="noStrike" kern="0" cap="none" spc="0" normalizeH="0" baseline="0" noProof="0" dirty="0">
              <a:ln>
                <a:noFill/>
              </a:ln>
              <a:solidFill>
                <a:srgbClr val="EA4E60"/>
              </a:solidFill>
              <a:effectLst/>
              <a:uLnTx/>
              <a:uFillTx/>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r>
              <a:rPr kumimoji="0" lang="en-US" sz="1300" b="0" i="0" u="none" strike="noStrike" kern="0" cap="none" spc="0" normalizeH="0" baseline="0" noProof="0">
                <a:ln>
                  <a:noFill/>
                </a:ln>
                <a:solidFill>
                  <a:srgbClr val="040A24"/>
                </a:solidFill>
                <a:effectLst/>
                <a:uLnTx/>
                <a:uFillTx/>
                <a:latin typeface="Calibri"/>
                <a:ea typeface="Calibri"/>
                <a:cs typeface="Calibri"/>
                <a:sym typeface="Calibri"/>
              </a:rPr>
              <a:t>[</a:t>
            </a:r>
            <a:fld id="{00000000-1234-1234-1234-123412341234}" type="slidenum">
              <a:rPr kumimoji="0" lang="en-US" sz="1300" b="0" i="0" u="none" strike="noStrike" kern="0" cap="none" spc="0" normalizeH="0" baseline="0" noProof="0">
                <a:ln>
                  <a:noFill/>
                </a:ln>
                <a:solidFill>
                  <a:srgbClr val="EA4E6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13</a:t>
            </a:fld>
            <a:r>
              <a:rPr kumimoji="0" lang="en-US" sz="1300" b="0" i="0" u="none" strike="noStrike" kern="0" cap="none" spc="0" normalizeH="0" baseline="0" noProof="0">
                <a:ln>
                  <a:noFill/>
                </a:ln>
                <a:solidFill>
                  <a:srgbClr val="040A24"/>
                </a:solidFill>
                <a:effectLst/>
                <a:uLnTx/>
                <a:uFillTx/>
                <a:latin typeface="Calibri"/>
                <a:ea typeface="Calibri"/>
                <a:cs typeface="Calibri"/>
                <a:sym typeface="Calibri"/>
              </a:rPr>
              <a:t>]</a:t>
            </a:r>
            <a:endParaRPr kumimoji="0" lang="pt-BR" sz="1300" b="0" i="0" u="none" strike="noStrike" kern="0" cap="none" spc="0" normalizeH="0" baseline="0" noProof="0">
              <a:ln>
                <a:noFill/>
              </a:ln>
              <a:solidFill>
                <a:srgbClr val="040A24"/>
              </a:solidFill>
              <a:effectLst/>
              <a:uLnTx/>
              <a:uFillTx/>
              <a:latin typeface="Calibri"/>
              <a:ea typeface="Calibri"/>
              <a:cs typeface="Calibri"/>
              <a:sym typeface="Calibri"/>
            </a:endParaRP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390139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3269DD-B8E0-2927-AE7C-54CDA69277CD}"/>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Explorar o Armazenamento de Filas do Azure</a:t>
            </a:r>
          </a:p>
        </p:txBody>
      </p:sp>
      <p:sp>
        <p:nvSpPr>
          <p:cNvPr id="6" name="Content Placeholder 5">
            <a:extLst>
              <a:ext uri="{FF2B5EF4-FFF2-40B4-BE49-F238E27FC236}">
                <a16:creationId xmlns:a16="http://schemas.microsoft.com/office/drawing/2014/main" id="{C18F1527-31CF-250E-6D11-FC8E95E0101C}"/>
              </a:ext>
            </a:extLst>
          </p:cNvPr>
          <p:cNvSpPr>
            <a:spLocks noGrp="1"/>
          </p:cNvSpPr>
          <p:nvPr>
            <p:ph sz="quarter" idx="10"/>
          </p:nvPr>
        </p:nvSpPr>
        <p:spPr>
          <a:xfrm>
            <a:off x="342900" y="926307"/>
            <a:ext cx="3726181" cy="3612356"/>
          </a:xfrm>
        </p:spPr>
        <p:txBody>
          <a:bodyPr/>
          <a:lstStyle/>
          <a:p>
            <a:pPr>
              <a:spcAft>
                <a:spcPts val="450"/>
              </a:spcAft>
            </a:pPr>
            <a:r>
              <a:rPr lang="pt-BR" sz="1500" dirty="0">
                <a:solidFill>
                  <a:srgbClr val="000000"/>
                </a:solidFill>
                <a:latin typeface="Segoe UI"/>
                <a:ea typeface="Segoe UI"/>
                <a:cs typeface="Segoe UI"/>
              </a:rPr>
              <a:t>O armazenamento de Filas do Azure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é um serviço usado para armazenar grandes quantidades de mensagens.</a:t>
            </a:r>
          </a:p>
          <a:p>
            <a:pPr>
              <a:spcAft>
                <a:spcPts val="450"/>
              </a:spcAft>
            </a:pPr>
            <a:r>
              <a:rPr lang="pt-BR" sz="1500" dirty="0">
                <a:solidFill>
                  <a:srgbClr val="000000"/>
                </a:solidFill>
                <a:latin typeface="Segoe UI"/>
                <a:ea typeface="Segoe UI"/>
                <a:cs typeface="Segoe UI"/>
              </a:rPr>
              <a:t>Uma mensagem da fila pode ter até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64 KB</a:t>
            </a:r>
          </a:p>
          <a:p>
            <a:pPr>
              <a:spcAft>
                <a:spcPts val="450"/>
              </a:spcAft>
            </a:pPr>
            <a:r>
              <a:rPr lang="pt-BR" sz="1500" dirty="0">
                <a:solidFill>
                  <a:srgbClr val="000000"/>
                </a:solidFill>
                <a:latin typeface="Segoe UI"/>
                <a:ea typeface="Segoe UI"/>
                <a:cs typeface="Segoe UI"/>
              </a:rPr>
              <a:t>O serviço Fila contém os seguintes componentes:</a:t>
            </a:r>
          </a:p>
          <a:p>
            <a:pPr lvl="1"/>
            <a:r>
              <a:rPr lang="pt-BR" sz="1350" dirty="0">
                <a:solidFill>
                  <a:srgbClr val="000000"/>
                </a:solidFill>
                <a:latin typeface="Segoe UI"/>
                <a:ea typeface="Segoe UI"/>
                <a:cs typeface="Segoe UI"/>
              </a:rPr>
              <a:t>Formato de URL</a:t>
            </a:r>
          </a:p>
          <a:p>
            <a:pPr lvl="1"/>
            <a:r>
              <a:rPr lang="pt-BR" sz="1350" dirty="0">
                <a:solidFill>
                  <a:srgbClr val="000000"/>
                </a:solidFill>
                <a:latin typeface="Segoe UI"/>
                <a:ea typeface="Segoe UI"/>
                <a:cs typeface="Segoe UI"/>
              </a:rPr>
              <a:t>Armazenamento </a:t>
            </a:r>
          </a:p>
          <a:p>
            <a:pPr lvl="1"/>
            <a:r>
              <a:rPr lang="pt-BR" sz="1350" dirty="0">
                <a:solidFill>
                  <a:srgbClr val="000000"/>
                </a:solidFill>
                <a:latin typeface="Segoe UI"/>
                <a:ea typeface="Segoe UI"/>
                <a:cs typeface="Segoe UI"/>
              </a:rPr>
              <a:t>Queue</a:t>
            </a:r>
          </a:p>
          <a:p>
            <a:pPr lvl="1"/>
            <a:r>
              <a:rPr lang="pt-BR" sz="1350" dirty="0">
                <a:solidFill>
                  <a:srgbClr val="000000"/>
                </a:solidFill>
                <a:latin typeface="Segoe UI"/>
                <a:ea typeface="Segoe UI"/>
                <a:cs typeface="Segoe UI"/>
              </a:rPr>
              <a:t>Mensagem</a:t>
            </a:r>
          </a:p>
        </p:txBody>
      </p:sp>
      <p:sp>
        <p:nvSpPr>
          <p:cNvPr id="14" name="Content Placeholder 5">
            <a:extLst>
              <a:ext uri="{FF2B5EF4-FFF2-40B4-BE49-F238E27FC236}">
                <a16:creationId xmlns:a16="http://schemas.microsoft.com/office/drawing/2014/main" id="{E17A058A-C8D2-5D5E-9457-F56DF3EE3217}"/>
              </a:ext>
            </a:extLst>
          </p:cNvPr>
          <p:cNvSpPr txBox="1"/>
          <p:nvPr/>
        </p:nvSpPr>
        <p:spPr>
          <a:xfrm>
            <a:off x="3893240" y="926307"/>
            <a:ext cx="4285432"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500" dirty="0">
                <a:solidFill>
                  <a:srgbClr val="000000"/>
                </a:solidFill>
                <a:latin typeface="Segoe UI Semibold"/>
                <a:ea typeface="Segoe UI Semibold"/>
                <a:cs typeface="Segoe UI Semibold"/>
              </a:rPr>
              <a:t>O serviço Fila contém os seguintes componentes:</a:t>
            </a:r>
          </a:p>
          <a:p>
            <a:pPr>
              <a:spcAft>
                <a:spcPts val="450"/>
              </a:spcAft>
            </a:pPr>
            <a:r>
              <a:rPr lang="pt-BR" sz="1350" i="1" dirty="0">
                <a:solidFill>
                  <a:srgbClr val="000000"/>
                </a:solidFill>
                <a:latin typeface="Segoe UI"/>
                <a:ea typeface="Segoe UI"/>
                <a:cs typeface="Segoe UI"/>
              </a:rPr>
              <a:t>Formato de URL</a:t>
            </a:r>
            <a:r>
              <a:rPr lang="pt-BR" sz="1350" dirty="0">
                <a:solidFill>
                  <a:srgbClr val="000000"/>
                </a:solidFill>
                <a:latin typeface="Segoe UI"/>
                <a:ea typeface="Segoe UI"/>
                <a:cs typeface="Segoe UI"/>
              </a:rPr>
              <a:t> - filas são abordáveis usando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um formato </a:t>
            </a:r>
            <a:r>
              <a:rPr lang="pt-BR" sz="1350" dirty="0">
                <a:solidFill>
                  <a:srgbClr val="000000"/>
                </a:solidFill>
                <a:latin typeface="Consolas"/>
                <a:ea typeface="Consolas"/>
                <a:cs typeface="Consolas"/>
              </a:rPr>
              <a:t>https://&lt;account&gt;.queue.core.windows.net/</a:t>
            </a:r>
            <a:br>
              <a:rPr lang="pt-BR" sz="1350" dirty="0">
                <a:solidFill>
                  <a:srgbClr val="000000"/>
                </a:solidFill>
                <a:latin typeface="Consolas"/>
                <a:ea typeface="Consolas"/>
                <a:cs typeface="Consolas"/>
              </a:rPr>
            </a:br>
            <a:r>
              <a:rPr lang="pt-BR" sz="1350" dirty="0">
                <a:solidFill>
                  <a:srgbClr val="000000"/>
                </a:solidFill>
                <a:latin typeface="Consolas"/>
                <a:ea typeface="Consolas"/>
                <a:cs typeface="Consolas"/>
              </a:rPr>
              <a:t>&lt;queue&gt;</a:t>
            </a:r>
            <a:r>
              <a:rPr lang="pt-BR" sz="1350" dirty="0">
                <a:solidFill>
                  <a:srgbClr val="000000"/>
                </a:solidFill>
                <a:latin typeface="Segoe UI"/>
                <a:ea typeface="Segoe UI"/>
                <a:cs typeface="Segoe UI"/>
              </a:rPr>
              <a:t>. </a:t>
            </a:r>
          </a:p>
          <a:p>
            <a:pPr>
              <a:spcAft>
                <a:spcPts val="450"/>
              </a:spcAft>
            </a:pPr>
            <a:r>
              <a:rPr lang="pt-BR" sz="1350" i="1" dirty="0">
                <a:solidFill>
                  <a:srgbClr val="000000"/>
                </a:solidFill>
                <a:latin typeface="Segoe UI"/>
                <a:ea typeface="Segoe UI"/>
                <a:cs typeface="Segoe UI"/>
              </a:rPr>
              <a:t>Conta de armazenamento</a:t>
            </a:r>
            <a:r>
              <a:rPr lang="pt-BR" sz="1350" dirty="0">
                <a:solidFill>
                  <a:srgbClr val="000000"/>
                </a:solidFill>
                <a:latin typeface="Segoe UI"/>
                <a:ea typeface="Segoe UI"/>
                <a:cs typeface="Segoe UI"/>
              </a:rPr>
              <a:t> - todo o acesso ao Armazenamento do Azure é feito por meio de uma conta de armazenamento.</a:t>
            </a:r>
          </a:p>
          <a:p>
            <a:pPr>
              <a:spcAft>
                <a:spcPts val="450"/>
              </a:spcAft>
            </a:pPr>
            <a:r>
              <a:rPr lang="pt-BR" sz="1350" i="1" dirty="0">
                <a:solidFill>
                  <a:srgbClr val="000000"/>
                </a:solidFill>
                <a:latin typeface="Segoe UI"/>
                <a:ea typeface="Segoe UI"/>
                <a:cs typeface="Segoe UI"/>
              </a:rPr>
              <a:t>Fila</a:t>
            </a:r>
            <a:r>
              <a:rPr lang="pt-BR" sz="1350" dirty="0">
                <a:solidFill>
                  <a:srgbClr val="000000"/>
                </a:solidFill>
                <a:latin typeface="Segoe UI"/>
                <a:ea typeface="Segoe UI"/>
                <a:cs typeface="Segoe UI"/>
              </a:rPr>
              <a:t> - uma fila contém um conjunto de mensagens. Todas as mensagens devem estar em uma fila.</a:t>
            </a:r>
          </a:p>
          <a:p>
            <a:pPr>
              <a:spcAft>
                <a:spcPts val="450"/>
              </a:spcAft>
            </a:pPr>
            <a:r>
              <a:rPr lang="pt-BR" sz="1350" i="1" dirty="0">
                <a:solidFill>
                  <a:srgbClr val="000000"/>
                </a:solidFill>
                <a:latin typeface="Segoe UI"/>
                <a:ea typeface="Segoe UI"/>
                <a:cs typeface="Segoe UI"/>
              </a:rPr>
              <a:t>Mensagem</a:t>
            </a:r>
            <a:r>
              <a:rPr lang="pt-BR" sz="1350" dirty="0">
                <a:solidFill>
                  <a:srgbClr val="000000"/>
                </a:solidFill>
                <a:latin typeface="Segoe UI"/>
                <a:ea typeface="Segoe UI"/>
                <a:cs typeface="Segoe UI"/>
              </a:rPr>
              <a:t> - uma mensagem, em qualquer formato, de até 64 KB. Para a versão 2017-07-29 ou posterior,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a vida útil máxima pode ser qualquer número positivo ou -1, indicando que a mensagem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não expira. Se esse parâmetro for omitido,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a vida útil padrão será de sete dias.</a:t>
            </a:r>
          </a:p>
          <a:p>
            <a:pPr lvl="1"/>
            <a:endParaRPr lang="en-US" sz="1500" dirty="0"/>
          </a:p>
        </p:txBody>
      </p:sp>
    </p:spTree>
    <p:extLst>
      <p:ext uri="{BB962C8B-B14F-4D97-AF65-F5344CB8AC3E}">
        <p14:creationId xmlns:p14="http://schemas.microsoft.com/office/powerpoint/2010/main" val="5313340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3F175D-B1FB-9744-7F0E-649B63062AE8}"/>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Criar e gerenciar filas e mensagens do Armazenamento de Filas do Azure usando o .NET (1 de 3)</a:t>
            </a:r>
          </a:p>
        </p:txBody>
      </p:sp>
      <p:sp>
        <p:nvSpPr>
          <p:cNvPr id="6" name="Content Placeholder 5">
            <a:extLst>
              <a:ext uri="{FF2B5EF4-FFF2-40B4-BE49-F238E27FC236}">
                <a16:creationId xmlns:a16="http://schemas.microsoft.com/office/drawing/2014/main" id="{26DDB144-AEAB-7590-301E-DAC333CB1500}"/>
              </a:ext>
            </a:extLst>
          </p:cNvPr>
          <p:cNvSpPr>
            <a:spLocks noGrp="1"/>
          </p:cNvSpPr>
          <p:nvPr>
            <p:ph sz="quarter" idx="10"/>
          </p:nvPr>
        </p:nvSpPr>
        <p:spPr>
          <a:xfrm>
            <a:off x="342900" y="1034892"/>
            <a:ext cx="8416529" cy="2205514"/>
          </a:xfrm>
        </p:spPr>
        <p:txBody>
          <a:bodyPr/>
          <a:lstStyle/>
          <a:p>
            <a:pPr marL="0" indent="0" defTabSz="685775">
              <a:lnSpc>
                <a:spcPct val="100000"/>
              </a:lnSpc>
              <a:spcBef>
                <a:spcPts val="675"/>
              </a:spcBef>
              <a:spcAft>
                <a:spcPts val="675"/>
              </a:spcAft>
              <a:buSzPct val="90000"/>
              <a:buNone/>
              <a:defRPr/>
            </a:pPr>
            <a:r>
              <a:rPr lang="pt-BR" sz="1350" spc="-37" dirty="0">
                <a:solidFill>
                  <a:srgbClr val="000000"/>
                </a:solidFill>
                <a:latin typeface="Segoe UI Semibold"/>
                <a:ea typeface="Segoe UI Semibold"/>
                <a:cs typeface="Segoe UI Semibold"/>
              </a:rPr>
              <a:t>Os exemplos de código a seguir dependem dos seguintes pacotes de NuGet:</a:t>
            </a:r>
          </a:p>
          <a:p>
            <a:pPr defTabSz="685775">
              <a:spcAft>
                <a:spcPts val="450"/>
              </a:spcAft>
              <a:buSzPct val="90000"/>
              <a:defRPr/>
            </a:pPr>
            <a:r>
              <a:rPr lang="pt-BR" sz="1350" dirty="0">
                <a:solidFill>
                  <a:srgbClr val="4F81BD"/>
                </a:solidFill>
                <a:latin typeface="Segoe UI"/>
                <a:ea typeface="Segoe UI"/>
                <a:cs typeface="Segoe UI"/>
                <a:hlinkClick r:id="rId2" history="0"/>
              </a:rPr>
              <a:t>Biblioteca do Azure.Core para .NET</a:t>
            </a:r>
            <a:r>
              <a:rPr lang="pt-BR" sz="1350" dirty="0">
                <a:solidFill>
                  <a:srgbClr val="000000"/>
                </a:solidFill>
                <a:latin typeface="Segoe UI"/>
                <a:ea typeface="Segoe UI"/>
                <a:cs typeface="Segoe UI"/>
              </a:rPr>
              <a:t>: este pacote fornece primitivos compartilhados, abstrações e auxiliares para bibliotecas de clientes de SDK do Azure para .NET modernas.</a:t>
            </a:r>
          </a:p>
          <a:p>
            <a:pPr defTabSz="685775">
              <a:spcAft>
                <a:spcPts val="450"/>
              </a:spcAft>
              <a:buSzPct val="90000"/>
              <a:defRPr/>
            </a:pPr>
            <a:r>
              <a:rPr lang="pt-BR" sz="1350" dirty="0">
                <a:solidFill>
                  <a:srgbClr val="4F81BD"/>
                </a:solidFill>
                <a:latin typeface="Segoe UI"/>
                <a:ea typeface="Segoe UI"/>
                <a:cs typeface="Segoe UI"/>
                <a:hlinkClick r:id="rId3" history="0"/>
              </a:rPr>
              <a:t>Biblioteca de cliente do Azure.Storage.Common para .NET</a:t>
            </a:r>
            <a:r>
              <a:rPr lang="pt-BR" sz="1350" dirty="0">
                <a:solidFill>
                  <a:srgbClr val="000000"/>
                </a:solidFill>
                <a:latin typeface="Segoe UI"/>
                <a:ea typeface="Segoe UI"/>
                <a:cs typeface="Segoe UI"/>
              </a:rPr>
              <a:t>: este pacote fornece infraestrutura compartilhada por outras bibliotecas de clientes de armazenamento do Azure.</a:t>
            </a:r>
          </a:p>
          <a:p>
            <a:pPr defTabSz="685775">
              <a:spcAft>
                <a:spcPts val="450"/>
              </a:spcAft>
              <a:buSzPct val="90000"/>
              <a:defRPr/>
            </a:pPr>
            <a:r>
              <a:rPr lang="pt-BR" sz="1350" dirty="0">
                <a:solidFill>
                  <a:srgbClr val="4F81BD"/>
                </a:solidFill>
                <a:latin typeface="Segoe UI"/>
                <a:ea typeface="Segoe UI"/>
                <a:cs typeface="Segoe UI"/>
                <a:hlinkClick r:id="rId4" history="0"/>
              </a:rPr>
              <a:t>Biblioteca de cliente do Azure.Storage.Queues para .NET</a:t>
            </a:r>
            <a:r>
              <a:rPr lang="pt-BR" sz="1350" dirty="0">
                <a:solidFill>
                  <a:srgbClr val="000000"/>
                </a:solidFill>
                <a:latin typeface="Segoe UI"/>
                <a:ea typeface="Segoe UI"/>
                <a:cs typeface="Segoe UI"/>
              </a:rPr>
              <a:t>: este pacote permite trabalhar com o armazenamento de Filas do Azure para armazenar mensagens que podem ser acessadas por um cliente.</a:t>
            </a:r>
          </a:p>
          <a:p>
            <a:pPr defTabSz="685775">
              <a:spcAft>
                <a:spcPts val="450"/>
              </a:spcAft>
              <a:buSzPct val="90000"/>
              <a:defRPr/>
            </a:pPr>
            <a:r>
              <a:rPr lang="pt-BR" sz="1350" dirty="0">
                <a:solidFill>
                  <a:srgbClr val="4F81BD"/>
                </a:solidFill>
                <a:latin typeface="Segoe UI"/>
                <a:ea typeface="Segoe UI"/>
                <a:cs typeface="Segoe UI"/>
                <a:hlinkClick r:id="rId5" history="0"/>
              </a:rPr>
              <a:t>Biblioteca System.Configuration.ConfigurationManager para .NET</a:t>
            </a:r>
            <a:r>
              <a:rPr lang="pt-BR" sz="1350" dirty="0">
                <a:solidFill>
                  <a:srgbClr val="000000"/>
                </a:solidFill>
                <a:latin typeface="Segoe UI"/>
                <a:ea typeface="Segoe UI"/>
                <a:cs typeface="Segoe UI"/>
              </a:rPr>
              <a:t>: este pacote fornece acesso aos arquivos de configuração para aplicativos clientes.</a:t>
            </a:r>
          </a:p>
          <a:p>
            <a:endParaRPr lang="en-US" dirty="0"/>
          </a:p>
        </p:txBody>
      </p:sp>
    </p:spTree>
    <p:extLst>
      <p:ext uri="{BB962C8B-B14F-4D97-AF65-F5344CB8AC3E}">
        <p14:creationId xmlns:p14="http://schemas.microsoft.com/office/powerpoint/2010/main" val="24101025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3F175D-B1FB-9744-7F0E-649B63062AE8}"/>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Criar e gerenciar filas e mensagens do Armazenamento de Filas do Azure usando o .NET (2 de 3)</a:t>
            </a:r>
          </a:p>
        </p:txBody>
      </p:sp>
      <p:sp>
        <p:nvSpPr>
          <p:cNvPr id="4" name="TextBox 3">
            <a:extLst>
              <a:ext uri="{FF2B5EF4-FFF2-40B4-BE49-F238E27FC236}">
                <a16:creationId xmlns:a16="http://schemas.microsoft.com/office/drawing/2014/main" id="{CAD83FF0-FF3F-57C0-A9F8-E6E24AFC53B3}"/>
              </a:ext>
            </a:extLst>
          </p:cNvPr>
          <p:cNvSpPr txBox="1"/>
          <p:nvPr/>
        </p:nvSpPr>
        <p:spPr>
          <a:xfrm>
            <a:off x="342901" y="1148380"/>
            <a:ext cx="7843234" cy="623248"/>
          </a:xfrm>
          <a:prstGeom prst="rect">
            <a:avLst/>
          </a:prstGeom>
          <a:noFill/>
          <a:ln w="25400">
            <a:solidFill>
              <a:srgbClr val="0078D4"/>
            </a:solidFill>
          </a:ln>
        </p:spPr>
        <p:txBody>
          <a:bodyPr wrap="square" lIns="68580" tIns="68580" rIns="68580" bIns="68580" rtlCol="0">
            <a:spAutoFit/>
          </a:bodyPr>
          <a:lstStyle/>
          <a:p>
            <a:r>
              <a:rPr lang="en-US" sz="1050" dirty="0">
                <a:solidFill>
                  <a:srgbClr val="008000"/>
                </a:solidFill>
                <a:latin typeface="Consolas" panose="020B0609020204030204" pitchFamily="49" charset="0"/>
              </a:rPr>
              <a:t>// The </a:t>
            </a:r>
            <a:r>
              <a:rPr lang="en-US" sz="1050" dirty="0" err="1">
                <a:solidFill>
                  <a:srgbClr val="008000"/>
                </a:solidFill>
                <a:latin typeface="Consolas" panose="020B0609020204030204" pitchFamily="49" charset="0"/>
              </a:rPr>
              <a:t>QueueClient</a:t>
            </a:r>
            <a:r>
              <a:rPr lang="en-US" sz="1050" dirty="0">
                <a:solidFill>
                  <a:srgbClr val="008000"/>
                </a:solidFill>
                <a:latin typeface="Consolas" panose="020B0609020204030204" pitchFamily="49" charset="0"/>
              </a:rPr>
              <a:t> class enables you to retrieve queues stored in Queue storage.</a:t>
            </a:r>
            <a:endParaRPr lang="en-US" sz="1050" dirty="0">
              <a:latin typeface="Consolas" panose="020B0609020204030204" pitchFamily="49" charset="0"/>
            </a:endParaRPr>
          </a:p>
          <a:p>
            <a:br>
              <a:rPr lang="en-US" sz="1050" dirty="0">
                <a:latin typeface="Consolas" panose="020B0609020204030204" pitchFamily="49" charset="0"/>
              </a:rPr>
            </a:br>
            <a:r>
              <a:rPr lang="en-US" sz="1050" dirty="0" err="1">
                <a:solidFill>
                  <a:srgbClr val="267F99"/>
                </a:solidFill>
                <a:latin typeface="Consolas" panose="020B0609020204030204" pitchFamily="49" charset="0"/>
              </a:rPr>
              <a:t>QueueClient</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queueClient</a:t>
            </a:r>
            <a:r>
              <a:rPr lang="en-US" sz="1050" dirty="0">
                <a:latin typeface="Consolas" panose="020B0609020204030204" pitchFamily="49" charset="0"/>
              </a:rPr>
              <a:t> = </a:t>
            </a:r>
            <a:r>
              <a:rPr lang="en-US" sz="1050" dirty="0">
                <a:solidFill>
                  <a:srgbClr val="0000FF"/>
                </a:solidFill>
                <a:latin typeface="Consolas" panose="020B0609020204030204" pitchFamily="49" charset="0"/>
              </a:rPr>
              <a:t>new</a:t>
            </a:r>
            <a:r>
              <a:rPr lang="en-US" sz="1050" dirty="0">
                <a:latin typeface="Consolas" panose="020B0609020204030204" pitchFamily="49" charset="0"/>
              </a:rPr>
              <a:t> </a:t>
            </a:r>
            <a:r>
              <a:rPr lang="en-US" sz="1050" dirty="0" err="1">
                <a:solidFill>
                  <a:srgbClr val="267F99"/>
                </a:solidFill>
                <a:latin typeface="Consolas" panose="020B0609020204030204" pitchFamily="49" charset="0"/>
              </a:rPr>
              <a:t>QueueClient</a:t>
            </a:r>
            <a:r>
              <a:rPr lang="en-US" sz="1050" dirty="0">
                <a:latin typeface="Consolas" panose="020B0609020204030204" pitchFamily="49" charset="0"/>
              </a:rPr>
              <a:t>(</a:t>
            </a:r>
            <a:r>
              <a:rPr lang="en-US" sz="1050" dirty="0" err="1">
                <a:solidFill>
                  <a:srgbClr val="001080"/>
                </a:solidFill>
                <a:latin typeface="Consolas" panose="020B0609020204030204" pitchFamily="49" charset="0"/>
              </a:rPr>
              <a:t>connectionString</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queueName</a:t>
            </a:r>
            <a:r>
              <a:rPr lang="en-US" sz="1050" dirty="0">
                <a:latin typeface="Consolas" panose="020B0609020204030204" pitchFamily="49" charset="0"/>
              </a:rPr>
              <a:t>);</a:t>
            </a:r>
            <a:endParaRPr lang="en-US" sz="1050" dirty="0">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D7C31466-D08D-68F7-9E43-97924D55E40C}"/>
              </a:ext>
            </a:extLst>
          </p:cNvPr>
          <p:cNvSpPr txBox="1"/>
          <p:nvPr/>
        </p:nvSpPr>
        <p:spPr>
          <a:xfrm>
            <a:off x="342900" y="2100304"/>
            <a:ext cx="7843234" cy="1754326"/>
          </a:xfrm>
          <a:prstGeom prst="rect">
            <a:avLst/>
          </a:prstGeom>
          <a:noFill/>
          <a:ln w="25400">
            <a:solidFill>
              <a:srgbClr val="0078D4"/>
            </a:solidFill>
          </a:ln>
        </p:spPr>
        <p:txBody>
          <a:bodyPr wrap="square" lIns="68580" tIns="68580" rIns="68580" bIns="68580" rtlCol="0">
            <a:spAutoFit/>
          </a:bodyPr>
          <a:lstStyle/>
          <a:p>
            <a:r>
              <a:rPr lang="en-US" sz="1050" dirty="0">
                <a:solidFill>
                  <a:srgbClr val="008000"/>
                </a:solidFill>
                <a:latin typeface="Consolas" panose="020B0609020204030204" pitchFamily="49" charset="0"/>
              </a:rPr>
              <a:t>// This example shows how to create a queue if it does not already exist</a:t>
            </a:r>
            <a:endParaRPr lang="en-US" sz="1050" dirty="0">
              <a:latin typeface="Consolas" panose="020B0609020204030204" pitchFamily="49" charset="0"/>
            </a:endParaRPr>
          </a:p>
          <a:p>
            <a:br>
              <a:rPr lang="en-US" sz="1050" dirty="0">
                <a:latin typeface="Consolas" panose="020B0609020204030204" pitchFamily="49" charset="0"/>
              </a:rPr>
            </a:br>
            <a:r>
              <a:rPr lang="en-US" sz="1050" dirty="0">
                <a:solidFill>
                  <a:srgbClr val="008000"/>
                </a:solidFill>
                <a:latin typeface="Consolas" panose="020B0609020204030204" pitchFamily="49" charset="0"/>
              </a:rPr>
              <a:t>// Get the connection string from app settings</a:t>
            </a:r>
            <a:endParaRPr lang="en-US" sz="1050" dirty="0">
              <a:latin typeface="Consolas" panose="020B0609020204030204" pitchFamily="49" charset="0"/>
            </a:endParaRPr>
          </a:p>
          <a:p>
            <a:r>
              <a:rPr lang="en-US" sz="1050" dirty="0">
                <a:solidFill>
                  <a:srgbClr val="0000FF"/>
                </a:solidFill>
                <a:latin typeface="Consolas" panose="020B0609020204030204" pitchFamily="49" charset="0"/>
              </a:rPr>
              <a:t>string</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connectionString</a:t>
            </a:r>
            <a:r>
              <a:rPr lang="en-US" sz="1050" dirty="0">
                <a:latin typeface="Consolas" panose="020B0609020204030204" pitchFamily="49" charset="0"/>
              </a:rPr>
              <a:t> = </a:t>
            </a:r>
            <a:r>
              <a:rPr lang="en-US" sz="1050" dirty="0" err="1">
                <a:solidFill>
                  <a:srgbClr val="001080"/>
                </a:solidFill>
                <a:latin typeface="Consolas" panose="020B0609020204030204" pitchFamily="49" charset="0"/>
              </a:rPr>
              <a:t>ConfigurationManager</a:t>
            </a:r>
            <a:r>
              <a:rPr lang="en-US" sz="1050" dirty="0" err="1">
                <a:latin typeface="Consolas" panose="020B0609020204030204" pitchFamily="49" charset="0"/>
              </a:rPr>
              <a:t>.</a:t>
            </a:r>
            <a:r>
              <a:rPr lang="en-US" sz="1050" dirty="0" err="1">
                <a:solidFill>
                  <a:srgbClr val="001080"/>
                </a:solidFill>
                <a:latin typeface="Consolas" panose="020B0609020204030204" pitchFamily="49" charset="0"/>
              </a:rPr>
              <a:t>AppSettings</a:t>
            </a:r>
            <a:r>
              <a:rPr lang="en-US" sz="1050" dirty="0">
                <a:latin typeface="Consolas" panose="020B0609020204030204" pitchFamily="49" charset="0"/>
              </a:rPr>
              <a:t>[</a:t>
            </a:r>
            <a:r>
              <a:rPr lang="en-US" sz="1050" dirty="0">
                <a:solidFill>
                  <a:srgbClr val="A31515"/>
                </a:solidFill>
                <a:latin typeface="Consolas" panose="020B0609020204030204" pitchFamily="49" charset="0"/>
              </a:rPr>
              <a:t>"</a:t>
            </a:r>
            <a:r>
              <a:rPr lang="en-US" sz="1050" dirty="0" err="1">
                <a:solidFill>
                  <a:srgbClr val="A31515"/>
                </a:solidFill>
                <a:latin typeface="Consolas" panose="020B0609020204030204" pitchFamily="49" charset="0"/>
              </a:rPr>
              <a:t>StorageConnectionString</a:t>
            </a:r>
            <a:r>
              <a:rPr lang="en-US" sz="1050" dirty="0">
                <a:solidFill>
                  <a:srgbClr val="A31515"/>
                </a:solidFill>
                <a:latin typeface="Consolas" panose="020B0609020204030204" pitchFamily="49" charset="0"/>
              </a:rPr>
              <a:t>"</a:t>
            </a:r>
            <a:r>
              <a:rPr lang="en-US" sz="1050" dirty="0">
                <a:latin typeface="Consolas" panose="020B0609020204030204" pitchFamily="49" charset="0"/>
              </a:rPr>
              <a:t>];</a:t>
            </a:r>
          </a:p>
          <a:p>
            <a:br>
              <a:rPr lang="en-US" sz="1050" dirty="0">
                <a:latin typeface="Consolas" panose="020B0609020204030204" pitchFamily="49" charset="0"/>
              </a:rPr>
            </a:br>
            <a:r>
              <a:rPr lang="en-US" sz="1050" dirty="0">
                <a:solidFill>
                  <a:srgbClr val="008000"/>
                </a:solidFill>
                <a:latin typeface="Consolas" panose="020B0609020204030204" pitchFamily="49" charset="0"/>
              </a:rPr>
              <a:t>// Instantiate a </a:t>
            </a:r>
            <a:r>
              <a:rPr lang="en-US" sz="1050" dirty="0" err="1">
                <a:solidFill>
                  <a:srgbClr val="008000"/>
                </a:solidFill>
                <a:latin typeface="Consolas" panose="020B0609020204030204" pitchFamily="49" charset="0"/>
              </a:rPr>
              <a:t>QueueClient</a:t>
            </a:r>
            <a:r>
              <a:rPr lang="en-US" sz="1050" dirty="0">
                <a:solidFill>
                  <a:srgbClr val="008000"/>
                </a:solidFill>
                <a:latin typeface="Consolas" panose="020B0609020204030204" pitchFamily="49" charset="0"/>
              </a:rPr>
              <a:t> which will be used to create and manipulate the queue</a:t>
            </a:r>
            <a:endParaRPr lang="en-US" sz="1050" dirty="0">
              <a:latin typeface="Consolas" panose="020B0609020204030204" pitchFamily="49" charset="0"/>
            </a:endParaRPr>
          </a:p>
          <a:p>
            <a:r>
              <a:rPr lang="en-US" sz="1050" dirty="0" err="1">
                <a:solidFill>
                  <a:srgbClr val="267F99"/>
                </a:solidFill>
                <a:latin typeface="Consolas" panose="020B0609020204030204" pitchFamily="49" charset="0"/>
              </a:rPr>
              <a:t>QueueClient</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queueClient</a:t>
            </a:r>
            <a:r>
              <a:rPr lang="en-US" sz="1050" dirty="0">
                <a:latin typeface="Consolas" panose="020B0609020204030204" pitchFamily="49" charset="0"/>
              </a:rPr>
              <a:t> = </a:t>
            </a:r>
            <a:r>
              <a:rPr lang="en-US" sz="1050" dirty="0">
                <a:solidFill>
                  <a:srgbClr val="0000FF"/>
                </a:solidFill>
                <a:latin typeface="Consolas" panose="020B0609020204030204" pitchFamily="49" charset="0"/>
              </a:rPr>
              <a:t>new</a:t>
            </a:r>
            <a:r>
              <a:rPr lang="en-US" sz="1050" dirty="0">
                <a:latin typeface="Consolas" panose="020B0609020204030204" pitchFamily="49" charset="0"/>
              </a:rPr>
              <a:t> </a:t>
            </a:r>
            <a:r>
              <a:rPr lang="en-US" sz="1050" dirty="0" err="1">
                <a:solidFill>
                  <a:srgbClr val="267F99"/>
                </a:solidFill>
                <a:latin typeface="Consolas" panose="020B0609020204030204" pitchFamily="49" charset="0"/>
              </a:rPr>
              <a:t>QueueClient</a:t>
            </a:r>
            <a:r>
              <a:rPr lang="en-US" sz="1050" dirty="0">
                <a:latin typeface="Consolas" panose="020B0609020204030204" pitchFamily="49" charset="0"/>
              </a:rPr>
              <a:t>(</a:t>
            </a:r>
            <a:r>
              <a:rPr lang="en-US" sz="1050" dirty="0" err="1">
                <a:solidFill>
                  <a:srgbClr val="001080"/>
                </a:solidFill>
                <a:latin typeface="Consolas" panose="020B0609020204030204" pitchFamily="49" charset="0"/>
              </a:rPr>
              <a:t>connectionString</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queueName</a:t>
            </a:r>
            <a:r>
              <a:rPr lang="en-US" sz="1050" dirty="0">
                <a:latin typeface="Consolas" panose="020B0609020204030204" pitchFamily="49" charset="0"/>
              </a:rPr>
              <a:t>);</a:t>
            </a:r>
          </a:p>
          <a:p>
            <a:br>
              <a:rPr lang="en-US" sz="1050" dirty="0">
                <a:latin typeface="Consolas" panose="020B0609020204030204" pitchFamily="49" charset="0"/>
              </a:rPr>
            </a:br>
            <a:r>
              <a:rPr lang="en-US" sz="1050" dirty="0">
                <a:solidFill>
                  <a:srgbClr val="008000"/>
                </a:solidFill>
                <a:latin typeface="Consolas" panose="020B0609020204030204" pitchFamily="49" charset="0"/>
              </a:rPr>
              <a:t>// Create the queue</a:t>
            </a:r>
            <a:endParaRPr lang="en-US" sz="1050" dirty="0">
              <a:latin typeface="Consolas" panose="020B0609020204030204" pitchFamily="49" charset="0"/>
            </a:endParaRPr>
          </a:p>
          <a:p>
            <a:r>
              <a:rPr lang="en-US" sz="1050" dirty="0" err="1">
                <a:solidFill>
                  <a:srgbClr val="001080"/>
                </a:solidFill>
                <a:latin typeface="Consolas" panose="020B0609020204030204" pitchFamily="49" charset="0"/>
              </a:rPr>
              <a:t>queueClient</a:t>
            </a:r>
            <a:r>
              <a:rPr lang="en-US" sz="1050" dirty="0" err="1">
                <a:latin typeface="Consolas" panose="020B0609020204030204" pitchFamily="49" charset="0"/>
              </a:rPr>
              <a:t>.</a:t>
            </a:r>
            <a:r>
              <a:rPr lang="en-US" sz="1050" dirty="0" err="1">
                <a:solidFill>
                  <a:srgbClr val="795E26"/>
                </a:solidFill>
                <a:latin typeface="Consolas" panose="020B0609020204030204" pitchFamily="49" charset="0"/>
              </a:rPr>
              <a:t>CreateIfNotExists</a:t>
            </a:r>
            <a:r>
              <a:rPr lang="en-US" sz="1050" dirty="0">
                <a:latin typeface="Consolas" panose="020B0609020204030204" pitchFamily="49" charset="0"/>
              </a:rPr>
              <a:t>();</a:t>
            </a:r>
          </a:p>
        </p:txBody>
      </p:sp>
    </p:spTree>
    <p:extLst>
      <p:ext uri="{BB962C8B-B14F-4D97-AF65-F5344CB8AC3E}">
        <p14:creationId xmlns:p14="http://schemas.microsoft.com/office/powerpoint/2010/main" val="1473228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3F175D-B1FB-9744-7F0E-649B63062AE8}"/>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Criar e gerenciar filas e mensagens do Armazenamento de Filas do Azure usando o .NET (3 de 3)</a:t>
            </a:r>
          </a:p>
        </p:txBody>
      </p:sp>
      <p:sp>
        <p:nvSpPr>
          <p:cNvPr id="2" name="TextBox 1">
            <a:extLst>
              <a:ext uri="{FF2B5EF4-FFF2-40B4-BE49-F238E27FC236}">
                <a16:creationId xmlns:a16="http://schemas.microsoft.com/office/drawing/2014/main" id="{E6CBF737-4F1F-092F-778C-957A43EA2481}"/>
              </a:ext>
            </a:extLst>
          </p:cNvPr>
          <p:cNvSpPr txBox="1"/>
          <p:nvPr/>
        </p:nvSpPr>
        <p:spPr>
          <a:xfrm>
            <a:off x="342900" y="1209839"/>
            <a:ext cx="7843234" cy="2723823"/>
          </a:xfrm>
          <a:prstGeom prst="rect">
            <a:avLst/>
          </a:prstGeom>
          <a:noFill/>
          <a:ln w="25400">
            <a:solidFill>
              <a:srgbClr val="0078D4"/>
            </a:solidFill>
          </a:ln>
        </p:spPr>
        <p:txBody>
          <a:bodyPr wrap="square" lIns="68580" tIns="68580" rIns="68580" bIns="68580" rtlCol="0">
            <a:spAutoFit/>
          </a:bodyPr>
          <a:lstStyle/>
          <a:p>
            <a:r>
              <a:rPr lang="en-US" sz="1050" dirty="0">
                <a:solidFill>
                  <a:srgbClr val="008000"/>
                </a:solidFill>
                <a:latin typeface="Consolas" panose="020B0609020204030204" pitchFamily="49" charset="0"/>
              </a:rPr>
              <a:t>// To insert a message into an existing queue, call the </a:t>
            </a:r>
            <a:r>
              <a:rPr lang="en-US" sz="1050" dirty="0" err="1">
                <a:solidFill>
                  <a:srgbClr val="008000"/>
                </a:solidFill>
                <a:latin typeface="Consolas" panose="020B0609020204030204" pitchFamily="49" charset="0"/>
              </a:rPr>
              <a:t>SendMessage</a:t>
            </a:r>
            <a:r>
              <a:rPr lang="en-US" sz="1050" dirty="0">
                <a:solidFill>
                  <a:srgbClr val="008000"/>
                </a:solidFill>
                <a:latin typeface="Consolas" panose="020B0609020204030204" pitchFamily="49" charset="0"/>
              </a:rPr>
              <a:t> method.</a:t>
            </a:r>
            <a:endParaRPr lang="en-US" sz="1050" dirty="0">
              <a:latin typeface="Consolas" panose="020B0609020204030204" pitchFamily="49" charset="0"/>
            </a:endParaRPr>
          </a:p>
          <a:p>
            <a:br>
              <a:rPr lang="en-US" sz="1050" dirty="0">
                <a:latin typeface="Consolas" panose="020B0609020204030204" pitchFamily="49" charset="0"/>
              </a:rPr>
            </a:br>
            <a:r>
              <a:rPr lang="en-US" sz="1050" dirty="0">
                <a:solidFill>
                  <a:srgbClr val="008000"/>
                </a:solidFill>
                <a:latin typeface="Consolas" panose="020B0609020204030204" pitchFamily="49" charset="0"/>
              </a:rPr>
              <a:t>// Get the connection string from app settings</a:t>
            </a:r>
            <a:endParaRPr lang="en-US" sz="1050" dirty="0">
              <a:latin typeface="Consolas" panose="020B0609020204030204" pitchFamily="49" charset="0"/>
            </a:endParaRPr>
          </a:p>
          <a:p>
            <a:r>
              <a:rPr lang="en-US" sz="1050" dirty="0">
                <a:solidFill>
                  <a:srgbClr val="0000FF"/>
                </a:solidFill>
                <a:latin typeface="Consolas" panose="020B0609020204030204" pitchFamily="49" charset="0"/>
              </a:rPr>
              <a:t>string</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connectionString</a:t>
            </a:r>
            <a:r>
              <a:rPr lang="en-US" sz="1050" dirty="0">
                <a:latin typeface="Consolas" panose="020B0609020204030204" pitchFamily="49" charset="0"/>
              </a:rPr>
              <a:t> = </a:t>
            </a:r>
            <a:r>
              <a:rPr lang="en-US" sz="1050" dirty="0" err="1">
                <a:solidFill>
                  <a:srgbClr val="001080"/>
                </a:solidFill>
                <a:latin typeface="Consolas" panose="020B0609020204030204" pitchFamily="49" charset="0"/>
              </a:rPr>
              <a:t>ConfigurationManager</a:t>
            </a:r>
            <a:r>
              <a:rPr lang="en-US" sz="1050" dirty="0" err="1">
                <a:latin typeface="Consolas" panose="020B0609020204030204" pitchFamily="49" charset="0"/>
              </a:rPr>
              <a:t>.</a:t>
            </a:r>
            <a:r>
              <a:rPr lang="en-US" sz="1050" dirty="0" err="1">
                <a:solidFill>
                  <a:srgbClr val="001080"/>
                </a:solidFill>
                <a:latin typeface="Consolas" panose="020B0609020204030204" pitchFamily="49" charset="0"/>
              </a:rPr>
              <a:t>AppSettings</a:t>
            </a:r>
            <a:r>
              <a:rPr lang="en-US" sz="1050" dirty="0">
                <a:latin typeface="Consolas" panose="020B0609020204030204" pitchFamily="49" charset="0"/>
              </a:rPr>
              <a:t>[</a:t>
            </a:r>
            <a:r>
              <a:rPr lang="en-US" sz="1050" dirty="0">
                <a:solidFill>
                  <a:srgbClr val="A31515"/>
                </a:solidFill>
                <a:latin typeface="Consolas" panose="020B0609020204030204" pitchFamily="49" charset="0"/>
              </a:rPr>
              <a:t>"</a:t>
            </a:r>
            <a:r>
              <a:rPr lang="en-US" sz="1050" dirty="0" err="1">
                <a:solidFill>
                  <a:srgbClr val="A31515"/>
                </a:solidFill>
                <a:latin typeface="Consolas" panose="020B0609020204030204" pitchFamily="49" charset="0"/>
              </a:rPr>
              <a:t>StorageConnectionString</a:t>
            </a:r>
            <a:r>
              <a:rPr lang="en-US" sz="1050" dirty="0">
                <a:solidFill>
                  <a:srgbClr val="A31515"/>
                </a:solidFill>
                <a:latin typeface="Consolas" panose="020B0609020204030204" pitchFamily="49" charset="0"/>
              </a:rPr>
              <a:t>"</a:t>
            </a:r>
            <a:r>
              <a:rPr lang="en-US" sz="1050" dirty="0">
                <a:latin typeface="Consolas" panose="020B0609020204030204" pitchFamily="49" charset="0"/>
              </a:rPr>
              <a:t>];</a:t>
            </a:r>
          </a:p>
          <a:p>
            <a:br>
              <a:rPr lang="en-US" sz="1050" dirty="0">
                <a:latin typeface="Consolas" panose="020B0609020204030204" pitchFamily="49" charset="0"/>
              </a:rPr>
            </a:br>
            <a:r>
              <a:rPr lang="en-US" sz="1050" dirty="0">
                <a:solidFill>
                  <a:srgbClr val="008000"/>
                </a:solidFill>
                <a:latin typeface="Consolas" panose="020B0609020204030204" pitchFamily="49" charset="0"/>
              </a:rPr>
              <a:t>// Instantiate a </a:t>
            </a:r>
            <a:r>
              <a:rPr lang="en-US" sz="1050" dirty="0" err="1">
                <a:solidFill>
                  <a:srgbClr val="008000"/>
                </a:solidFill>
                <a:latin typeface="Consolas" panose="020B0609020204030204" pitchFamily="49" charset="0"/>
              </a:rPr>
              <a:t>QueueClient</a:t>
            </a:r>
            <a:r>
              <a:rPr lang="en-US" sz="1050" dirty="0">
                <a:solidFill>
                  <a:srgbClr val="008000"/>
                </a:solidFill>
                <a:latin typeface="Consolas" panose="020B0609020204030204" pitchFamily="49" charset="0"/>
              </a:rPr>
              <a:t> which will be used to create and manipulate the queue</a:t>
            </a:r>
            <a:endParaRPr lang="en-US" sz="1050" dirty="0">
              <a:latin typeface="Consolas" panose="020B0609020204030204" pitchFamily="49" charset="0"/>
            </a:endParaRPr>
          </a:p>
          <a:p>
            <a:r>
              <a:rPr lang="en-US" sz="1050" dirty="0" err="1">
                <a:solidFill>
                  <a:srgbClr val="267F99"/>
                </a:solidFill>
                <a:latin typeface="Consolas" panose="020B0609020204030204" pitchFamily="49" charset="0"/>
              </a:rPr>
              <a:t>QueueClient</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queueClient</a:t>
            </a:r>
            <a:r>
              <a:rPr lang="en-US" sz="1050" dirty="0">
                <a:latin typeface="Consolas" panose="020B0609020204030204" pitchFamily="49" charset="0"/>
              </a:rPr>
              <a:t> = </a:t>
            </a:r>
            <a:r>
              <a:rPr lang="en-US" sz="1050" dirty="0">
                <a:solidFill>
                  <a:srgbClr val="0000FF"/>
                </a:solidFill>
                <a:latin typeface="Consolas" panose="020B0609020204030204" pitchFamily="49" charset="0"/>
              </a:rPr>
              <a:t>new</a:t>
            </a:r>
            <a:r>
              <a:rPr lang="en-US" sz="1050" dirty="0">
                <a:latin typeface="Consolas" panose="020B0609020204030204" pitchFamily="49" charset="0"/>
              </a:rPr>
              <a:t> </a:t>
            </a:r>
            <a:r>
              <a:rPr lang="en-US" sz="1050" dirty="0" err="1">
                <a:solidFill>
                  <a:srgbClr val="267F99"/>
                </a:solidFill>
                <a:latin typeface="Consolas" panose="020B0609020204030204" pitchFamily="49" charset="0"/>
              </a:rPr>
              <a:t>QueueClient</a:t>
            </a:r>
            <a:r>
              <a:rPr lang="en-US" sz="1050" dirty="0">
                <a:latin typeface="Consolas" panose="020B0609020204030204" pitchFamily="49" charset="0"/>
              </a:rPr>
              <a:t>(</a:t>
            </a:r>
            <a:r>
              <a:rPr lang="en-US" sz="1050" dirty="0" err="1">
                <a:solidFill>
                  <a:srgbClr val="001080"/>
                </a:solidFill>
                <a:latin typeface="Consolas" panose="020B0609020204030204" pitchFamily="49" charset="0"/>
              </a:rPr>
              <a:t>connectionString</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queueName</a:t>
            </a:r>
            <a:r>
              <a:rPr lang="en-US" sz="1050" dirty="0">
                <a:latin typeface="Consolas" panose="020B0609020204030204" pitchFamily="49" charset="0"/>
              </a:rPr>
              <a:t>);</a:t>
            </a:r>
          </a:p>
          <a:p>
            <a:br>
              <a:rPr lang="en-US" sz="1050" dirty="0">
                <a:latin typeface="Consolas" panose="020B0609020204030204" pitchFamily="49" charset="0"/>
              </a:rPr>
            </a:br>
            <a:r>
              <a:rPr lang="en-US" sz="1050" dirty="0">
                <a:solidFill>
                  <a:srgbClr val="008000"/>
                </a:solidFill>
                <a:latin typeface="Consolas" panose="020B0609020204030204" pitchFamily="49" charset="0"/>
              </a:rPr>
              <a:t>// Create the queue if it doesn't already exist</a:t>
            </a:r>
            <a:endParaRPr lang="en-US" sz="1050" dirty="0">
              <a:latin typeface="Consolas" panose="020B0609020204030204" pitchFamily="49" charset="0"/>
            </a:endParaRPr>
          </a:p>
          <a:p>
            <a:r>
              <a:rPr lang="en-US" sz="1050" dirty="0" err="1">
                <a:solidFill>
                  <a:srgbClr val="001080"/>
                </a:solidFill>
                <a:latin typeface="Consolas" panose="020B0609020204030204" pitchFamily="49" charset="0"/>
              </a:rPr>
              <a:t>queueClient</a:t>
            </a:r>
            <a:r>
              <a:rPr lang="en-US" sz="1050" dirty="0" err="1">
                <a:latin typeface="Consolas" panose="020B0609020204030204" pitchFamily="49" charset="0"/>
              </a:rPr>
              <a:t>.</a:t>
            </a:r>
            <a:r>
              <a:rPr lang="en-US" sz="1050" dirty="0" err="1">
                <a:solidFill>
                  <a:srgbClr val="795E26"/>
                </a:solidFill>
                <a:latin typeface="Consolas" panose="020B0609020204030204" pitchFamily="49" charset="0"/>
              </a:rPr>
              <a:t>CreateIfNotExists</a:t>
            </a:r>
            <a:r>
              <a:rPr lang="en-US" sz="1050" dirty="0">
                <a:latin typeface="Consolas" panose="020B0609020204030204" pitchFamily="49" charset="0"/>
              </a:rPr>
              <a:t>();</a:t>
            </a:r>
          </a:p>
          <a:p>
            <a:br>
              <a:rPr lang="en-US" sz="1050" dirty="0">
                <a:latin typeface="Consolas" panose="020B0609020204030204" pitchFamily="49" charset="0"/>
              </a:rPr>
            </a:br>
            <a:r>
              <a:rPr lang="en-US" sz="1050" dirty="0">
                <a:solidFill>
                  <a:srgbClr val="AF00DB"/>
                </a:solidFill>
                <a:latin typeface="Consolas" panose="020B0609020204030204" pitchFamily="49" charset="0"/>
              </a:rPr>
              <a:t>if</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queueClient</a:t>
            </a:r>
            <a:r>
              <a:rPr lang="en-US" sz="1050" dirty="0" err="1">
                <a:latin typeface="Consolas" panose="020B0609020204030204" pitchFamily="49" charset="0"/>
              </a:rPr>
              <a:t>.</a:t>
            </a:r>
            <a:r>
              <a:rPr lang="en-US" sz="1050" dirty="0" err="1">
                <a:solidFill>
                  <a:srgbClr val="795E26"/>
                </a:solidFill>
                <a:latin typeface="Consolas" panose="020B0609020204030204" pitchFamily="49" charset="0"/>
              </a:rPr>
              <a:t>Exists</a:t>
            </a:r>
            <a:r>
              <a:rPr lang="en-US" sz="1050" dirty="0">
                <a:latin typeface="Consolas" panose="020B0609020204030204" pitchFamily="49" charset="0"/>
              </a:rPr>
              <a:t>())</a:t>
            </a:r>
          </a:p>
          <a:p>
            <a:r>
              <a:rPr lang="en-US" sz="1050" dirty="0">
                <a:latin typeface="Consolas" panose="020B0609020204030204" pitchFamily="49" charset="0"/>
              </a:rPr>
              <a:t>{</a:t>
            </a:r>
          </a:p>
          <a:p>
            <a:r>
              <a:rPr lang="en-US" sz="1050" dirty="0">
                <a:latin typeface="Consolas" panose="020B0609020204030204" pitchFamily="49" charset="0"/>
              </a:rPr>
              <a:t>    </a:t>
            </a:r>
            <a:r>
              <a:rPr lang="en-US" sz="1050" dirty="0">
                <a:solidFill>
                  <a:srgbClr val="008000"/>
                </a:solidFill>
                <a:latin typeface="Consolas" panose="020B0609020204030204" pitchFamily="49" charset="0"/>
              </a:rPr>
              <a:t>// Send a message to the queue</a:t>
            </a:r>
            <a:endParaRPr lang="en-US" sz="1050" dirty="0">
              <a:latin typeface="Consolas" panose="020B0609020204030204" pitchFamily="49" charset="0"/>
            </a:endParaRPr>
          </a:p>
          <a:p>
            <a:r>
              <a:rPr lang="en-US" sz="1050" dirty="0">
                <a:latin typeface="Consolas" panose="020B0609020204030204" pitchFamily="49" charset="0"/>
              </a:rPr>
              <a:t>    </a:t>
            </a:r>
            <a:r>
              <a:rPr lang="en-US" sz="1050" dirty="0" err="1">
                <a:solidFill>
                  <a:srgbClr val="001080"/>
                </a:solidFill>
                <a:latin typeface="Consolas" panose="020B0609020204030204" pitchFamily="49" charset="0"/>
              </a:rPr>
              <a:t>queueClient</a:t>
            </a:r>
            <a:r>
              <a:rPr lang="en-US" sz="1050" dirty="0" err="1">
                <a:latin typeface="Consolas" panose="020B0609020204030204" pitchFamily="49" charset="0"/>
              </a:rPr>
              <a:t>.</a:t>
            </a:r>
            <a:r>
              <a:rPr lang="en-US" sz="1050" dirty="0" err="1">
                <a:solidFill>
                  <a:srgbClr val="795E26"/>
                </a:solidFill>
                <a:latin typeface="Consolas" panose="020B0609020204030204" pitchFamily="49" charset="0"/>
              </a:rPr>
              <a:t>SendMessage</a:t>
            </a:r>
            <a:r>
              <a:rPr lang="en-US" sz="1050" dirty="0">
                <a:latin typeface="Consolas" panose="020B0609020204030204" pitchFamily="49" charset="0"/>
              </a:rPr>
              <a:t>(</a:t>
            </a:r>
            <a:r>
              <a:rPr lang="en-US" sz="1050" dirty="0">
                <a:solidFill>
                  <a:srgbClr val="001080"/>
                </a:solidFill>
                <a:latin typeface="Consolas" panose="020B0609020204030204" pitchFamily="49" charset="0"/>
              </a:rPr>
              <a:t>message</a:t>
            </a:r>
            <a:r>
              <a:rPr lang="en-US" sz="1050" dirty="0">
                <a:latin typeface="Consolas" panose="020B0609020204030204" pitchFamily="49" charset="0"/>
              </a:rPr>
              <a:t>);</a:t>
            </a:r>
          </a:p>
          <a:p>
            <a:r>
              <a:rPr lang="en-US" sz="1050" dirty="0">
                <a:latin typeface="Consolas" panose="020B0609020204030204" pitchFamily="49" charset="0"/>
              </a:rPr>
              <a:t>}</a:t>
            </a:r>
          </a:p>
        </p:txBody>
      </p:sp>
    </p:spTree>
    <p:extLst>
      <p:ext uri="{BB962C8B-B14F-4D97-AF65-F5344CB8AC3E}">
        <p14:creationId xmlns:p14="http://schemas.microsoft.com/office/powerpoint/2010/main" val="11819764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Resumo e verificação de conhecimentos</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342900" y="1314451"/>
            <a:ext cx="3504330" cy="2821781"/>
          </a:xfrm>
        </p:spPr>
        <p:txBody>
          <a:bodyPr>
            <a:noAutofit/>
          </a:bodyPr>
          <a:lstStyle/>
          <a:p>
            <a:pPr marL="0" indent="0">
              <a:spcAft>
                <a:spcPts val="900"/>
              </a:spcAft>
              <a:buNone/>
            </a:pPr>
            <a:r>
              <a:rPr lang="pt-BR" sz="1800" dirty="0">
                <a:solidFill>
                  <a:srgbClr val="000000"/>
                </a:solidFill>
                <a:latin typeface="Segoe UI"/>
                <a:ea typeface="Segoe UI"/>
                <a:cs typeface="Segoe UI"/>
              </a:rPr>
              <a:t>Neste módulo, você aprendeu a:</a:t>
            </a:r>
          </a:p>
          <a:p>
            <a:pPr>
              <a:spcAft>
                <a:spcPts val="450"/>
              </a:spcAft>
            </a:pPr>
            <a:r>
              <a:rPr lang="pt-BR" sz="1350" dirty="0">
                <a:solidFill>
                  <a:srgbClr val="000000"/>
                </a:solidFill>
                <a:latin typeface="Segoe UI"/>
                <a:ea typeface="Segoe UI"/>
                <a:cs typeface="Segoe UI"/>
              </a:rPr>
              <a:t>Escolher o mecanismo de fila adequado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à sua solução.</a:t>
            </a:r>
          </a:p>
          <a:p>
            <a:pPr>
              <a:spcAft>
                <a:spcPts val="450"/>
              </a:spcAft>
            </a:pPr>
            <a:r>
              <a:rPr lang="pt-BR" sz="1350" dirty="0">
                <a:solidFill>
                  <a:srgbClr val="000000"/>
                </a:solidFill>
                <a:latin typeface="Segoe UI"/>
                <a:ea typeface="Segoe UI"/>
                <a:cs typeface="Segoe UI"/>
              </a:rPr>
              <a:t>Explicar como funcionam as entidades de mensagens que formam os principais recursos do Barramento de Serviço.</a:t>
            </a:r>
          </a:p>
          <a:p>
            <a:pPr>
              <a:spcAft>
                <a:spcPts val="450"/>
              </a:spcAft>
            </a:pPr>
            <a:r>
              <a:rPr lang="pt-BR" sz="1350" dirty="0">
                <a:solidFill>
                  <a:srgbClr val="000000"/>
                </a:solidFill>
                <a:latin typeface="Segoe UI"/>
                <a:ea typeface="Segoe UI"/>
                <a:cs typeface="Segoe UI"/>
              </a:rPr>
              <a:t>Enviar e receber mensagens de uma fila do Barramento de Serviço usando o .NET.</a:t>
            </a:r>
          </a:p>
          <a:p>
            <a:pPr>
              <a:spcAft>
                <a:spcPts val="450"/>
              </a:spcAft>
            </a:pPr>
            <a:r>
              <a:rPr lang="pt-BR" sz="1350" dirty="0">
                <a:solidFill>
                  <a:srgbClr val="000000"/>
                </a:solidFill>
                <a:latin typeface="Segoe UI"/>
                <a:ea typeface="Segoe UI"/>
                <a:cs typeface="Segoe UI"/>
              </a:rPr>
              <a:t>Identificar os principais componentes do Armazenamento de Filas do Azure.</a:t>
            </a:r>
          </a:p>
          <a:p>
            <a:pPr>
              <a:spcAft>
                <a:spcPts val="450"/>
              </a:spcAft>
            </a:pPr>
            <a:r>
              <a:rPr lang="pt-BR" sz="1350" dirty="0">
                <a:solidFill>
                  <a:srgbClr val="000000"/>
                </a:solidFill>
                <a:latin typeface="Segoe UI"/>
                <a:ea typeface="Segoe UI"/>
                <a:cs typeface="Segoe UI"/>
              </a:rPr>
              <a:t>Criar filas e gerenciar mensagens no Armazenamento de Filas do Azure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usando o .NET.</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p:nvPr/>
        </p:nvSpPr>
        <p:spPr>
          <a:xfrm>
            <a:off x="5036273" y="1557464"/>
            <a:ext cx="3504330" cy="575207"/>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Qual recurso avançado do Barramento de Serviço do Azure cria uma garantia PEPS (primeiro a entrar, primeiro a sair)?</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4580878" y="2525079"/>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p:nvPr/>
        </p:nvSpPr>
        <p:spPr>
          <a:xfrm>
            <a:off x="5036273" y="2525079"/>
            <a:ext cx="3432560" cy="736653"/>
          </a:xfrm>
          <a:prstGeom prst="rect">
            <a:avLst/>
          </a:prstGeom>
        </p:spPr>
        <p:txBody>
          <a:bodyPr vert="horz" lIns="0" tIns="0" rIns="0" bIns="0" rtlCol="0">
            <a:noAutofit/>
          </a:bodyPr>
          <a:lstStyle>
            <a:defPPr>
              <a:defRPr lang="en-US"/>
            </a:defPPr>
            <a:lvl1pPr indent="0">
              <a:lnSpc>
                <a:spcPct val="100000"/>
              </a:lnSpc>
              <a:spcBef>
                <a:spcPct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ct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ct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pt-BR" sz="1350" dirty="0">
                <a:latin typeface="Segoe UI"/>
                <a:ea typeface="Segoe UI"/>
                <a:cs typeface="Segoe UI"/>
              </a:rPr>
              <a:t>No Barramento de Serviço do Azure, </a:t>
            </a:r>
            <a:br>
              <a:rPr lang="pt-BR" sz="1350" dirty="0">
                <a:latin typeface="Segoe UI"/>
                <a:ea typeface="Segoe UI"/>
                <a:cs typeface="Segoe UI"/>
              </a:rPr>
            </a:br>
            <a:r>
              <a:rPr lang="pt-BR" sz="1350" dirty="0">
                <a:latin typeface="Segoe UI"/>
                <a:ea typeface="Segoe UI"/>
                <a:cs typeface="Segoe UI"/>
              </a:rPr>
              <a:t>as mensagens são armazenadas permanentemente, o que permite um benefício de nivelamento de carga. Qual </a:t>
            </a:r>
            <a:br>
              <a:rPr lang="pt-BR" sz="1350" dirty="0">
                <a:latin typeface="Segoe UI"/>
                <a:ea typeface="Segoe UI"/>
                <a:cs typeface="Segoe UI"/>
              </a:rPr>
            </a:br>
            <a:r>
              <a:rPr lang="pt-BR" sz="1350" dirty="0">
                <a:latin typeface="Segoe UI"/>
                <a:ea typeface="Segoe UI"/>
                <a:cs typeface="Segoe UI"/>
              </a:rPr>
              <a:t>é o benefício de nivelar a carga em relação ao desempenho de um aplicativo de consumo?</a:t>
            </a:r>
          </a:p>
        </p:txBody>
      </p:sp>
    </p:spTree>
    <p:extLst>
      <p:ext uri="{BB962C8B-B14F-4D97-AF65-F5344CB8AC3E}">
        <p14:creationId xmlns:p14="http://schemas.microsoft.com/office/powerpoint/2010/main" val="24034573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663A789F-9434-07F1-8E4B-AAF3CFBB6B27}"/>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A25507F4-58EB-46AC-F239-92D74B98F483}"/>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Processar mensagens de forma assíncrona usando filas do Barramento de Serviço do Azure</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DAB938C2-4CD0-E471-70C8-56C09E429163}"/>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Laboratório</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F9CAC3E-6ED3-3493-7695-1B41299FE450}"/>
              </a:ext>
            </a:extLst>
          </p:cNvPr>
          <p:cNvSpPr>
            <a:spLocks noGrp="1"/>
          </p:cNvSpPr>
          <p:nvPr>
            <p:ph type="sldNum" idx="12"/>
          </p:nvPr>
        </p:nvSpPr>
        <p:spPr/>
        <p:txBody>
          <a:bodyPr/>
          <a:lstStyle/>
          <a:p>
            <a:r>
              <a:rPr lang="en-US"/>
              <a:t>[</a:t>
            </a:r>
            <a:fld id="{00000000-1234-1234-1234-123412341234}" type="slidenum">
              <a:rPr lang="en-US">
                <a:solidFill>
                  <a:srgbClr val="EA4E60"/>
                </a:solidFill>
              </a:rPr>
              <a:t>19</a:t>
            </a:fld>
            <a:r>
              <a:rPr lang="en-US"/>
              <a:t>]</a:t>
            </a:r>
            <a:endParaRPr lang="pt-BR"/>
          </a:p>
        </p:txBody>
      </p:sp>
      <p:pic>
        <p:nvPicPr>
          <p:cNvPr id="2" name="Imagem 1">
            <a:extLst>
              <a:ext uri="{FF2B5EF4-FFF2-40B4-BE49-F238E27FC236}">
                <a16:creationId xmlns:a16="http://schemas.microsoft.com/office/drawing/2014/main" id="{3EBCC4B9-8A42-BB77-23E4-DC356CD703E7}"/>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137053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dirty="0">
                <a:solidFill>
                  <a:srgbClr val="EA4E60"/>
                </a:solidFill>
              </a:rPr>
              <a:t>2</a:t>
            </a:fld>
            <a:r>
              <a:rPr lang="en-US"/>
              <a:t>]</a:t>
            </a:r>
            <a:endParaRPr lang="pt-BR"/>
          </a:p>
        </p:txBody>
      </p:sp>
      <p:pic>
        <p:nvPicPr>
          <p:cNvPr id="5" name="Imagem 3">
            <a:extLst>
              <a:ext uri="{FF2B5EF4-FFF2-40B4-BE49-F238E27FC236}">
                <a16:creationId xmlns:a16="http://schemas.microsoft.com/office/drawing/2014/main" id="{1616D4EB-5ECE-2334-2742-4085804B1413}"/>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CaixaDeTexto 3">
            <a:extLst>
              <a:ext uri="{FF2B5EF4-FFF2-40B4-BE49-F238E27FC236}">
                <a16:creationId xmlns:a16="http://schemas.microsoft.com/office/drawing/2014/main" id="{6EAF5CA8-C3EC-9EF7-55A4-20EBF5904904}"/>
              </a:ext>
            </a:extLst>
          </p:cNvPr>
          <p:cNvSpPr txBox="1"/>
          <p:nvPr/>
        </p:nvSpPr>
        <p:spPr>
          <a:xfrm>
            <a:off x="2572872" y="865917"/>
            <a:ext cx="6451527" cy="3046988"/>
          </a:xfrm>
          <a:prstGeom prst="rect">
            <a:avLst/>
          </a:prstGeom>
          <a:noFill/>
        </p:spPr>
        <p:txBody>
          <a:bodyPr wrap="square">
            <a:spAutoFit/>
          </a:bodyPr>
          <a:lstStyle/>
          <a:p>
            <a:r>
              <a:rPr lang="pt-BR" sz="1600" dirty="0"/>
              <a:t>Atualmente Arquiteto no Itaú.</a:t>
            </a:r>
          </a:p>
          <a:p>
            <a:endParaRPr lang="pt-BR" sz="1600" dirty="0"/>
          </a:p>
          <a:p>
            <a:r>
              <a:rPr lang="pt-BR" sz="1600" dirty="0"/>
              <a:t>Professor Universitário na </a:t>
            </a:r>
            <a:r>
              <a:rPr lang="pt-BR" sz="1600" dirty="0" err="1"/>
              <a:t>Cogna</a:t>
            </a:r>
            <a:r>
              <a:rPr lang="pt-BR" sz="1600" dirty="0"/>
              <a:t> nas disciplinas de Cloud e </a:t>
            </a:r>
            <a:r>
              <a:rPr lang="pt-BR" sz="1600" dirty="0" err="1"/>
              <a:t>DevOps</a:t>
            </a:r>
            <a:r>
              <a:rPr lang="pt-BR" sz="1600" dirty="0"/>
              <a:t>.</a:t>
            </a:r>
          </a:p>
          <a:p>
            <a:endParaRPr lang="pt-BR" sz="1600" dirty="0"/>
          </a:p>
          <a:p>
            <a:r>
              <a:rPr lang="pt-BR" sz="1600" dirty="0"/>
              <a:t>Palestrante, mentor atuante como transformador carreiras e performando organizações.</a:t>
            </a:r>
          </a:p>
          <a:p>
            <a:endParaRPr lang="pt-BR" sz="1600" dirty="0"/>
          </a:p>
          <a:p>
            <a:r>
              <a:rPr lang="pt-BR" sz="1600" dirty="0"/>
              <a:t>Reconhecido como Microsoft MVP desde 2022, atuante como profissional de tecnologia há mais de 22 anos, mantendo o foco no resultado.</a:t>
            </a:r>
          </a:p>
          <a:p>
            <a:endParaRPr lang="pt-BR" sz="1600" dirty="0"/>
          </a:p>
          <a:p>
            <a:r>
              <a:rPr lang="pt-BR" sz="1600" dirty="0"/>
              <a:t>Reconhecido como AWS Community Builder desde 2023.</a:t>
            </a:r>
          </a:p>
        </p:txBody>
      </p:sp>
      <p:pic>
        <p:nvPicPr>
          <p:cNvPr id="8" name="Imagem 7">
            <a:extLst>
              <a:ext uri="{FF2B5EF4-FFF2-40B4-BE49-F238E27FC236}">
                <a16:creationId xmlns:a16="http://schemas.microsoft.com/office/drawing/2014/main" id="{CDB5AAD2-F454-C96A-2D41-62E036659131}"/>
              </a:ext>
            </a:extLst>
          </p:cNvPr>
          <p:cNvPicPr>
            <a:picLocks noChangeAspect="1"/>
          </p:cNvPicPr>
          <p:nvPr/>
        </p:nvPicPr>
        <p:blipFill>
          <a:blip r:embed="rId4"/>
          <a:stretch>
            <a:fillRect/>
          </a:stretch>
        </p:blipFill>
        <p:spPr>
          <a:xfrm>
            <a:off x="2763150" y="4206372"/>
            <a:ext cx="1854539" cy="758209"/>
          </a:xfrm>
          <a:prstGeom prst="rect">
            <a:avLst/>
          </a:prstGeom>
        </p:spPr>
      </p:pic>
      <p:pic>
        <p:nvPicPr>
          <p:cNvPr id="1026" name="Picture 2" descr="AWS Community Builders Program. 2024 Application | by Ntombizakhona Mabaso  | Medium">
            <a:extLst>
              <a:ext uri="{FF2B5EF4-FFF2-40B4-BE49-F238E27FC236}">
                <a16:creationId xmlns:a16="http://schemas.microsoft.com/office/drawing/2014/main" id="{39CE65D2-7651-4D14-B014-5048521FEA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022" y="4277583"/>
            <a:ext cx="1186556" cy="750984"/>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m 13">
            <a:extLst>
              <a:ext uri="{FF2B5EF4-FFF2-40B4-BE49-F238E27FC236}">
                <a16:creationId xmlns:a16="http://schemas.microsoft.com/office/drawing/2014/main" id="{86D11A2C-7D91-427D-B702-827BFA69A752}"/>
              </a:ext>
            </a:extLst>
          </p:cNvPr>
          <p:cNvPicPr>
            <a:picLocks noChangeAspect="1"/>
          </p:cNvPicPr>
          <p:nvPr/>
        </p:nvPicPr>
        <p:blipFill>
          <a:blip r:embed="rId6"/>
          <a:stretch>
            <a:fillRect/>
          </a:stretch>
        </p:blipFill>
        <p:spPr>
          <a:xfrm>
            <a:off x="0" y="0"/>
            <a:ext cx="2372439" cy="5143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Perguntas de discussão em grupo:</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900"/>
              </a:spcAft>
            </a:pPr>
            <a:r>
              <a:rPr lang="pt-BR" sz="1800" dirty="0">
                <a:solidFill>
                  <a:srgbClr val="000000"/>
                </a:solidFill>
                <a:latin typeface="Segoe UI"/>
                <a:ea typeface="Segoe UI"/>
                <a:cs typeface="Segoe UI"/>
              </a:rPr>
              <a:t>Em que condições seria melhor usar o Barramento de Serviço do Azure para mensagens? Filas do Armazenamento de Filas do Azure?</a:t>
            </a:r>
          </a:p>
          <a:p>
            <a:pPr>
              <a:spcAft>
                <a:spcPts val="900"/>
              </a:spcAft>
            </a:pPr>
            <a:r>
              <a:rPr lang="pt-BR" sz="1800" dirty="0">
                <a:solidFill>
                  <a:srgbClr val="000000"/>
                </a:solidFill>
                <a:latin typeface="Segoe UI"/>
                <a:ea typeface="Segoe UI"/>
                <a:cs typeface="Segoe UI"/>
              </a:rPr>
              <a:t>Descreva os quatro componentes do Armazenamento em Filas do Azure.</a:t>
            </a:r>
          </a:p>
          <a:p>
            <a:pPr>
              <a:spcAft>
                <a:spcPts val="900"/>
              </a:spcAft>
            </a:pPr>
            <a:r>
              <a:rPr lang="pt-BR" sz="1800" dirty="0">
                <a:solidFill>
                  <a:srgbClr val="000000"/>
                </a:solidFill>
                <a:latin typeface="Segoe UI"/>
                <a:ea typeface="Segoe UI"/>
                <a:cs typeface="Segoe UI"/>
              </a:rPr>
              <a:t>Descreva as filas do Barramento de serviço, tópicos e assinaturas. Quais são os modos de recebimento? </a:t>
            </a:r>
          </a:p>
          <a:p>
            <a:pPr marL="0" indent="0">
              <a:buNone/>
            </a:pPr>
            <a:endParaRPr lang="en-US" sz="1800" dirty="0"/>
          </a:p>
        </p:txBody>
      </p:sp>
    </p:spTree>
    <p:extLst>
      <p:ext uri="{BB962C8B-B14F-4D97-AF65-F5344CB8AC3E}">
        <p14:creationId xmlns:p14="http://schemas.microsoft.com/office/powerpoint/2010/main" val="12884576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a:xfrm>
            <a:off x="342000" y="4606"/>
            <a:ext cx="7886700" cy="994172"/>
          </a:xfrm>
        </p:spPr>
        <p:txBody>
          <a:bodyPr>
            <a:noAutofit/>
          </a:bodyPr>
          <a:lstStyle/>
          <a:p>
            <a:pPr>
              <a:lnSpc>
                <a:spcPct val="100000"/>
              </a:lnSpc>
            </a:pPr>
            <a:r>
              <a:rPr lang="pt-BR" sz="1800" dirty="0">
                <a:solidFill>
                  <a:srgbClr val="000000"/>
                </a:solidFill>
                <a:latin typeface="Segoe UI Semibold"/>
                <a:ea typeface="Segoe UI Semibold"/>
                <a:cs typeface="Segoe UI Semibold"/>
              </a:rPr>
              <a:t>Laboratório: processar mensagens de forma assíncrona usando as filas do Barramento de Serviço do Azure</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a:bodyPr>
          <a:lstStyle/>
          <a:p>
            <a:pPr marL="0" indent="0">
              <a:buNone/>
            </a:pPr>
            <a:r>
              <a:rPr lang="pt-BR" sz="1500" dirty="0">
                <a:solidFill>
                  <a:srgbClr val="000000"/>
                </a:solidFill>
                <a:latin typeface="Segoe UI"/>
                <a:ea typeface="Segoe UI"/>
                <a:cs typeface="Segoe UI"/>
              </a:rPr>
              <a:t>Neste laboratório, você criará um projeto do .NET Core que publique mensagens no sistema e um segundo aplicativo do .NET Core que leia mensagens da fila. O primeiro aplicativo simulará dados provenientes de um sensor, enquanto o segundo aplicativo simulará o sistema que lerá as mensagens da fila para processamento.</a:t>
            </a:r>
          </a:p>
          <a:p>
            <a:pPr marL="0" indent="0">
              <a:buNone/>
            </a:pPr>
            <a:endParaRPr lang="en-US" sz="1500" dirty="0"/>
          </a:p>
          <a:p>
            <a:pPr marL="0" indent="0">
              <a:buNone/>
            </a:pPr>
            <a:r>
              <a:rPr lang="pt-BR" sz="1500" dirty="0">
                <a:solidFill>
                  <a:srgbClr val="000000"/>
                </a:solidFill>
                <a:latin typeface="Segoe UI"/>
                <a:ea typeface="Segoe UI"/>
                <a:cs typeface="Segoe UI"/>
                <a:hlinkClick r:id="rId2" history="0"/>
              </a:rPr>
              <a:t>http://aka.ms/az204labs</a:t>
            </a:r>
            <a:endParaRPr lang="en-US" sz="15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a:xfrm>
            <a:off x="4852450" y="1322941"/>
            <a:ext cx="3636417" cy="2821781"/>
          </a:xfrm>
        </p:spPr>
        <p:txBody>
          <a:bodyPr>
            <a:normAutofit/>
          </a:bodyPr>
          <a:lstStyle/>
          <a:p>
            <a:pPr>
              <a:spcAft>
                <a:spcPts val="450"/>
              </a:spcAft>
            </a:pPr>
            <a:r>
              <a:rPr lang="pt-BR" sz="1350" dirty="0">
                <a:solidFill>
                  <a:srgbClr val="222222"/>
                </a:solidFill>
                <a:latin typeface="segoe-ui_semibold"/>
                <a:ea typeface="segoe-ui_semibold"/>
                <a:cs typeface="segoe-ui_semibold"/>
              </a:rPr>
              <a:t>Exercício 1: Criar recursos do Azure</a:t>
            </a:r>
          </a:p>
          <a:p>
            <a:pPr>
              <a:spcAft>
                <a:spcPts val="450"/>
              </a:spcAft>
            </a:pPr>
            <a:r>
              <a:rPr lang="pt-BR" sz="1350" dirty="0">
                <a:solidFill>
                  <a:srgbClr val="222222"/>
                </a:solidFill>
                <a:latin typeface="segoe-ui_semibold"/>
                <a:ea typeface="segoe-ui_semibold"/>
                <a:cs typeface="segoe-ui_semibold"/>
              </a:rPr>
              <a:t>Exercício 2: Criar um projeto do .NET Core para publicar mensagens em uma fila do Barramento de Serviço</a:t>
            </a:r>
          </a:p>
          <a:p>
            <a:pPr>
              <a:spcAft>
                <a:spcPts val="450"/>
              </a:spcAft>
            </a:pPr>
            <a:r>
              <a:rPr lang="pt-BR" sz="1350" dirty="0">
                <a:solidFill>
                  <a:srgbClr val="222222"/>
                </a:solidFill>
                <a:latin typeface="segoe-ui_semibold"/>
                <a:ea typeface="segoe-ui_semibold"/>
                <a:cs typeface="segoe-ui_semibold"/>
              </a:rPr>
              <a:t>Exercício 3: Criar um projeto do .NET Core para ler mensagens em uma fila do Barramento de Serviço</a:t>
            </a:r>
          </a:p>
          <a:p>
            <a:pPr marL="0" indent="0">
              <a:spcAft>
                <a:spcPts val="450"/>
              </a:spcAft>
              <a:buNone/>
            </a:pPr>
            <a:endParaRPr lang="en-US" sz="1350" dirty="0">
              <a:solidFill>
                <a:srgbClr val="222222"/>
              </a:solidFill>
              <a:latin typeface="segoe-ui_semibold"/>
            </a:endParaRPr>
          </a:p>
        </p:txBody>
      </p:sp>
    </p:spTree>
    <p:extLst>
      <p:ext uri="{BB962C8B-B14F-4D97-AF65-F5344CB8AC3E}">
        <p14:creationId xmlns:p14="http://schemas.microsoft.com/office/powerpoint/2010/main" val="361190602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22</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
          <p:cNvSpPr txBox="1"/>
          <p:nvPr/>
        </p:nvSpPr>
        <p:spPr>
          <a:xfrm>
            <a:off x="457201" y="40199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dirty="0" err="1">
                <a:solidFill>
                  <a:srgbClr val="EA4E60"/>
                </a:solidFill>
                <a:latin typeface="Century Gothic"/>
                <a:ea typeface="Century Gothic"/>
                <a:cs typeface="Century Gothic"/>
                <a:sym typeface="Century Gothic"/>
              </a:rPr>
              <a:t>Objetivo</a:t>
            </a:r>
            <a:r>
              <a:rPr lang="en-US" sz="4000" b="1" i="0" u="none" strike="noStrike" cap="none" dirty="0">
                <a:solidFill>
                  <a:srgbClr val="EA4E60"/>
                </a:solidFill>
                <a:latin typeface="Century Gothic"/>
                <a:ea typeface="Century Gothic"/>
                <a:cs typeface="Century Gothic"/>
                <a:sym typeface="Century Gothic"/>
              </a:rPr>
              <a:t> </a:t>
            </a:r>
            <a:r>
              <a:rPr lang="en-US" sz="4000" b="1" i="0" u="none" strike="noStrike" cap="none" dirty="0" err="1">
                <a:solidFill>
                  <a:srgbClr val="EA4E60"/>
                </a:solidFill>
                <a:latin typeface="Century Gothic"/>
                <a:ea typeface="Century Gothic"/>
                <a:cs typeface="Century Gothic"/>
                <a:sym typeface="Century Gothic"/>
              </a:rPr>
              <a:t>Geral</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
        <p:nvSpPr>
          <p:cNvPr id="6" name="Content Placeholder 3">
            <a:extLst>
              <a:ext uri="{FF2B5EF4-FFF2-40B4-BE49-F238E27FC236}">
                <a16:creationId xmlns:a16="http://schemas.microsoft.com/office/drawing/2014/main" id="{EFB98826-EC2E-4383-80A6-BC1F6698E647}"/>
              </a:ext>
            </a:extLst>
          </p:cNvPr>
          <p:cNvSpPr txBox="1">
            <a:spLocks/>
          </p:cNvSpPr>
          <p:nvPr/>
        </p:nvSpPr>
        <p:spPr>
          <a:xfrm>
            <a:off x="457201" y="1235075"/>
            <a:ext cx="7970149" cy="336740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ClrTx/>
            </a:pPr>
            <a:r>
              <a:rPr lang="pt-BR" sz="2400" dirty="0">
                <a:solidFill>
                  <a:srgbClr val="000000"/>
                </a:solidFill>
                <a:latin typeface="Segoe UI"/>
                <a:ea typeface="Segoe UI"/>
                <a:cs typeface="Segoe UI"/>
              </a:rPr>
              <a:t>Escolher o mecanismo de fila adequado à sua solução.</a:t>
            </a:r>
          </a:p>
          <a:p>
            <a:pPr>
              <a:spcAft>
                <a:spcPts val="600"/>
              </a:spcAft>
              <a:buClrTx/>
            </a:pPr>
            <a:r>
              <a:rPr lang="pt-BR" sz="2400" dirty="0">
                <a:solidFill>
                  <a:srgbClr val="000000"/>
                </a:solidFill>
                <a:latin typeface="Segoe UI"/>
                <a:ea typeface="Segoe UI"/>
                <a:cs typeface="Segoe UI"/>
              </a:rPr>
              <a:t>Explicar como funcionam as entidades de mensagens que formam os principais recursos do Barramento de Serviço.</a:t>
            </a:r>
          </a:p>
          <a:p>
            <a:pPr>
              <a:spcAft>
                <a:spcPts val="600"/>
              </a:spcAft>
              <a:buClrTx/>
            </a:pPr>
            <a:r>
              <a:rPr lang="pt-BR" sz="2400" dirty="0">
                <a:solidFill>
                  <a:srgbClr val="000000"/>
                </a:solidFill>
                <a:latin typeface="Segoe UI"/>
                <a:ea typeface="Segoe UI"/>
                <a:cs typeface="Segoe UI"/>
              </a:rPr>
              <a:t>Enviar e receber mensagens de uma fila do Barramento de Serviço usando </a:t>
            </a:r>
            <a:br>
              <a:rPr lang="pt-BR" sz="2400" dirty="0">
                <a:solidFill>
                  <a:srgbClr val="000000"/>
                </a:solidFill>
                <a:latin typeface="Segoe UI"/>
                <a:ea typeface="Segoe UI"/>
                <a:cs typeface="Segoe UI"/>
              </a:rPr>
            </a:br>
            <a:r>
              <a:rPr lang="pt-BR" sz="2400" dirty="0">
                <a:solidFill>
                  <a:srgbClr val="000000"/>
                </a:solidFill>
                <a:latin typeface="Segoe UI"/>
                <a:ea typeface="Segoe UI"/>
                <a:cs typeface="Segoe UI"/>
              </a:rPr>
              <a:t>o .NET.</a:t>
            </a:r>
          </a:p>
          <a:p>
            <a:pPr>
              <a:spcAft>
                <a:spcPts val="600"/>
              </a:spcAft>
              <a:buClrTx/>
            </a:pPr>
            <a:r>
              <a:rPr lang="pt-BR" sz="2400" dirty="0">
                <a:solidFill>
                  <a:srgbClr val="000000"/>
                </a:solidFill>
                <a:latin typeface="Segoe UI"/>
                <a:ea typeface="Segoe UI"/>
                <a:cs typeface="Segoe UI"/>
              </a:rPr>
              <a:t>Identificar os principais componentes do Armazenamento de Filas do Azure.</a:t>
            </a:r>
          </a:p>
          <a:p>
            <a:pPr>
              <a:spcAft>
                <a:spcPts val="600"/>
              </a:spcAft>
              <a:buClrTx/>
            </a:pPr>
            <a:r>
              <a:rPr lang="pt-BR" sz="2400" dirty="0">
                <a:solidFill>
                  <a:srgbClr val="000000"/>
                </a:solidFill>
                <a:latin typeface="Segoe UI"/>
                <a:ea typeface="Segoe UI"/>
                <a:cs typeface="Segoe UI"/>
              </a:rPr>
              <a:t>Criar filas e gerenciar mensagens no Armazenamento de Filas do Azure usando o .NET.</a:t>
            </a:r>
          </a:p>
        </p:txBody>
      </p:sp>
    </p:spTree>
    <p:extLst>
      <p:ext uri="{BB962C8B-B14F-4D97-AF65-F5344CB8AC3E}">
        <p14:creationId xmlns:p14="http://schemas.microsoft.com/office/powerpoint/2010/main" val="148169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7"/>
          <p:cNvSpPr txBox="1"/>
          <p:nvPr/>
        </p:nvSpPr>
        <p:spPr>
          <a:xfrm>
            <a:off x="7590" y="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p:cNvSpPr/>
          <p:nvPr/>
        </p:nvSpPr>
        <p:spPr>
          <a:xfrm>
            <a:off x="55387" y="632897"/>
            <a:ext cx="8969012" cy="3297632"/>
          </a:xfrm>
          <a:prstGeom prst="rect">
            <a:avLst/>
          </a:prstGeom>
          <a:noFill/>
          <a:ln>
            <a:noFill/>
          </a:ln>
        </p:spPr>
        <p:txBody>
          <a:bodyPr spcFirstLastPara="1" wrap="square" lIns="91425" tIns="45700" rIns="91425" bIns="45700" anchor="t" anchorCtr="0">
            <a:noAutofit/>
          </a:bodyPr>
          <a:lstStyle/>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1: </a:t>
            </a:r>
            <a:r>
              <a:rPr lang="pt-BR" sz="2000" b="0" i="0" strike="noStrike" cap="none" spc="-51" baseline="0" dirty="0">
                <a:solidFill>
                  <a:srgbClr val="000000"/>
                </a:solidFill>
                <a:effectLst/>
                <a:latin typeface="Segoe UI"/>
                <a:ea typeface="Segoe UI"/>
                <a:cs typeface="Segoe UI"/>
              </a:rPr>
              <a:t>Descubra as filas de mensagens do Azure</a:t>
            </a:r>
            <a:endParaRPr lang="pt-BR" sz="2000" b="0" i="0" strike="noStrike" cap="none" spc="0" baseline="0" dirty="0">
              <a:solidFill>
                <a:srgbClr val="000000"/>
              </a:solidFill>
              <a:effectLst/>
              <a:latin typeface="Segoe UI"/>
              <a:ea typeface="Segoe UI"/>
              <a:cs typeface="Segoe UI"/>
            </a:endParaRPr>
          </a:p>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2: </a:t>
            </a:r>
            <a:r>
              <a:rPr lang="pt-BR" sz="2000" b="0" i="0" strike="noStrike" cap="none" spc="-51" baseline="0" dirty="0">
                <a:solidFill>
                  <a:srgbClr val="000000"/>
                </a:solidFill>
                <a:effectLst/>
                <a:latin typeface="Segoe UI"/>
                <a:ea typeface="Segoe UI"/>
                <a:cs typeface="Segoe UI"/>
              </a:rPr>
              <a:t>Exercício – Enviar e receber mensagens de uma fila do Barramento de Serviço usando o .NET</a:t>
            </a:r>
          </a:p>
          <a:p>
            <a:pPr marL="342900" indent="-342900">
              <a:spcBef>
                <a:spcPts val="600"/>
              </a:spcBef>
              <a:spcAft>
                <a:spcPts val="600"/>
              </a:spcAft>
              <a:buFont typeface="Wingdings" panose="05000000000000000000" pitchFamily="2" charset="2"/>
              <a:buChar char="q"/>
            </a:pPr>
            <a:r>
              <a:rPr lang="pt-BR" sz="2000" spc="-51" dirty="0">
                <a:latin typeface="Segoe UI"/>
                <a:ea typeface="Segoe UI"/>
                <a:cs typeface="Segoe UI"/>
              </a:rPr>
              <a:t>Aula 3: Explorar o Armazenamento de Filas no Azure</a:t>
            </a:r>
            <a:endParaRPr lang="pt-BR" sz="2000" b="0" i="0" strike="noStrike" cap="none" spc="-51" baseline="0" dirty="0">
              <a:solidFill>
                <a:srgbClr val="000000"/>
              </a:solidFill>
              <a:effectLst/>
              <a:latin typeface="Segoe UI"/>
              <a:ea typeface="Segoe UI"/>
              <a:cs typeface="Segoe UI"/>
            </a:endParaRPr>
          </a:p>
          <a:p>
            <a:pPr marL="342900" indent="-342900">
              <a:spcBef>
                <a:spcPts val="600"/>
              </a:spcBef>
              <a:spcAft>
                <a:spcPts val="600"/>
              </a:spcAft>
              <a:buFont typeface="Wingdings" panose="05000000000000000000" pitchFamily="2" charset="2"/>
              <a:buChar char="q"/>
            </a:pPr>
            <a:r>
              <a:rPr lang="pt-BR" sz="2000" dirty="0">
                <a:latin typeface="Segoe UI"/>
                <a:ea typeface="Segoe UI"/>
                <a:cs typeface="Segoe UI"/>
              </a:rPr>
              <a:t>Laboratório</a:t>
            </a:r>
            <a:endParaRPr lang="pt-BR" sz="2000" b="0" i="0" strike="noStrike" cap="none" spc="0" baseline="0" dirty="0">
              <a:solidFill>
                <a:srgbClr val="000000"/>
              </a:solidFill>
              <a:effectLst/>
              <a:latin typeface="Segoe UI"/>
              <a:ea typeface="Segoe UI"/>
              <a:cs typeface="Segoe UI"/>
            </a:endParaRPr>
          </a:p>
          <a:p>
            <a:pPr marL="457200" indent="-457200">
              <a:buSzPts val="2400"/>
            </a:pPr>
            <a:endParaRPr lang="en-US" sz="2400" b="1" dirty="0">
              <a:solidFill>
                <a:srgbClr val="040A24"/>
              </a:solidFill>
              <a:latin typeface="Calibri"/>
              <a:ea typeface="Calibri"/>
              <a:cs typeface="Calibri"/>
            </a:endParaRPr>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Descobrir as filas de mensagens do Azure</a:t>
            </a: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1</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71044" y="127584"/>
            <a:ext cx="651673" cy="2714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69027-8060-29FD-A85E-206719F36D5A}"/>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Introdução</a:t>
            </a:r>
          </a:p>
        </p:txBody>
      </p:sp>
      <p:sp>
        <p:nvSpPr>
          <p:cNvPr id="4" name="Content Placeholder 3">
            <a:extLst>
              <a:ext uri="{FF2B5EF4-FFF2-40B4-BE49-F238E27FC236}">
                <a16:creationId xmlns:a16="http://schemas.microsoft.com/office/drawing/2014/main" id="{84FFF623-9F1B-1D5E-6E61-8754DADF0416}"/>
              </a:ext>
            </a:extLst>
          </p:cNvPr>
          <p:cNvSpPr>
            <a:spLocks noGrp="1"/>
          </p:cNvSpPr>
          <p:nvPr>
            <p:ph sz="quarter" idx="10"/>
          </p:nvPr>
        </p:nvSpPr>
        <p:spPr/>
        <p:txBody>
          <a:bodyPr/>
          <a:lstStyle/>
          <a:p>
            <a:pPr>
              <a:spcAft>
                <a:spcPts val="900"/>
              </a:spcAft>
            </a:pPr>
            <a:r>
              <a:rPr lang="pt-BR" sz="1800" dirty="0">
                <a:solidFill>
                  <a:srgbClr val="000000"/>
                </a:solidFill>
                <a:latin typeface="Segoe UI"/>
                <a:ea typeface="Segoe UI"/>
                <a:cs typeface="Segoe UI"/>
              </a:rPr>
              <a:t>O Azure dá suporte a dois tipos de mecanismos de fila: </a:t>
            </a:r>
            <a:r>
              <a:rPr lang="pt-BR" sz="1800" i="1" dirty="0">
                <a:solidFill>
                  <a:srgbClr val="000000"/>
                </a:solidFill>
                <a:latin typeface="Segoe UI"/>
                <a:ea typeface="Segoe UI"/>
                <a:cs typeface="Segoe UI"/>
              </a:rPr>
              <a:t>filas de Barramento de Serviço</a:t>
            </a:r>
            <a:r>
              <a:rPr lang="pt-BR" sz="1800" dirty="0">
                <a:solidFill>
                  <a:srgbClr val="000000"/>
                </a:solidFill>
                <a:latin typeface="Segoe UI"/>
                <a:ea typeface="Segoe UI"/>
                <a:cs typeface="Segoe UI"/>
              </a:rPr>
              <a:t> e </a:t>
            </a:r>
            <a:r>
              <a:rPr lang="pt-BR" sz="1800" i="1" dirty="0">
                <a:solidFill>
                  <a:srgbClr val="000000"/>
                </a:solidFill>
                <a:latin typeface="Segoe UI"/>
                <a:ea typeface="Segoe UI"/>
                <a:cs typeface="Segoe UI"/>
              </a:rPr>
              <a:t>filas de Armazenamento</a:t>
            </a:r>
            <a:r>
              <a:rPr lang="pt-BR" sz="1800" dirty="0">
                <a:solidFill>
                  <a:srgbClr val="000000"/>
                </a:solidFill>
                <a:latin typeface="Segoe UI"/>
                <a:ea typeface="Segoe UI"/>
                <a:cs typeface="Segoe UI"/>
              </a:rPr>
              <a:t>.</a:t>
            </a:r>
          </a:p>
          <a:p>
            <a:pPr>
              <a:spcAft>
                <a:spcPts val="900"/>
              </a:spcAft>
            </a:pPr>
            <a:r>
              <a:rPr lang="pt-BR" sz="1800" dirty="0">
                <a:solidFill>
                  <a:srgbClr val="000000"/>
                </a:solidFill>
                <a:latin typeface="Segoe UI"/>
                <a:ea typeface="Segoe UI"/>
                <a:cs typeface="Segoe UI"/>
              </a:rPr>
              <a:t>As filas de Barramento de Serviço fazem parte de uma infraestrutura mais ampla do sistema de mensagens do Azure. Elas são compatíveis com o enfileiramento,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a publicação/assinatura e outros padrões de integração avançados.</a:t>
            </a:r>
          </a:p>
          <a:p>
            <a:pPr>
              <a:spcAft>
                <a:spcPts val="900"/>
              </a:spcAft>
            </a:pPr>
            <a:r>
              <a:rPr lang="pt-BR" sz="1800" dirty="0">
                <a:solidFill>
                  <a:srgbClr val="000000"/>
                </a:solidFill>
                <a:latin typeface="Segoe UI"/>
                <a:ea typeface="Segoe UI"/>
                <a:cs typeface="Segoe UI"/>
              </a:rPr>
              <a:t>As filas de armazenamento fazem parte da infraestrutura de Armazenamento do Azure e permitem armazenar um grande número de mensagens.</a:t>
            </a:r>
          </a:p>
        </p:txBody>
      </p:sp>
    </p:spTree>
    <p:extLst>
      <p:ext uri="{BB962C8B-B14F-4D97-AF65-F5344CB8AC3E}">
        <p14:creationId xmlns:p14="http://schemas.microsoft.com/office/powerpoint/2010/main" val="26850058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5E0072-E117-8E79-F988-47064717BF2E}"/>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Escolher uma solução de fila de mensagens</a:t>
            </a:r>
            <a:endParaRPr lang="en-US" dirty="0"/>
          </a:p>
        </p:txBody>
      </p:sp>
      <p:sp>
        <p:nvSpPr>
          <p:cNvPr id="5" name="Content Placeholder 4">
            <a:extLst>
              <a:ext uri="{FF2B5EF4-FFF2-40B4-BE49-F238E27FC236}">
                <a16:creationId xmlns:a16="http://schemas.microsoft.com/office/drawing/2014/main" id="{D567C157-CF14-1D2B-9DBC-CE84CA4A4DD2}"/>
              </a:ext>
            </a:extLst>
          </p:cNvPr>
          <p:cNvSpPr>
            <a:spLocks noGrp="1"/>
          </p:cNvSpPr>
          <p:nvPr>
            <p:ph sz="quarter" idx="10"/>
          </p:nvPr>
        </p:nvSpPr>
        <p:spPr/>
        <p:txBody>
          <a:bodyPr/>
          <a:lstStyle/>
          <a:p>
            <a:pPr marL="0" indent="0">
              <a:spcAft>
                <a:spcPts val="900"/>
              </a:spcAft>
              <a:buNone/>
            </a:pPr>
            <a:r>
              <a:rPr lang="pt-BR" sz="1500" dirty="0">
                <a:solidFill>
                  <a:srgbClr val="000000"/>
                </a:solidFill>
                <a:latin typeface="Segoe UI Semibold"/>
                <a:ea typeface="Segoe UI Semibold"/>
                <a:cs typeface="Segoe UI Semibold"/>
              </a:rPr>
              <a:t>Considere usar filas de Barramento de </a:t>
            </a:r>
            <a:br>
              <a:rPr lang="pt-BR" sz="1500" dirty="0">
                <a:solidFill>
                  <a:srgbClr val="000000"/>
                </a:solidFill>
                <a:latin typeface="Segoe UI Semibold"/>
                <a:ea typeface="Segoe UI Semibold"/>
                <a:cs typeface="Segoe UI Semibold"/>
              </a:rPr>
            </a:br>
            <a:r>
              <a:rPr lang="pt-BR" sz="1500" dirty="0">
                <a:solidFill>
                  <a:srgbClr val="000000"/>
                </a:solidFill>
                <a:latin typeface="Segoe UI Semibold"/>
                <a:ea typeface="Segoe UI Semibold"/>
                <a:cs typeface="Segoe UI Semibold"/>
              </a:rPr>
              <a:t>Serviço quando:</a:t>
            </a:r>
          </a:p>
          <a:p>
            <a:pPr>
              <a:spcAft>
                <a:spcPts val="450"/>
              </a:spcAft>
            </a:pPr>
            <a:r>
              <a:rPr lang="pt-BR" sz="1275" dirty="0">
                <a:solidFill>
                  <a:srgbClr val="000000"/>
                </a:solidFill>
                <a:latin typeface="Segoe UI"/>
                <a:ea typeface="Segoe UI"/>
                <a:cs typeface="Segoe UI"/>
              </a:rPr>
              <a:t>Sua solução precisar receber mensagens sem </a:t>
            </a:r>
            <a:br>
              <a:rPr lang="pt-BR" sz="1275" dirty="0">
                <a:solidFill>
                  <a:srgbClr val="000000"/>
                </a:solidFill>
                <a:latin typeface="Segoe UI"/>
                <a:ea typeface="Segoe UI"/>
                <a:cs typeface="Segoe UI"/>
              </a:rPr>
            </a:br>
            <a:r>
              <a:rPr lang="pt-BR" sz="1275" dirty="0">
                <a:solidFill>
                  <a:srgbClr val="000000"/>
                </a:solidFill>
                <a:latin typeface="Segoe UI"/>
                <a:ea typeface="Segoe UI"/>
                <a:cs typeface="Segoe UI"/>
              </a:rPr>
              <a:t>a necessidade de sondar a fila</a:t>
            </a:r>
          </a:p>
          <a:p>
            <a:pPr>
              <a:spcAft>
                <a:spcPts val="450"/>
              </a:spcAft>
            </a:pPr>
            <a:r>
              <a:rPr lang="pt-BR" sz="1275" dirty="0">
                <a:solidFill>
                  <a:srgbClr val="000000"/>
                </a:solidFill>
                <a:latin typeface="Segoe UI"/>
                <a:ea typeface="Segoe UI"/>
                <a:cs typeface="Segoe UI"/>
              </a:rPr>
              <a:t>Sua solução exigir que a fila forneça uma entrega ordenada PEPS (primeiro a entrar, primeiro a sair).</a:t>
            </a:r>
          </a:p>
          <a:p>
            <a:pPr>
              <a:spcAft>
                <a:spcPts val="450"/>
              </a:spcAft>
            </a:pPr>
            <a:r>
              <a:rPr lang="pt-BR" sz="1275" dirty="0">
                <a:solidFill>
                  <a:srgbClr val="000000"/>
                </a:solidFill>
                <a:latin typeface="Segoe UI"/>
                <a:ea typeface="Segoe UI"/>
                <a:cs typeface="Segoe UI"/>
              </a:rPr>
              <a:t>Sua solução precisar dar suporte à detecção automática de duplicatas.</a:t>
            </a:r>
          </a:p>
          <a:p>
            <a:pPr>
              <a:spcAft>
                <a:spcPts val="450"/>
              </a:spcAft>
            </a:pPr>
            <a:r>
              <a:rPr lang="pt-BR" sz="1275" dirty="0">
                <a:solidFill>
                  <a:srgbClr val="000000"/>
                </a:solidFill>
                <a:latin typeface="Segoe UI"/>
                <a:ea typeface="Segoe UI"/>
                <a:cs typeface="Segoe UI"/>
              </a:rPr>
              <a:t>Você quiser que seu aplicativo processe mensagens como fluxos paralelos de longa execução</a:t>
            </a:r>
          </a:p>
          <a:p>
            <a:pPr>
              <a:spcAft>
                <a:spcPts val="450"/>
              </a:spcAft>
            </a:pPr>
            <a:r>
              <a:rPr lang="pt-BR" sz="1275" dirty="0">
                <a:solidFill>
                  <a:srgbClr val="000000"/>
                </a:solidFill>
                <a:latin typeface="Segoe UI"/>
                <a:ea typeface="Segoe UI"/>
                <a:cs typeface="Segoe UI"/>
              </a:rPr>
              <a:t>Seu aplicativo lidar com mensagens que podem exceder 64 KB. No entanto, elas provavelmente </a:t>
            </a:r>
            <a:br>
              <a:rPr lang="pt-BR" sz="1275" dirty="0">
                <a:solidFill>
                  <a:srgbClr val="000000"/>
                </a:solidFill>
                <a:latin typeface="Segoe UI"/>
                <a:ea typeface="Segoe UI"/>
                <a:cs typeface="Segoe UI"/>
              </a:rPr>
            </a:br>
            <a:r>
              <a:rPr lang="pt-BR" sz="1275" dirty="0">
                <a:solidFill>
                  <a:srgbClr val="000000"/>
                </a:solidFill>
                <a:latin typeface="Segoe UI"/>
                <a:ea typeface="Segoe UI"/>
                <a:cs typeface="Segoe UI"/>
              </a:rPr>
              <a:t>não chegarão ao limite de 256 KB.</a:t>
            </a:r>
          </a:p>
          <a:p>
            <a:endParaRPr lang="en-US" sz="1500" dirty="0"/>
          </a:p>
        </p:txBody>
      </p:sp>
      <p:sp>
        <p:nvSpPr>
          <p:cNvPr id="6" name="Content Placeholder 5">
            <a:extLst>
              <a:ext uri="{FF2B5EF4-FFF2-40B4-BE49-F238E27FC236}">
                <a16:creationId xmlns:a16="http://schemas.microsoft.com/office/drawing/2014/main" id="{95453A31-49E0-0B84-D96F-01E799362B1D}"/>
              </a:ext>
            </a:extLst>
          </p:cNvPr>
          <p:cNvSpPr>
            <a:spLocks noGrp="1"/>
          </p:cNvSpPr>
          <p:nvPr>
            <p:ph sz="quarter" idx="11"/>
          </p:nvPr>
        </p:nvSpPr>
        <p:spPr>
          <a:xfrm>
            <a:off x="4326943" y="926307"/>
            <a:ext cx="4029959" cy="3612356"/>
          </a:xfrm>
        </p:spPr>
        <p:txBody>
          <a:bodyPr/>
          <a:lstStyle/>
          <a:p>
            <a:pPr marL="0" indent="0">
              <a:spcAft>
                <a:spcPts val="900"/>
              </a:spcAft>
              <a:buNone/>
            </a:pPr>
            <a:r>
              <a:rPr lang="pt-BR" sz="1500" dirty="0">
                <a:solidFill>
                  <a:srgbClr val="000000"/>
                </a:solidFill>
                <a:latin typeface="Segoe UI Semibold"/>
                <a:ea typeface="Segoe UI Semibold"/>
                <a:cs typeface="Segoe UI Semibold"/>
              </a:rPr>
              <a:t>Considere usar filas de Armazenamento quando:</a:t>
            </a:r>
          </a:p>
          <a:p>
            <a:pPr>
              <a:spcAft>
                <a:spcPts val="450"/>
              </a:spcAft>
            </a:pPr>
            <a:r>
              <a:rPr lang="pt-BR" sz="1275" dirty="0">
                <a:solidFill>
                  <a:srgbClr val="000000"/>
                </a:solidFill>
                <a:latin typeface="Segoe UI"/>
                <a:ea typeface="Segoe UI"/>
                <a:cs typeface="Segoe UI"/>
              </a:rPr>
              <a:t>Seu aplicativo precisar armazenar mais de 80 GB de mensagens em uma fila.</a:t>
            </a:r>
          </a:p>
          <a:p>
            <a:pPr>
              <a:spcAft>
                <a:spcPts val="450"/>
              </a:spcAft>
            </a:pPr>
            <a:r>
              <a:rPr lang="pt-BR" sz="1275" dirty="0">
                <a:solidFill>
                  <a:srgbClr val="000000"/>
                </a:solidFill>
                <a:latin typeface="Segoe UI"/>
                <a:ea typeface="Segoe UI"/>
                <a:cs typeface="Segoe UI"/>
              </a:rPr>
              <a:t>Seu aplicativo desejar acompanhar o progresso do processamento de uma mensagem na fila. Isso será útil caso haja falha no processamento de trabalho de uma mensagem. Outro trabalho poderá usar essas informações para prosseguir do ponto em que </a:t>
            </a:r>
            <a:br>
              <a:rPr lang="pt-BR" sz="1275" dirty="0">
                <a:solidFill>
                  <a:srgbClr val="000000"/>
                </a:solidFill>
                <a:latin typeface="Segoe UI"/>
                <a:ea typeface="Segoe UI"/>
                <a:cs typeface="Segoe UI"/>
              </a:rPr>
            </a:br>
            <a:r>
              <a:rPr lang="pt-BR" sz="1275" dirty="0">
                <a:solidFill>
                  <a:srgbClr val="000000"/>
                </a:solidFill>
                <a:latin typeface="Segoe UI"/>
                <a:ea typeface="Segoe UI"/>
                <a:cs typeface="Segoe UI"/>
              </a:rPr>
              <a:t>o trabalho anterior parou.</a:t>
            </a:r>
          </a:p>
          <a:p>
            <a:pPr>
              <a:spcAft>
                <a:spcPts val="450"/>
              </a:spcAft>
            </a:pPr>
            <a:r>
              <a:rPr lang="pt-BR" sz="1275" dirty="0">
                <a:solidFill>
                  <a:srgbClr val="000000"/>
                </a:solidFill>
                <a:latin typeface="Segoe UI"/>
                <a:ea typeface="Segoe UI"/>
                <a:cs typeface="Segoe UI"/>
              </a:rPr>
              <a:t>Você precisa de logs do lado do servidor de todas </a:t>
            </a:r>
            <a:br>
              <a:rPr lang="pt-BR" sz="1275" dirty="0">
                <a:solidFill>
                  <a:srgbClr val="000000"/>
                </a:solidFill>
                <a:latin typeface="Segoe UI"/>
                <a:ea typeface="Segoe UI"/>
                <a:cs typeface="Segoe UI"/>
              </a:rPr>
            </a:br>
            <a:r>
              <a:rPr lang="pt-BR" sz="1275" dirty="0">
                <a:solidFill>
                  <a:srgbClr val="000000"/>
                </a:solidFill>
                <a:latin typeface="Segoe UI"/>
                <a:ea typeface="Segoe UI"/>
                <a:cs typeface="Segoe UI"/>
              </a:rPr>
              <a:t>as transações executadas em suas filas.</a:t>
            </a:r>
          </a:p>
          <a:p>
            <a:endParaRPr lang="en-US" dirty="0"/>
          </a:p>
        </p:txBody>
      </p:sp>
    </p:spTree>
    <p:extLst>
      <p:ext uri="{BB962C8B-B14F-4D97-AF65-F5344CB8AC3E}">
        <p14:creationId xmlns:p14="http://schemas.microsoft.com/office/powerpoint/2010/main" val="37391685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E4E0-F7EC-623F-E03D-917C07A22C38}"/>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Explorar o Barramento de Serviço do Azure</a:t>
            </a:r>
          </a:p>
        </p:txBody>
      </p:sp>
      <p:sp>
        <p:nvSpPr>
          <p:cNvPr id="3" name="Content Placeholder 2">
            <a:extLst>
              <a:ext uri="{FF2B5EF4-FFF2-40B4-BE49-F238E27FC236}">
                <a16:creationId xmlns:a16="http://schemas.microsoft.com/office/drawing/2014/main" id="{7E59CF24-ACD4-C078-B51A-3A9513DA58D9}"/>
              </a:ext>
            </a:extLst>
          </p:cNvPr>
          <p:cNvSpPr>
            <a:spLocks noGrp="1"/>
          </p:cNvSpPr>
          <p:nvPr>
            <p:ph sz="quarter" idx="10"/>
          </p:nvPr>
        </p:nvSpPr>
        <p:spPr>
          <a:xfrm>
            <a:off x="342899" y="926307"/>
            <a:ext cx="4079082" cy="3612356"/>
          </a:xfrm>
        </p:spPr>
        <p:txBody>
          <a:bodyPr/>
          <a:lstStyle/>
          <a:p>
            <a:pPr marL="0" indent="0">
              <a:spcAft>
                <a:spcPts val="900"/>
              </a:spcAft>
              <a:buNone/>
            </a:pPr>
            <a:r>
              <a:rPr lang="pt-BR" dirty="0">
                <a:solidFill>
                  <a:srgbClr val="000000"/>
                </a:solidFill>
                <a:latin typeface="Segoe UI Semibold"/>
                <a:ea typeface="Segoe UI Semibold"/>
                <a:cs typeface="Segoe UI Semibold"/>
              </a:rPr>
              <a:t>Os dois cenários mais comuns são:</a:t>
            </a:r>
          </a:p>
          <a:p>
            <a:pPr>
              <a:spcAft>
                <a:spcPts val="450"/>
              </a:spcAft>
            </a:pPr>
            <a:r>
              <a:rPr lang="pt-BR" sz="1500" dirty="0">
                <a:solidFill>
                  <a:srgbClr val="000000"/>
                </a:solidFill>
                <a:latin typeface="Segoe UI"/>
                <a:ea typeface="Segoe UI"/>
                <a:cs typeface="Segoe UI"/>
              </a:rPr>
              <a:t>Mensagens - transfira dados corporativos, como ordens de venda ou de compra,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diários ou movimentos de estoque.</a:t>
            </a:r>
          </a:p>
          <a:p>
            <a:pPr>
              <a:spcAft>
                <a:spcPts val="450"/>
              </a:spcAft>
            </a:pPr>
            <a:r>
              <a:rPr lang="pt-BR" sz="1500" dirty="0">
                <a:solidFill>
                  <a:srgbClr val="000000"/>
                </a:solidFill>
                <a:latin typeface="Segoe UI"/>
                <a:ea typeface="Segoe UI"/>
                <a:cs typeface="Segoe UI"/>
              </a:rPr>
              <a:t>Separar aplicativos - aprimore a confiabilidade e a escalabilidade dos aplicativos</a:t>
            </a:r>
          </a:p>
          <a:p>
            <a:pPr>
              <a:spcAft>
                <a:spcPts val="450"/>
              </a:spcAft>
            </a:pPr>
            <a:r>
              <a:rPr lang="pt-BR" sz="1500" dirty="0">
                <a:solidFill>
                  <a:srgbClr val="000000"/>
                </a:solidFill>
                <a:latin typeface="Segoe UI"/>
                <a:ea typeface="Segoe UI"/>
                <a:cs typeface="Segoe UI"/>
              </a:rPr>
              <a:t>Tópicos e assinaturas - habilite relações de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1 para n entre editores e assinantes.</a:t>
            </a:r>
          </a:p>
          <a:p>
            <a:pPr>
              <a:spcAft>
                <a:spcPts val="450"/>
              </a:spcAft>
            </a:pPr>
            <a:r>
              <a:rPr lang="pt-BR" sz="1500" dirty="0">
                <a:solidFill>
                  <a:srgbClr val="000000"/>
                </a:solidFill>
                <a:latin typeface="Segoe UI"/>
                <a:ea typeface="Segoe UI"/>
                <a:cs typeface="Segoe UI"/>
              </a:rPr>
              <a:t>Sessões de mensagens - implemente fluxos de trabalho que exijam ordenação de mensagens ou adiamento de mensagens.</a:t>
            </a:r>
          </a:p>
          <a:p>
            <a:endParaRPr lang="en-US" dirty="0"/>
          </a:p>
        </p:txBody>
      </p:sp>
      <p:graphicFrame>
        <p:nvGraphicFramePr>
          <p:cNvPr id="5" name="Table 4">
            <a:extLst>
              <a:ext uri="{FF2B5EF4-FFF2-40B4-BE49-F238E27FC236}">
                <a16:creationId xmlns:a16="http://schemas.microsoft.com/office/drawing/2014/main" id="{1575F548-523B-9CDA-12AD-94D183A19360}"/>
              </a:ext>
            </a:extLst>
          </p:cNvPr>
          <p:cNvGraphicFramePr>
            <a:graphicFrameLocks noGrp="1"/>
          </p:cNvGraphicFramePr>
          <p:nvPr/>
        </p:nvGraphicFramePr>
        <p:xfrm>
          <a:off x="4680776" y="926307"/>
          <a:ext cx="4079082" cy="3450332"/>
        </p:xfrm>
        <a:graphic>
          <a:graphicData uri="http://schemas.openxmlformats.org/drawingml/2006/table">
            <a:tbl>
              <a:tblPr firstRow="1" bandRow="1">
                <a:tableStyleId>{5C22544A-7EE6-4342-B048-85BDC9FD1C3A}</a:tableStyleId>
              </a:tblPr>
              <a:tblGrid>
                <a:gridCol w="2078832">
                  <a:extLst>
                    <a:ext uri="{9D8B030D-6E8A-4147-A177-3AD203B41FA5}">
                      <a16:colId xmlns:a16="http://schemas.microsoft.com/office/drawing/2014/main" val="631501005"/>
                    </a:ext>
                  </a:extLst>
                </a:gridCol>
                <a:gridCol w="2000250">
                  <a:extLst>
                    <a:ext uri="{9D8B030D-6E8A-4147-A177-3AD203B41FA5}">
                      <a16:colId xmlns:a16="http://schemas.microsoft.com/office/drawing/2014/main" val="3350583633"/>
                    </a:ext>
                  </a:extLst>
                </a:gridCol>
              </a:tblGrid>
              <a:tr h="385659">
                <a:tc>
                  <a:txBody>
                    <a:bodyPr/>
                    <a:lstStyle/>
                    <a:p>
                      <a:pPr marL="0" marR="0" lvl="0" indent="0" algn="l" defTabSz="932742" rtl="0" eaLnBrk="1" fontAlgn="auto" latinLnBrk="0" hangingPunct="1">
                        <a:lnSpc>
                          <a:spcPct val="100000"/>
                        </a:lnSpc>
                        <a:spcBef>
                          <a:spcPct val="0"/>
                        </a:spcBef>
                        <a:spcAft>
                          <a:spcPct val="0"/>
                        </a:spcAft>
                        <a:buClrTx/>
                        <a:buSzTx/>
                        <a:buFontTx/>
                        <a:buNone/>
                        <a:defRPr/>
                      </a:pPr>
                      <a:r>
                        <a:rPr lang="pt-BR" sz="1500" b="1" i="0" strike="noStrike" cap="none" spc="0" baseline="0" dirty="0">
                          <a:solidFill>
                            <a:srgbClr val="FFFFFF"/>
                          </a:solidFill>
                          <a:effectLst/>
                          <a:latin typeface="Segoe UI Semibold"/>
                          <a:ea typeface="Segoe UI Semibold"/>
                          <a:cs typeface="Segoe UI Semibold"/>
                        </a:rPr>
                        <a:t>Premium</a:t>
                      </a:r>
                    </a:p>
                  </a:txBody>
                  <a:tcPr marL="67232" marR="67232" marT="67232" marB="6723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ct val="0"/>
                        </a:spcBef>
                        <a:spcAft>
                          <a:spcPct val="0"/>
                        </a:spcAft>
                        <a:buClrTx/>
                        <a:buSzTx/>
                        <a:buFontTx/>
                        <a:buNone/>
                        <a:defRPr/>
                      </a:pPr>
                      <a:r>
                        <a:rPr lang="pt-BR" sz="1500" b="1" i="0" strike="noStrike" cap="none" spc="0" baseline="0" dirty="0">
                          <a:solidFill>
                            <a:srgbClr val="FFFFFF"/>
                          </a:solidFill>
                          <a:effectLst/>
                          <a:latin typeface="Segoe UI Semibold"/>
                          <a:ea typeface="Segoe UI Semibold"/>
                          <a:cs typeface="Segoe UI Semibold"/>
                        </a:rPr>
                        <a:t>Standard</a:t>
                      </a:r>
                    </a:p>
                  </a:txBody>
                  <a:tcPr marL="67232" marR="67232" marT="67232" marB="6723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322421403"/>
                  </a:ext>
                </a:extLst>
              </a:tr>
              <a:tr h="550897">
                <a:tc>
                  <a:txBody>
                    <a:bodyPr/>
                    <a:lstStyle/>
                    <a:p>
                      <a:r>
                        <a:rPr lang="pt-BR" sz="1300" b="0" i="0" strike="noStrike" cap="none" spc="0" baseline="0" dirty="0">
                          <a:solidFill>
                            <a:srgbClr val="000000"/>
                          </a:solidFill>
                          <a:effectLst/>
                          <a:latin typeface="Segoe UI"/>
                          <a:ea typeface="Segoe UI"/>
                          <a:cs typeface="Segoe UI"/>
                        </a:rPr>
                        <a:t>Alta taxa de transferência</a:t>
                      </a:r>
                    </a:p>
                  </a:txBody>
                  <a:tcPr marL="67232" marR="67232" marT="67232" marB="6723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300" b="0" i="0" strike="noStrike" cap="none" spc="0" baseline="0">
                          <a:solidFill>
                            <a:srgbClr val="000000"/>
                          </a:solidFill>
                          <a:effectLst/>
                          <a:latin typeface="Segoe UI"/>
                          <a:ea typeface="Segoe UI"/>
                          <a:cs typeface="Segoe UI"/>
                        </a:rPr>
                        <a:t>Taxa de transferência variável</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21577493"/>
                  </a:ext>
                </a:extLst>
              </a:tr>
              <a:tr h="620273">
                <a:tc>
                  <a:txBody>
                    <a:bodyPr/>
                    <a:lstStyle/>
                    <a:p>
                      <a:r>
                        <a:rPr lang="pt-BR" sz="1300" b="0" i="0" strike="noStrike" cap="none" spc="0" baseline="0">
                          <a:solidFill>
                            <a:srgbClr val="000000"/>
                          </a:solidFill>
                          <a:effectLst/>
                          <a:latin typeface="Segoe UI"/>
                          <a:ea typeface="Segoe UI"/>
                          <a:cs typeface="Segoe UI"/>
                        </a:rPr>
                        <a:t>Desempenho previsível</a:t>
                      </a:r>
                    </a:p>
                  </a:txBody>
                  <a:tcPr marL="67232" marR="67232" marT="67232" marB="6723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300" b="0" i="0" strike="noStrike" cap="none" spc="0" baseline="0">
                          <a:solidFill>
                            <a:srgbClr val="000000"/>
                          </a:solidFill>
                          <a:effectLst/>
                          <a:latin typeface="Segoe UI"/>
                          <a:ea typeface="Segoe UI"/>
                          <a:cs typeface="Segoe UI"/>
                        </a:rPr>
                        <a:t>Latência variável</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51115690"/>
                  </a:ext>
                </a:extLst>
              </a:tr>
              <a:tr h="625358">
                <a:tc>
                  <a:txBody>
                    <a:bodyPr/>
                    <a:lstStyle/>
                    <a:p>
                      <a:r>
                        <a:rPr lang="pt-BR" sz="1300" b="0" i="0" strike="noStrike" cap="none" spc="0" baseline="0" dirty="0">
                          <a:solidFill>
                            <a:srgbClr val="000000"/>
                          </a:solidFill>
                          <a:effectLst/>
                          <a:latin typeface="Segoe UI"/>
                          <a:ea typeface="Segoe UI"/>
                          <a:cs typeface="Segoe UI"/>
                        </a:rPr>
                        <a:t>Preço fixo</a:t>
                      </a:r>
                    </a:p>
                  </a:txBody>
                  <a:tcPr marL="67232" marR="67232" marT="67232" marB="6723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300" b="0" i="0" strike="noStrike" cap="none" spc="0" baseline="0">
                          <a:solidFill>
                            <a:srgbClr val="000000"/>
                          </a:solidFill>
                          <a:effectLst/>
                          <a:latin typeface="Segoe UI"/>
                          <a:ea typeface="Segoe UI"/>
                          <a:cs typeface="Segoe UI"/>
                        </a:rPr>
                        <a:t>Preço pré-pago variável</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4929847"/>
                  </a:ext>
                </a:extLst>
              </a:tr>
              <a:tr h="717393">
                <a:tc>
                  <a:txBody>
                    <a:bodyPr/>
                    <a:lstStyle/>
                    <a:p>
                      <a:r>
                        <a:rPr lang="pt-BR" sz="1300" b="0" i="0" strike="noStrike" cap="none" spc="0" baseline="0" dirty="0">
                          <a:solidFill>
                            <a:srgbClr val="000000"/>
                          </a:solidFill>
                          <a:effectLst/>
                          <a:latin typeface="Segoe UI"/>
                          <a:ea typeface="Segoe UI"/>
                          <a:cs typeface="Segoe UI"/>
                        </a:rPr>
                        <a:t>Capacidade de escalar a carga de trabalho verticalmente</a:t>
                      </a:r>
                    </a:p>
                  </a:txBody>
                  <a:tcPr marL="67232" marR="67232" marT="67232" marB="6723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300" b="0" i="0" strike="noStrike" cap="none" spc="0" baseline="0">
                          <a:solidFill>
                            <a:srgbClr val="000000"/>
                          </a:solidFill>
                          <a:effectLst/>
                          <a:latin typeface="Segoe UI"/>
                          <a:ea typeface="Segoe UI"/>
                          <a:cs typeface="Segoe UI"/>
                        </a:rPr>
                        <a:t>N/D</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13244504"/>
                  </a:ext>
                </a:extLst>
              </a:tr>
              <a:tr h="539321">
                <a:tc>
                  <a:txBody>
                    <a:bodyPr/>
                    <a:lstStyle/>
                    <a:p>
                      <a:r>
                        <a:rPr lang="pt-BR" sz="1300" b="0" i="0" strike="noStrike" cap="none" spc="0" baseline="0" dirty="0">
                          <a:solidFill>
                            <a:srgbClr val="000000"/>
                          </a:solidFill>
                          <a:effectLst/>
                          <a:latin typeface="Segoe UI"/>
                          <a:ea typeface="Segoe UI"/>
                          <a:cs typeface="Segoe UI"/>
                        </a:rPr>
                        <a:t>Tamanho de mensagem de até 100 MB.</a:t>
                      </a:r>
                    </a:p>
                  </a:txBody>
                  <a:tcPr marL="67232" marR="67232" marT="67232" marB="6723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300" b="0" i="0" strike="noStrike" cap="none" spc="0" baseline="0" dirty="0">
                          <a:solidFill>
                            <a:srgbClr val="000000"/>
                          </a:solidFill>
                          <a:effectLst/>
                          <a:latin typeface="Segoe UI"/>
                          <a:ea typeface="Segoe UI"/>
                          <a:cs typeface="Segoe UI"/>
                        </a:rPr>
                        <a:t>Até 256 KB de tamanho de mensagem</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8275248"/>
                  </a:ext>
                </a:extLst>
              </a:tr>
            </a:tbl>
          </a:graphicData>
        </a:graphic>
      </p:graphicFrame>
    </p:spTree>
    <p:extLst>
      <p:ext uri="{BB962C8B-B14F-4D97-AF65-F5344CB8AC3E}">
        <p14:creationId xmlns:p14="http://schemas.microsoft.com/office/powerpoint/2010/main" val="24782152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8C2DCF-A9FC-A4C0-9DD0-5386463EE783}"/>
              </a:ext>
            </a:extLst>
          </p:cNvPr>
          <p:cNvSpPr>
            <a:spLocks noGrp="1"/>
          </p:cNvSpPr>
          <p:nvPr>
            <p:ph type="title"/>
          </p:nvPr>
        </p:nvSpPr>
        <p:spPr>
          <a:xfrm>
            <a:off x="342900" y="308611"/>
            <a:ext cx="8338325" cy="386582"/>
          </a:xfrm>
        </p:spPr>
        <p:txBody>
          <a:bodyPr>
            <a:normAutofit fontScale="90000"/>
          </a:bodyPr>
          <a:lstStyle/>
          <a:p>
            <a:r>
              <a:rPr lang="pt-BR" sz="2250" dirty="0">
                <a:solidFill>
                  <a:srgbClr val="000000"/>
                </a:solidFill>
                <a:latin typeface="Segoe UI Semibold"/>
                <a:ea typeface="Segoe UI Semibold"/>
                <a:cs typeface="Segoe UI Semibold"/>
              </a:rPr>
              <a:t>Descubra filas, tópicos e assinaturas do Barramento de Serviço</a:t>
            </a:r>
          </a:p>
        </p:txBody>
      </p:sp>
      <p:sp>
        <p:nvSpPr>
          <p:cNvPr id="6" name="Content Placeholder 5">
            <a:extLst>
              <a:ext uri="{FF2B5EF4-FFF2-40B4-BE49-F238E27FC236}">
                <a16:creationId xmlns:a16="http://schemas.microsoft.com/office/drawing/2014/main" id="{63CFE3CA-67C7-5D74-D168-1D9E3F52DD26}"/>
              </a:ext>
            </a:extLst>
          </p:cNvPr>
          <p:cNvSpPr>
            <a:spLocks noGrp="1"/>
          </p:cNvSpPr>
          <p:nvPr>
            <p:ph sz="quarter" idx="10"/>
          </p:nvPr>
        </p:nvSpPr>
        <p:spPr>
          <a:xfrm>
            <a:off x="342900" y="926307"/>
            <a:ext cx="8416958" cy="3612356"/>
          </a:xfrm>
        </p:spPr>
        <p:txBody>
          <a:bodyPr/>
          <a:lstStyle/>
          <a:p>
            <a:pPr marL="0" indent="0">
              <a:spcAft>
                <a:spcPts val="900"/>
              </a:spcAft>
              <a:buNone/>
            </a:pPr>
            <a:r>
              <a:rPr lang="pt-BR" sz="1500" dirty="0">
                <a:solidFill>
                  <a:srgbClr val="000000"/>
                </a:solidFill>
                <a:latin typeface="Segoe UI Semibold"/>
                <a:ea typeface="Segoe UI Semibold"/>
                <a:cs typeface="Segoe UI Semibold"/>
              </a:rPr>
              <a:t>Filas</a:t>
            </a:r>
          </a:p>
          <a:p>
            <a:pPr>
              <a:spcAft>
                <a:spcPts val="450"/>
              </a:spcAft>
            </a:pPr>
            <a:r>
              <a:rPr lang="pt-BR" sz="1350" dirty="0">
                <a:solidFill>
                  <a:srgbClr val="000000"/>
                </a:solidFill>
                <a:latin typeface="Segoe UI"/>
                <a:cs typeface="Segoe UI"/>
              </a:rPr>
              <a:t>As filas oferecem entrega de mensagem do tipo FIFO (primeiro a entrar, primeiro a sair) para um ou mais consumidores concorrentes. </a:t>
            </a:r>
          </a:p>
          <a:p>
            <a:pPr marL="0" indent="0">
              <a:spcBef>
                <a:spcPts val="450"/>
              </a:spcBef>
              <a:spcAft>
                <a:spcPts val="900"/>
              </a:spcAft>
              <a:buNone/>
            </a:pPr>
            <a:r>
              <a:rPr lang="pt-BR" sz="1500" dirty="0">
                <a:solidFill>
                  <a:srgbClr val="000000"/>
                </a:solidFill>
                <a:latin typeface="Segoe UI Semibold"/>
                <a:ea typeface="Segoe UI Semibold"/>
                <a:cs typeface="Segoe UI Semibold"/>
              </a:rPr>
              <a:t>Modos de recebimento</a:t>
            </a:r>
          </a:p>
          <a:p>
            <a:pPr>
              <a:spcAft>
                <a:spcPts val="450"/>
              </a:spcAft>
            </a:pPr>
            <a:r>
              <a:rPr lang="pt-BR" sz="1350" dirty="0">
                <a:solidFill>
                  <a:srgbClr val="000000"/>
                </a:solidFill>
                <a:latin typeface="Segoe UI"/>
                <a:ea typeface="Segoe UI"/>
                <a:cs typeface="Segoe UI"/>
              </a:rPr>
              <a:t>É possível especificar dois modos diferentes nos quais o Barramento de Serviço recebe mensagens: Recebimento e exclusão ou Bloqueio de espiada.</a:t>
            </a:r>
          </a:p>
          <a:p>
            <a:pPr marL="0" indent="0">
              <a:spcBef>
                <a:spcPts val="450"/>
              </a:spcBef>
              <a:spcAft>
                <a:spcPts val="900"/>
              </a:spcAft>
              <a:buNone/>
            </a:pPr>
            <a:r>
              <a:rPr lang="pt-BR" sz="1500" dirty="0">
                <a:solidFill>
                  <a:srgbClr val="000000"/>
                </a:solidFill>
                <a:latin typeface="Segoe UI Semibold"/>
                <a:ea typeface="Segoe UI Semibold"/>
                <a:cs typeface="Segoe UI Semibold"/>
              </a:rPr>
              <a:t>Tópicos e assinaturas</a:t>
            </a:r>
          </a:p>
          <a:p>
            <a:pPr>
              <a:spcAft>
                <a:spcPts val="450"/>
              </a:spcAft>
            </a:pPr>
            <a:r>
              <a:rPr lang="pt-BR" sz="1350" dirty="0">
                <a:solidFill>
                  <a:srgbClr val="000000"/>
                </a:solidFill>
                <a:latin typeface="Segoe UI Semibold"/>
                <a:ea typeface="Segoe UI"/>
                <a:cs typeface="Segoe UI"/>
              </a:rPr>
              <a:t>Fornece uma forma de comunicação de um para muitos, em um padrão de publicação e assinatura.</a:t>
            </a:r>
          </a:p>
          <a:p>
            <a:pPr marL="0" indent="0">
              <a:spcBef>
                <a:spcPts val="450"/>
              </a:spcBef>
              <a:spcAft>
                <a:spcPts val="900"/>
              </a:spcAft>
              <a:buNone/>
            </a:pPr>
            <a:r>
              <a:rPr lang="pt-BR" sz="1500" dirty="0">
                <a:solidFill>
                  <a:srgbClr val="000000"/>
                </a:solidFill>
                <a:latin typeface="Segoe UI Semibold"/>
                <a:ea typeface="Segoe UI Semibold"/>
                <a:cs typeface="Segoe UI Semibold"/>
              </a:rPr>
              <a:t>Regras e ações</a:t>
            </a:r>
          </a:p>
          <a:p>
            <a:pPr>
              <a:spcAft>
                <a:spcPts val="450"/>
              </a:spcAft>
            </a:pPr>
            <a:r>
              <a:rPr lang="pt-BR" sz="1350" dirty="0">
                <a:solidFill>
                  <a:srgbClr val="000000"/>
                </a:solidFill>
                <a:latin typeface="Segoe UI"/>
                <a:ea typeface="Segoe UI"/>
                <a:cs typeface="Segoe UI"/>
              </a:rPr>
              <a:t>Você pode configurar assinaturas para localizar as mensagens com as propriedades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desejáveis e, em seguida, realizar determinadas modificações nessas propriedades. </a:t>
            </a:r>
          </a:p>
          <a:p>
            <a:pPr>
              <a:spcAft>
                <a:spcPts val="450"/>
              </a:spcAft>
            </a:pPr>
            <a:r>
              <a:rPr lang="pt-BR" sz="1350" dirty="0">
                <a:solidFill>
                  <a:srgbClr val="000000"/>
                </a:solidFill>
                <a:latin typeface="Segoe UI"/>
                <a:ea typeface="Segoe UI"/>
                <a:cs typeface="Segoe UI"/>
              </a:rPr>
              <a:t>Você pode usar ações de filtro para copiar um subconjunto dessas mensagens para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a fila de assinatura virtual.</a:t>
            </a:r>
          </a:p>
          <a:p>
            <a:endParaRPr lang="en-US" sz="1500" dirty="0"/>
          </a:p>
        </p:txBody>
      </p:sp>
    </p:spTree>
    <p:extLst>
      <p:ext uri="{BB962C8B-B14F-4D97-AF65-F5344CB8AC3E}">
        <p14:creationId xmlns:p14="http://schemas.microsoft.com/office/powerpoint/2010/main" val="2651963717"/>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2505D612-6259-4CE8-ADB9-2CAACA273D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3.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789</TotalTime>
  <Words>2562</Words>
  <Application>Microsoft Office PowerPoint</Application>
  <PresentationFormat>Apresentação na tela (16:9)</PresentationFormat>
  <Paragraphs>215</Paragraphs>
  <Slides>22</Slides>
  <Notes>18</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22</vt:i4>
      </vt:variant>
    </vt:vector>
  </HeadingPairs>
  <TitlesOfParts>
    <vt:vector size="33" baseType="lpstr">
      <vt:lpstr>segoe-ui_semibold</vt:lpstr>
      <vt:lpstr>Aptos</vt:lpstr>
      <vt:lpstr>Wingdings</vt:lpstr>
      <vt:lpstr>Calibri Light</vt:lpstr>
      <vt:lpstr>Segoe UI Semibold</vt:lpstr>
      <vt:lpstr>Consolas</vt:lpstr>
      <vt:lpstr>Calibri</vt:lpstr>
      <vt:lpstr>Segoe UI</vt:lpstr>
      <vt:lpstr>Century Gothic</vt:lpstr>
      <vt:lpstr>Arial</vt:lpstr>
      <vt:lpstr>Office Theme</vt:lpstr>
      <vt:lpstr>Apresentação do PowerPoint</vt:lpstr>
      <vt:lpstr>Apresentação do PowerPoint</vt:lpstr>
      <vt:lpstr>Apresentação do PowerPoint</vt:lpstr>
      <vt:lpstr>Apresentação do PowerPoint</vt:lpstr>
      <vt:lpstr>Apresentação do PowerPoint</vt:lpstr>
      <vt:lpstr>Introdução</vt:lpstr>
      <vt:lpstr>Escolher uma solução de fila de mensagens</vt:lpstr>
      <vt:lpstr>Explorar o Barramento de Serviço do Azure</vt:lpstr>
      <vt:lpstr>Descubra filas, tópicos e assinaturas do Barramento de Serviço</vt:lpstr>
      <vt:lpstr>Explorar o conteúdo e a serialização de mensagens no Barramento de Serviço</vt:lpstr>
      <vt:lpstr>Apresentação do PowerPoint</vt:lpstr>
      <vt:lpstr>Exercício: enviar e receber mensagens de uma fila do Barramento de Serviço usando o .NET.</vt:lpstr>
      <vt:lpstr>Apresentação do PowerPoint</vt:lpstr>
      <vt:lpstr>Explorar o Armazenamento de Filas do Azure</vt:lpstr>
      <vt:lpstr>Criar e gerenciar filas e mensagens do Armazenamento de Filas do Azure usando o .NET (1 de 3)</vt:lpstr>
      <vt:lpstr>Criar e gerenciar filas e mensagens do Armazenamento de Filas do Azure usando o .NET (2 de 3)</vt:lpstr>
      <vt:lpstr>Criar e gerenciar filas e mensagens do Armazenamento de Filas do Azure usando o .NET (3 de 3)</vt:lpstr>
      <vt:lpstr>Resumo e verificação de conhecimentos</vt:lpstr>
      <vt:lpstr>Apresentação do PowerPoint</vt:lpstr>
      <vt:lpstr>Perguntas de discussão em grupo:</vt:lpstr>
      <vt:lpstr>Laboratório: processar mensagens de forma assíncrona usando as filas do Barramento de Serviço do Azure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Nubia Rossi Pavelqueires</cp:lastModifiedBy>
  <cp:revision>70</cp:revision>
  <dcterms:modified xsi:type="dcterms:W3CDTF">2024-11-29T18:20:59Z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