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23"/>
  </p:notesMasterIdLst>
  <p:handoutMasterIdLst>
    <p:handoutMasterId r:id="rId24"/>
  </p:handoutMasterIdLst>
  <p:sldIdLst>
    <p:sldId id="381" r:id="rId5"/>
    <p:sldId id="382" r:id="rId6"/>
    <p:sldId id="383" r:id="rId7"/>
    <p:sldId id="384" r:id="rId8"/>
    <p:sldId id="265" r:id="rId9"/>
    <p:sldId id="391" r:id="rId10"/>
    <p:sldId id="438" r:id="rId11"/>
    <p:sldId id="439" r:id="rId12"/>
    <p:sldId id="446" r:id="rId13"/>
    <p:sldId id="440" r:id="rId14"/>
    <p:sldId id="441" r:id="rId15"/>
    <p:sldId id="442" r:id="rId16"/>
    <p:sldId id="443" r:id="rId17"/>
    <p:sldId id="268" r:id="rId18"/>
    <p:sldId id="317" r:id="rId19"/>
    <p:sldId id="444" r:id="rId20"/>
    <p:sldId id="445" r:id="rId21"/>
    <p:sldId id="275" r:id="rId22"/>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egoe UI Semibold" panose="020B0702040204020203" pitchFamily="3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41B2D-784F-405E-8460-73D3D5171655}" v="5" dt="2024-11-10T02:21:15.882"/>
    <p1510:client id="{B2BAD3FF-019C-4BA0-9ED9-2B6E623CF3FD}" v="21" dt="2024-11-10T02:08:24.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0" autoAdjust="0"/>
    <p:restoredTop sz="84504" autoAdjust="0"/>
  </p:normalViewPr>
  <p:slideViewPr>
    <p:cSldViewPr snapToGrid="0">
      <p:cViewPr>
        <p:scale>
          <a:sx n="140" d="100"/>
          <a:sy n="140" d="100"/>
        </p:scale>
        <p:origin x="2460" y="-168"/>
      </p:cViewPr>
      <p:guideLst>
        <p:guide orient="horz" pos="1620"/>
        <p:guide pos="2880"/>
      </p:guideLst>
    </p:cSldViewPr>
  </p:slideViewPr>
  <p:notesTextViewPr>
    <p:cViewPr>
      <p:scale>
        <a:sx n="1" d="1"/>
        <a:sy n="1" d="1"/>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font" Target="fonts/font10.fntdata"/><Relationship Id="rId76"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79"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82"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77" Type="http://schemas.openxmlformats.org/officeDocument/2006/relationships/presProps" Target="presProps.xml"/><Relationship Id="rId8" Type="http://schemas.openxmlformats.org/officeDocument/2006/relationships/slide" Target="slides/slide4.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99B41B2D-784F-405E-8460-73D3D5171655}"/>
    <pc:docChg chg="undo custSel addSld delSld modSld sldOrd">
      <pc:chgData name="Henrique Souza" userId="e16f5053fa474369" providerId="LiveId" clId="{99B41B2D-784F-405E-8460-73D3D5171655}" dt="2024-11-10T03:17:37.734" v="195" actId="20577"/>
      <pc:docMkLst>
        <pc:docMk/>
      </pc:docMkLst>
      <pc:sldChg chg="modSp add mod">
        <pc:chgData name="Henrique Souza" userId="e16f5053fa474369" providerId="LiveId" clId="{99B41B2D-784F-405E-8460-73D3D5171655}" dt="2024-11-10T03:14:05.507" v="159" actId="1076"/>
        <pc:sldMkLst>
          <pc:docMk/>
          <pc:sldMk cId="3482530628" sldId="262"/>
        </pc:sldMkLst>
        <pc:spChg chg="mod">
          <ac:chgData name="Henrique Souza" userId="e16f5053fa474369" providerId="LiveId" clId="{99B41B2D-784F-405E-8460-73D3D5171655}" dt="2024-11-10T03:14:05.507" v="159" actId="1076"/>
          <ac:spMkLst>
            <pc:docMk/>
            <pc:sldMk cId="3482530628" sldId="262"/>
            <ac:spMk id="3" creationId="{026B3455-99E7-B812-9543-6373B8A834E3}"/>
          </ac:spMkLst>
        </pc:spChg>
        <pc:spChg chg="mod">
          <ac:chgData name="Henrique Souza" userId="e16f5053fa474369" providerId="LiveId" clId="{99B41B2D-784F-405E-8460-73D3D5171655}" dt="2024-11-10T02:17:10.253" v="87" actId="27636"/>
          <ac:spMkLst>
            <pc:docMk/>
            <pc:sldMk cId="3482530628" sldId="262"/>
            <ac:spMk id="4" creationId="{7027BD6B-BCE1-8627-2C6E-7B8C39412990}"/>
          </ac:spMkLst>
        </pc:spChg>
      </pc:sldChg>
      <pc:sldChg chg="modSp mod">
        <pc:chgData name="Henrique Souza" userId="e16f5053fa474369" providerId="LiveId" clId="{99B41B2D-784F-405E-8460-73D3D5171655}" dt="2024-11-10T02:14:01.321" v="52" actId="20577"/>
        <pc:sldMkLst>
          <pc:docMk/>
          <pc:sldMk cId="0" sldId="264"/>
        </pc:sldMkLst>
        <pc:spChg chg="mod">
          <ac:chgData name="Henrique Souza" userId="e16f5053fa474369" providerId="LiveId" clId="{99B41B2D-784F-405E-8460-73D3D5171655}" dt="2024-11-10T02:14:01.321" v="52" actId="20577"/>
          <ac:spMkLst>
            <pc:docMk/>
            <pc:sldMk cId="0" sldId="264"/>
            <ac:spMk id="184" creationId="{00000000-0000-0000-0000-000000000000}"/>
          </ac:spMkLst>
        </pc:spChg>
      </pc:sldChg>
      <pc:sldChg chg="modSp mod">
        <pc:chgData name="Henrique Souza" userId="e16f5053fa474369" providerId="LiveId" clId="{99B41B2D-784F-405E-8460-73D3D5171655}" dt="2024-11-10T02:14:20.528" v="56" actId="20577"/>
        <pc:sldMkLst>
          <pc:docMk/>
          <pc:sldMk cId="0" sldId="265"/>
        </pc:sldMkLst>
        <pc:spChg chg="mod">
          <ac:chgData name="Henrique Souza" userId="e16f5053fa474369" providerId="LiveId" clId="{99B41B2D-784F-405E-8460-73D3D5171655}" dt="2024-11-10T02:14:20.528" v="56" actId="20577"/>
          <ac:spMkLst>
            <pc:docMk/>
            <pc:sldMk cId="0" sldId="265"/>
            <ac:spMk id="194" creationId="{00000000-0000-0000-0000-000000000000}"/>
          </ac:spMkLst>
        </pc:spChg>
      </pc:sldChg>
      <pc:sldChg chg="modSp add mod">
        <pc:chgData name="Henrique Souza" userId="e16f5053fa474369" providerId="LiveId" clId="{99B41B2D-784F-405E-8460-73D3D5171655}" dt="2024-11-10T03:14:50.069" v="166" actId="1076"/>
        <pc:sldMkLst>
          <pc:docMk/>
          <pc:sldMk cId="2403457311" sldId="268"/>
        </pc:sldMkLst>
        <pc:spChg chg="mod">
          <ac:chgData name="Henrique Souza" userId="e16f5053fa474369" providerId="LiveId" clId="{99B41B2D-784F-405E-8460-73D3D5171655}" dt="2024-11-10T03:14:50.069" v="166" actId="1076"/>
          <ac:spMkLst>
            <pc:docMk/>
            <pc:sldMk cId="2403457311" sldId="268"/>
            <ac:spMk id="5" creationId="{697A3BBE-B488-43DD-B070-0919A72A2A90}"/>
          </ac:spMkLst>
        </pc:spChg>
        <pc:spChg chg="mod">
          <ac:chgData name="Henrique Souza" userId="e16f5053fa474369" providerId="LiveId" clId="{99B41B2D-784F-405E-8460-73D3D5171655}" dt="2024-11-10T02:17:10.269" v="90" actId="27636"/>
          <ac:spMkLst>
            <pc:docMk/>
            <pc:sldMk cId="2403457311" sldId="268"/>
            <ac:spMk id="6" creationId="{7D7D7FC9-B011-1D97-BC8A-841DD0A7C573}"/>
          </ac:spMkLst>
        </pc:spChg>
      </pc:sldChg>
      <pc:sldChg chg="modSp add mod">
        <pc:chgData name="Henrique Souza" userId="e16f5053fa474369" providerId="LiveId" clId="{99B41B2D-784F-405E-8460-73D3D5171655}" dt="2024-11-10T03:15:00.460" v="168" actId="1076"/>
        <pc:sldMkLst>
          <pc:docMk/>
          <pc:sldMk cId="1585867685" sldId="270"/>
        </pc:sldMkLst>
        <pc:spChg chg="mod">
          <ac:chgData name="Henrique Souza" userId="e16f5053fa474369" providerId="LiveId" clId="{99B41B2D-784F-405E-8460-73D3D5171655}" dt="2024-11-10T03:15:00.460" v="168" actId="1076"/>
          <ac:spMkLst>
            <pc:docMk/>
            <pc:sldMk cId="1585867685" sldId="270"/>
            <ac:spMk id="3" creationId="{0B563611-B3B9-745D-36EA-A064B2224AEB}"/>
          </ac:spMkLst>
        </pc:spChg>
      </pc:sldChg>
      <pc:sldChg chg="modSp mod">
        <pc:chgData name="Henrique Souza" userId="e16f5053fa474369" providerId="LiveId" clId="{99B41B2D-784F-405E-8460-73D3D5171655}" dt="2024-11-10T02:11:11.816" v="9" actId="404"/>
        <pc:sldMkLst>
          <pc:docMk/>
          <pc:sldMk cId="1393734078" sldId="276"/>
        </pc:sldMkLst>
        <pc:spChg chg="mod">
          <ac:chgData name="Henrique Souza" userId="e16f5053fa474369" providerId="LiveId" clId="{99B41B2D-784F-405E-8460-73D3D5171655}" dt="2024-11-10T02:11:11.816" v="9" actId="404"/>
          <ac:spMkLst>
            <pc:docMk/>
            <pc:sldMk cId="1393734078" sldId="276"/>
            <ac:spMk id="155" creationId="{00000000-0000-0000-0000-000000000000}"/>
          </ac:spMkLst>
        </pc:spChg>
      </pc:sldChg>
      <pc:sldChg chg="modSp mod">
        <pc:chgData name="Henrique Souza" userId="e16f5053fa474369" providerId="LiveId" clId="{99B41B2D-784F-405E-8460-73D3D5171655}" dt="2024-11-10T02:12:11.269" v="17" actId="948"/>
        <pc:sldMkLst>
          <pc:docMk/>
          <pc:sldMk cId="2315204132" sldId="277"/>
        </pc:sldMkLst>
        <pc:spChg chg="mod">
          <ac:chgData name="Henrique Souza" userId="e16f5053fa474369" providerId="LiveId" clId="{99B41B2D-784F-405E-8460-73D3D5171655}" dt="2024-11-10T02:12:11.269" v="17" actId="948"/>
          <ac:spMkLst>
            <pc:docMk/>
            <pc:sldMk cId="2315204132" sldId="277"/>
            <ac:spMk id="168" creationId="{00000000-0000-0000-0000-000000000000}"/>
          </ac:spMkLst>
        </pc:spChg>
      </pc:sldChg>
      <pc:sldChg chg="modSp add mod">
        <pc:chgData name="Henrique Souza" userId="e16f5053fa474369" providerId="LiveId" clId="{99B41B2D-784F-405E-8460-73D3D5171655}" dt="2024-11-10T03:16:11.985" v="179" actId="1076"/>
        <pc:sldMkLst>
          <pc:docMk/>
          <pc:sldMk cId="3448223962" sldId="279"/>
        </pc:sldMkLst>
        <pc:spChg chg="mod">
          <ac:chgData name="Henrique Souza" userId="e16f5053fa474369" providerId="LiveId" clId="{99B41B2D-784F-405E-8460-73D3D5171655}" dt="2024-11-10T03:16:11.985" v="179" actId="1076"/>
          <ac:spMkLst>
            <pc:docMk/>
            <pc:sldMk cId="3448223962" sldId="279"/>
            <ac:spMk id="4" creationId="{23556E7A-AFC2-5767-5054-23A24F1C50B2}"/>
          </ac:spMkLst>
        </pc:spChg>
      </pc:sldChg>
      <pc:sldChg chg="del">
        <pc:chgData name="Henrique Souza" userId="e16f5053fa474369" providerId="LiveId" clId="{99B41B2D-784F-405E-8460-73D3D5171655}" dt="2024-11-10T02:16:25.293" v="81" actId="47"/>
        <pc:sldMkLst>
          <pc:docMk/>
          <pc:sldMk cId="1468757721" sldId="282"/>
        </pc:sldMkLst>
      </pc:sldChg>
      <pc:sldChg chg="modSp add mod modNotesTx">
        <pc:chgData name="Henrique Souza" userId="e16f5053fa474369" providerId="LiveId" clId="{99B41B2D-784F-405E-8460-73D3D5171655}" dt="2024-11-10T03:17:37.734" v="195" actId="20577"/>
        <pc:sldMkLst>
          <pc:docMk/>
          <pc:sldMk cId="3611906021" sldId="282"/>
        </pc:sldMkLst>
        <pc:spChg chg="mod">
          <ac:chgData name="Henrique Souza" userId="e16f5053fa474369" providerId="LiveId" clId="{99B41B2D-784F-405E-8460-73D3D5171655}" dt="2024-11-10T03:17:37.734" v="195" actId="20577"/>
          <ac:spMkLst>
            <pc:docMk/>
            <pc:sldMk cId="3611906021" sldId="282"/>
            <ac:spMk id="3" creationId="{88D77A7B-155B-2ED5-3C62-1DB7A61FC8AB}"/>
          </ac:spMkLst>
        </pc:spChg>
        <pc:spChg chg="mod">
          <ac:chgData name="Henrique Souza" userId="e16f5053fa474369" providerId="LiveId" clId="{99B41B2D-784F-405E-8460-73D3D5171655}" dt="2024-11-10T02:16:37.292" v="83" actId="21"/>
          <ac:spMkLst>
            <pc:docMk/>
            <pc:sldMk cId="3611906021" sldId="282"/>
            <ac:spMk id="4" creationId="{9044587F-EB3F-C362-2330-AD9717DF1488}"/>
          </ac:spMkLst>
        </pc:spChg>
      </pc:sldChg>
      <pc:sldChg chg="modSp mod ord">
        <pc:chgData name="Henrique Souza" userId="e16f5053fa474369" providerId="LiveId" clId="{99B41B2D-784F-405E-8460-73D3D5171655}" dt="2024-11-10T02:16:09.112" v="80" actId="20577"/>
        <pc:sldMkLst>
          <pc:docMk/>
          <pc:sldMk cId="3159590825" sldId="293"/>
        </pc:sldMkLst>
        <pc:spChg chg="mod">
          <ac:chgData name="Henrique Souza" userId="e16f5053fa474369" providerId="LiveId" clId="{99B41B2D-784F-405E-8460-73D3D5171655}" dt="2024-11-10T02:16:09.112" v="80" actId="20577"/>
          <ac:spMkLst>
            <pc:docMk/>
            <pc:sldMk cId="3159590825" sldId="293"/>
            <ac:spMk id="194" creationId="{75C03B17-F1E3-F164-B6D5-606D07ECC6D1}"/>
          </ac:spMkLst>
        </pc:spChg>
      </pc:sldChg>
      <pc:sldChg chg="modSp mod">
        <pc:chgData name="Henrique Souza" userId="e16f5053fa474369" providerId="LiveId" clId="{99B41B2D-784F-405E-8460-73D3D5171655}" dt="2024-11-10T02:14:37.696" v="60" actId="20577"/>
        <pc:sldMkLst>
          <pc:docMk/>
          <pc:sldMk cId="2927315938" sldId="294"/>
        </pc:sldMkLst>
        <pc:spChg chg="mod">
          <ac:chgData name="Henrique Souza" userId="e16f5053fa474369" providerId="LiveId" clId="{99B41B2D-784F-405E-8460-73D3D5171655}" dt="2024-11-10T02:14:37.696" v="60" actId="20577"/>
          <ac:spMkLst>
            <pc:docMk/>
            <pc:sldMk cId="2927315938" sldId="294"/>
            <ac:spMk id="194" creationId="{80F3C55E-3F6F-1853-D530-F3084FC6AF4C}"/>
          </ac:spMkLst>
        </pc:spChg>
      </pc:sldChg>
      <pc:sldChg chg="modSp add mod">
        <pc:chgData name="Henrique Souza" userId="e16f5053fa474369" providerId="LiveId" clId="{99B41B2D-784F-405E-8460-73D3D5171655}" dt="2024-11-10T03:17:22.568" v="192" actId="1076"/>
        <pc:sldMkLst>
          <pc:docMk/>
          <pc:sldMk cId="1288457665" sldId="299"/>
        </pc:sldMkLst>
        <pc:spChg chg="mod">
          <ac:chgData name="Henrique Souza" userId="e16f5053fa474369" providerId="LiveId" clId="{99B41B2D-784F-405E-8460-73D3D5171655}" dt="2024-11-10T03:17:22.568" v="192" actId="1076"/>
          <ac:spMkLst>
            <pc:docMk/>
            <pc:sldMk cId="1288457665" sldId="299"/>
            <ac:spMk id="4" creationId="{B7D38E73-2109-66DD-E229-E7109681A5C3}"/>
          </ac:spMkLst>
        </pc:spChg>
      </pc:sldChg>
      <pc:sldChg chg="del">
        <pc:chgData name="Henrique Souza" userId="e16f5053fa474369" providerId="LiveId" clId="{99B41B2D-784F-405E-8460-73D3D5171655}" dt="2024-11-10T02:16:25.293" v="81" actId="47"/>
        <pc:sldMkLst>
          <pc:docMk/>
          <pc:sldMk cId="4195145980" sldId="299"/>
        </pc:sldMkLst>
      </pc:sldChg>
      <pc:sldChg chg="modSp add mod">
        <pc:chgData name="Henrique Souza" userId="e16f5053fa474369" providerId="LiveId" clId="{99B41B2D-784F-405E-8460-73D3D5171655}" dt="2024-11-10T03:14:11.539" v="160" actId="1076"/>
        <pc:sldMkLst>
          <pc:docMk/>
          <pc:sldMk cId="351820996" sldId="300"/>
        </pc:sldMkLst>
        <pc:spChg chg="mod">
          <ac:chgData name="Henrique Souza" userId="e16f5053fa474369" providerId="LiveId" clId="{99B41B2D-784F-405E-8460-73D3D5171655}" dt="2024-11-10T03:14:11.539" v="160" actId="1076"/>
          <ac:spMkLst>
            <pc:docMk/>
            <pc:sldMk cId="351820996" sldId="300"/>
            <ac:spMk id="4" creationId="{E6C9A89D-17D7-4A02-599F-8F37974F62DF}"/>
          </ac:spMkLst>
        </pc:spChg>
      </pc:sldChg>
      <pc:sldChg chg="del">
        <pc:chgData name="Henrique Souza" userId="e16f5053fa474369" providerId="LiveId" clId="{99B41B2D-784F-405E-8460-73D3D5171655}" dt="2024-11-10T02:16:25.293" v="81" actId="47"/>
        <pc:sldMkLst>
          <pc:docMk/>
          <pc:sldMk cId="1288457665" sldId="318"/>
        </pc:sldMkLst>
      </pc:sldChg>
      <pc:sldChg chg="del">
        <pc:chgData name="Henrique Souza" userId="e16f5053fa474369" providerId="LiveId" clId="{99B41B2D-784F-405E-8460-73D3D5171655}" dt="2024-11-10T02:16:25.293" v="81" actId="47"/>
        <pc:sldMkLst>
          <pc:docMk/>
          <pc:sldMk cId="3611906021" sldId="319"/>
        </pc:sldMkLst>
      </pc:sldChg>
      <pc:sldChg chg="modSp add mod">
        <pc:chgData name="Henrique Souza" userId="e16f5053fa474369" providerId="LiveId" clId="{99B41B2D-784F-405E-8460-73D3D5171655}" dt="2024-11-10T03:14:18.895" v="161" actId="1076"/>
        <pc:sldMkLst>
          <pc:docMk/>
          <pc:sldMk cId="1345652682" sldId="323"/>
        </pc:sldMkLst>
        <pc:spChg chg="mod">
          <ac:chgData name="Henrique Souza" userId="e16f5053fa474369" providerId="LiveId" clId="{99B41B2D-784F-405E-8460-73D3D5171655}" dt="2024-11-10T03:14:18.895" v="161" actId="1076"/>
          <ac:spMkLst>
            <pc:docMk/>
            <pc:sldMk cId="1345652682" sldId="323"/>
            <ac:spMk id="4" creationId="{E6C9A89D-17D7-4A02-599F-8F37974F62DF}"/>
          </ac:spMkLst>
        </pc:spChg>
      </pc:sldChg>
      <pc:sldChg chg="modSp add mod">
        <pc:chgData name="Henrique Souza" userId="e16f5053fa474369" providerId="LiveId" clId="{99B41B2D-784F-405E-8460-73D3D5171655}" dt="2024-11-10T03:14:24.812" v="162" actId="1076"/>
        <pc:sldMkLst>
          <pc:docMk/>
          <pc:sldMk cId="4252362031" sldId="324"/>
        </pc:sldMkLst>
        <pc:spChg chg="mod">
          <ac:chgData name="Henrique Souza" userId="e16f5053fa474369" providerId="LiveId" clId="{99B41B2D-784F-405E-8460-73D3D5171655}" dt="2024-11-10T03:14:24.812" v="162" actId="1076"/>
          <ac:spMkLst>
            <pc:docMk/>
            <pc:sldMk cId="4252362031" sldId="324"/>
            <ac:spMk id="2" creationId="{E5582F39-AE09-E3A0-C251-E607ED57D4F8}"/>
          </ac:spMkLst>
        </pc:spChg>
      </pc:sldChg>
      <pc:sldChg chg="modSp add mod">
        <pc:chgData name="Henrique Souza" userId="e16f5053fa474369" providerId="LiveId" clId="{99B41B2D-784F-405E-8460-73D3D5171655}" dt="2024-11-10T03:14:34.156" v="163" actId="1076"/>
        <pc:sldMkLst>
          <pc:docMk/>
          <pc:sldMk cId="2174514097" sldId="325"/>
        </pc:sldMkLst>
        <pc:spChg chg="mod">
          <ac:chgData name="Henrique Souza" userId="e16f5053fa474369" providerId="LiveId" clId="{99B41B2D-784F-405E-8460-73D3D5171655}" dt="2024-11-10T03:14:34.156" v="163" actId="1076"/>
          <ac:spMkLst>
            <pc:docMk/>
            <pc:sldMk cId="2174514097" sldId="325"/>
            <ac:spMk id="2" creationId="{7150F868-C2BA-B270-8C43-E8BAA27C3A90}"/>
          </ac:spMkLst>
        </pc:spChg>
      </pc:sldChg>
      <pc:sldChg chg="modSp add mod">
        <pc:chgData name="Henrique Souza" userId="e16f5053fa474369" providerId="LiveId" clId="{99B41B2D-784F-405E-8460-73D3D5171655}" dt="2024-11-10T03:14:40.613" v="164" actId="1076"/>
        <pc:sldMkLst>
          <pc:docMk/>
          <pc:sldMk cId="1786374296" sldId="326"/>
        </pc:sldMkLst>
        <pc:spChg chg="mod">
          <ac:chgData name="Henrique Souza" userId="e16f5053fa474369" providerId="LiveId" clId="{99B41B2D-784F-405E-8460-73D3D5171655}" dt="2024-11-10T03:14:40.613" v="164" actId="1076"/>
          <ac:spMkLst>
            <pc:docMk/>
            <pc:sldMk cId="1786374296" sldId="326"/>
            <ac:spMk id="2" creationId="{7150F868-C2BA-B270-8C43-E8BAA27C3A90}"/>
          </ac:spMkLst>
        </pc:spChg>
      </pc:sldChg>
      <pc:sldChg chg="modSp add mod">
        <pc:chgData name="Henrique Souza" userId="e16f5053fa474369" providerId="LiveId" clId="{99B41B2D-784F-405E-8460-73D3D5171655}" dt="2024-11-10T03:15:08.391" v="169" actId="1076"/>
        <pc:sldMkLst>
          <pc:docMk/>
          <pc:sldMk cId="527296588" sldId="327"/>
        </pc:sldMkLst>
        <pc:spChg chg="mod">
          <ac:chgData name="Henrique Souza" userId="e16f5053fa474369" providerId="LiveId" clId="{99B41B2D-784F-405E-8460-73D3D5171655}" dt="2024-11-10T03:15:08.391" v="169" actId="1076"/>
          <ac:spMkLst>
            <pc:docMk/>
            <pc:sldMk cId="527296588" sldId="327"/>
            <ac:spMk id="2" creationId="{CEBF5437-BDCF-96E4-22AF-A04E04625FBA}"/>
          </ac:spMkLst>
        </pc:spChg>
      </pc:sldChg>
      <pc:sldChg chg="modSp add mod">
        <pc:chgData name="Henrique Souza" userId="e16f5053fa474369" providerId="LiveId" clId="{99B41B2D-784F-405E-8460-73D3D5171655}" dt="2024-11-10T03:15:15.357" v="170" actId="1076"/>
        <pc:sldMkLst>
          <pc:docMk/>
          <pc:sldMk cId="31373885" sldId="328"/>
        </pc:sldMkLst>
        <pc:spChg chg="mod">
          <ac:chgData name="Henrique Souza" userId="e16f5053fa474369" providerId="LiveId" clId="{99B41B2D-784F-405E-8460-73D3D5171655}" dt="2024-11-10T03:15:15.357" v="170" actId="1076"/>
          <ac:spMkLst>
            <pc:docMk/>
            <pc:sldMk cId="31373885" sldId="328"/>
            <ac:spMk id="2" creationId="{558EA05E-90EE-DEB3-8C4D-A8FC24B7FD27}"/>
          </ac:spMkLst>
        </pc:spChg>
      </pc:sldChg>
      <pc:sldChg chg="modSp add mod">
        <pc:chgData name="Henrique Souza" userId="e16f5053fa474369" providerId="LiveId" clId="{99B41B2D-784F-405E-8460-73D3D5171655}" dt="2024-11-10T03:15:36.534" v="174" actId="20577"/>
        <pc:sldMkLst>
          <pc:docMk/>
          <pc:sldMk cId="602982109" sldId="329"/>
        </pc:sldMkLst>
        <pc:spChg chg="mod">
          <ac:chgData name="Henrique Souza" userId="e16f5053fa474369" providerId="LiveId" clId="{99B41B2D-784F-405E-8460-73D3D5171655}" dt="2024-11-10T03:15:36.534" v="174" actId="20577"/>
          <ac:spMkLst>
            <pc:docMk/>
            <pc:sldMk cId="602982109" sldId="329"/>
            <ac:spMk id="2" creationId="{64393F0F-DE13-81DC-49F9-F0C0E8B85995}"/>
          </ac:spMkLst>
        </pc:spChg>
      </pc:sldChg>
      <pc:sldChg chg="modSp add mod">
        <pc:chgData name="Henrique Souza" userId="e16f5053fa474369" providerId="LiveId" clId="{99B41B2D-784F-405E-8460-73D3D5171655}" dt="2024-11-10T03:15:32.616" v="173" actId="20577"/>
        <pc:sldMkLst>
          <pc:docMk/>
          <pc:sldMk cId="308314227" sldId="330"/>
        </pc:sldMkLst>
        <pc:spChg chg="mod">
          <ac:chgData name="Henrique Souza" userId="e16f5053fa474369" providerId="LiveId" clId="{99B41B2D-784F-405E-8460-73D3D5171655}" dt="2024-11-10T03:15:32.616" v="173" actId="20577"/>
          <ac:spMkLst>
            <pc:docMk/>
            <pc:sldMk cId="308314227" sldId="330"/>
            <ac:spMk id="2" creationId="{316E1404-CB00-AE1E-0000-15C1973ED1AD}"/>
          </ac:spMkLst>
        </pc:spChg>
        <pc:spChg chg="mod">
          <ac:chgData name="Henrique Souza" userId="e16f5053fa474369" providerId="LiveId" clId="{99B41B2D-784F-405E-8460-73D3D5171655}" dt="2024-11-10T02:18:27.845" v="115" actId="27636"/>
          <ac:spMkLst>
            <pc:docMk/>
            <pc:sldMk cId="308314227" sldId="330"/>
            <ac:spMk id="5" creationId="{2DE1282C-33F2-35C6-2E25-6AEE7E1AC2F4}"/>
          </ac:spMkLst>
        </pc:spChg>
      </pc:sldChg>
      <pc:sldChg chg="modSp add mod">
        <pc:chgData name="Henrique Souza" userId="e16f5053fa474369" providerId="LiveId" clId="{99B41B2D-784F-405E-8460-73D3D5171655}" dt="2024-11-10T03:15:50.139" v="176" actId="403"/>
        <pc:sldMkLst>
          <pc:docMk/>
          <pc:sldMk cId="1628170752" sldId="331"/>
        </pc:sldMkLst>
        <pc:spChg chg="mod">
          <ac:chgData name="Henrique Souza" userId="e16f5053fa474369" providerId="LiveId" clId="{99B41B2D-784F-405E-8460-73D3D5171655}" dt="2024-11-10T03:15:50.139" v="176" actId="403"/>
          <ac:spMkLst>
            <pc:docMk/>
            <pc:sldMk cId="1628170752" sldId="331"/>
            <ac:spMk id="5" creationId="{FAE35E71-5765-9475-E64F-CDF4E4972762}"/>
          </ac:spMkLst>
        </pc:spChg>
      </pc:sldChg>
      <pc:sldChg chg="modSp add mod">
        <pc:chgData name="Henrique Souza" userId="e16f5053fa474369" providerId="LiveId" clId="{99B41B2D-784F-405E-8460-73D3D5171655}" dt="2024-11-10T03:15:59.547" v="177" actId="1076"/>
        <pc:sldMkLst>
          <pc:docMk/>
          <pc:sldMk cId="3319744898" sldId="332"/>
        </pc:sldMkLst>
        <pc:spChg chg="mod">
          <ac:chgData name="Henrique Souza" userId="e16f5053fa474369" providerId="LiveId" clId="{99B41B2D-784F-405E-8460-73D3D5171655}" dt="2024-11-10T03:15:59.547" v="177" actId="1076"/>
          <ac:spMkLst>
            <pc:docMk/>
            <pc:sldMk cId="3319744898" sldId="332"/>
            <ac:spMk id="2" creationId="{4F45C6D8-5D20-9EB4-8A1D-49384D2CB125}"/>
          </ac:spMkLst>
        </pc:spChg>
      </pc:sldChg>
      <pc:sldChg chg="modSp add mod">
        <pc:chgData name="Henrique Souza" userId="e16f5053fa474369" providerId="LiveId" clId="{99B41B2D-784F-405E-8460-73D3D5171655}" dt="2024-11-10T03:17:02.786" v="188" actId="1076"/>
        <pc:sldMkLst>
          <pc:docMk/>
          <pc:sldMk cId="3943916777" sldId="334"/>
        </pc:sldMkLst>
        <pc:spChg chg="mod">
          <ac:chgData name="Henrique Souza" userId="e16f5053fa474369" providerId="LiveId" clId="{99B41B2D-784F-405E-8460-73D3D5171655}" dt="2024-11-10T03:17:02.786" v="188" actId="1076"/>
          <ac:spMkLst>
            <pc:docMk/>
            <pc:sldMk cId="3943916777" sldId="334"/>
            <ac:spMk id="4" creationId="{23556E7A-AFC2-5767-5054-23A24F1C50B2}"/>
          </ac:spMkLst>
        </pc:spChg>
      </pc:sldChg>
      <pc:sldChg chg="modSp add del mod">
        <pc:chgData name="Henrique Souza" userId="e16f5053fa474369" providerId="LiveId" clId="{99B41B2D-784F-405E-8460-73D3D5171655}" dt="2024-11-10T02:21:13.409" v="156" actId="2696"/>
        <pc:sldMkLst>
          <pc:docMk/>
          <pc:sldMk cId="14773026" sldId="335"/>
        </pc:sldMkLst>
        <pc:spChg chg="mod">
          <ac:chgData name="Henrique Souza" userId="e16f5053fa474369" providerId="LiveId" clId="{99B41B2D-784F-405E-8460-73D3D5171655}" dt="2024-11-10T02:20:02.347" v="140" actId="27636"/>
          <ac:spMkLst>
            <pc:docMk/>
            <pc:sldMk cId="14773026" sldId="335"/>
            <ac:spMk id="5" creationId="{6BCA3692-9C6D-4561-53F4-0BBFCD8C62A6}"/>
          </ac:spMkLst>
        </pc:spChg>
      </pc:sldChg>
      <pc:sldChg chg="modSp add mod">
        <pc:chgData name="Henrique Souza" userId="e16f5053fa474369" providerId="LiveId" clId="{99B41B2D-784F-405E-8460-73D3D5171655}" dt="2024-11-10T03:17:13.653" v="190" actId="1076"/>
        <pc:sldMkLst>
          <pc:docMk/>
          <pc:sldMk cId="3346072025" sldId="335"/>
        </pc:sldMkLst>
        <pc:spChg chg="mod">
          <ac:chgData name="Henrique Souza" userId="e16f5053fa474369" providerId="LiveId" clId="{99B41B2D-784F-405E-8460-73D3D5171655}" dt="2024-11-10T03:17:13.653" v="190" actId="1076"/>
          <ac:spMkLst>
            <pc:docMk/>
            <pc:sldMk cId="3346072025" sldId="335"/>
            <ac:spMk id="3" creationId="{E4F79964-90C9-99AF-2F17-7A5429DFB061}"/>
          </ac:spMkLst>
        </pc:spChg>
      </pc:sldChg>
      <pc:sldChg chg="modSp add mod">
        <pc:chgData name="Henrique Souza" userId="e16f5053fa474369" providerId="LiveId" clId="{99B41B2D-784F-405E-8460-73D3D5171655}" dt="2024-11-10T03:16:18.593" v="180" actId="1076"/>
        <pc:sldMkLst>
          <pc:docMk/>
          <pc:sldMk cId="4080833107" sldId="337"/>
        </pc:sldMkLst>
        <pc:spChg chg="mod">
          <ac:chgData name="Henrique Souza" userId="e16f5053fa474369" providerId="LiveId" clId="{99B41B2D-784F-405E-8460-73D3D5171655}" dt="2024-11-10T03:16:18.593" v="180" actId="1076"/>
          <ac:spMkLst>
            <pc:docMk/>
            <pc:sldMk cId="4080833107" sldId="337"/>
            <ac:spMk id="3" creationId="{81E51BA8-CCCB-DA8D-EFEF-6A0BD3EA6558}"/>
          </ac:spMkLst>
        </pc:spChg>
      </pc:sldChg>
      <pc:sldChg chg="modSp add mod">
        <pc:chgData name="Henrique Souza" userId="e16f5053fa474369" providerId="LiveId" clId="{99B41B2D-784F-405E-8460-73D3D5171655}" dt="2024-11-10T03:16:24.151" v="181" actId="1076"/>
        <pc:sldMkLst>
          <pc:docMk/>
          <pc:sldMk cId="2872427182" sldId="338"/>
        </pc:sldMkLst>
        <pc:spChg chg="mod">
          <ac:chgData name="Henrique Souza" userId="e16f5053fa474369" providerId="LiveId" clId="{99B41B2D-784F-405E-8460-73D3D5171655}" dt="2024-11-10T03:16:24.151" v="181" actId="1076"/>
          <ac:spMkLst>
            <pc:docMk/>
            <pc:sldMk cId="2872427182" sldId="338"/>
            <ac:spMk id="2" creationId="{1EE3C180-49D7-0F09-8746-C323BB8FE387}"/>
          </ac:spMkLst>
        </pc:spChg>
      </pc:sldChg>
      <pc:sldChg chg="modSp add mod">
        <pc:chgData name="Henrique Souza" userId="e16f5053fa474369" providerId="LiveId" clId="{99B41B2D-784F-405E-8460-73D3D5171655}" dt="2024-11-10T03:16:31.625" v="182" actId="1076"/>
        <pc:sldMkLst>
          <pc:docMk/>
          <pc:sldMk cId="315107298" sldId="339"/>
        </pc:sldMkLst>
        <pc:spChg chg="mod">
          <ac:chgData name="Henrique Souza" userId="e16f5053fa474369" providerId="LiveId" clId="{99B41B2D-784F-405E-8460-73D3D5171655}" dt="2024-11-10T03:16:31.625" v="182" actId="1076"/>
          <ac:spMkLst>
            <pc:docMk/>
            <pc:sldMk cId="315107298" sldId="339"/>
            <ac:spMk id="2" creationId="{C2FD6CD9-8E78-3158-14D0-3506C6B5742F}"/>
          </ac:spMkLst>
        </pc:spChg>
      </pc:sldChg>
      <pc:sldChg chg="modSp add mod">
        <pc:chgData name="Henrique Souza" userId="e16f5053fa474369" providerId="LiveId" clId="{99B41B2D-784F-405E-8460-73D3D5171655}" dt="2024-11-10T03:16:40.151" v="184" actId="20577"/>
        <pc:sldMkLst>
          <pc:docMk/>
          <pc:sldMk cId="680199633" sldId="340"/>
        </pc:sldMkLst>
        <pc:spChg chg="mod">
          <ac:chgData name="Henrique Souza" userId="e16f5053fa474369" providerId="LiveId" clId="{99B41B2D-784F-405E-8460-73D3D5171655}" dt="2024-11-10T03:16:40.151" v="184" actId="20577"/>
          <ac:spMkLst>
            <pc:docMk/>
            <pc:sldMk cId="680199633" sldId="340"/>
            <ac:spMk id="2" creationId="{712DF396-5AF6-5DBE-A1FD-9200BDAD39A1}"/>
          </ac:spMkLst>
        </pc:spChg>
      </pc:sldChg>
      <pc:sldChg chg="modSp add mod">
        <pc:chgData name="Henrique Souza" userId="e16f5053fa474369" providerId="LiveId" clId="{99B41B2D-784F-405E-8460-73D3D5171655}" dt="2024-11-10T03:16:52.657" v="186" actId="20577"/>
        <pc:sldMkLst>
          <pc:docMk/>
          <pc:sldMk cId="2804774580" sldId="341"/>
        </pc:sldMkLst>
        <pc:spChg chg="mod">
          <ac:chgData name="Henrique Souza" userId="e16f5053fa474369" providerId="LiveId" clId="{99B41B2D-784F-405E-8460-73D3D5171655}" dt="2024-11-10T03:16:52.657" v="186" actId="20577"/>
          <ac:spMkLst>
            <pc:docMk/>
            <pc:sldMk cId="2804774580" sldId="341"/>
            <ac:spMk id="2" creationId="{54E081F6-FFF3-1C8A-CD3F-76BEA98A1B6B}"/>
          </ac:spMkLst>
        </pc:spChg>
      </pc:sldChg>
      <pc:sldChg chg="del ord">
        <pc:chgData name="Henrique Souza" userId="e16f5053fa474369" providerId="LiveId" clId="{99B41B2D-784F-405E-8460-73D3D5171655}" dt="2024-11-10T02:21:21.157" v="158" actId="47"/>
        <pc:sldMkLst>
          <pc:docMk/>
          <pc:sldMk cId="741701466" sldId="350"/>
        </pc:sldMkLst>
      </pc:sldChg>
      <pc:sldChg chg="del">
        <pc:chgData name="Henrique Souza" userId="e16f5053fa474369" providerId="LiveId" clId="{99B41B2D-784F-405E-8460-73D3D5171655}" dt="2024-11-10T02:15:12.289" v="64" actId="47"/>
        <pc:sldMkLst>
          <pc:docMk/>
          <pc:sldMk cId="2365962193" sldId="366"/>
        </pc:sldMkLst>
      </pc:sldChg>
      <pc:sldChg chg="del">
        <pc:chgData name="Henrique Souza" userId="e16f5053fa474369" providerId="LiveId" clId="{99B41B2D-784F-405E-8460-73D3D5171655}" dt="2024-11-10T02:15:27.006" v="67" actId="47"/>
        <pc:sldMkLst>
          <pc:docMk/>
          <pc:sldMk cId="1560431330" sldId="367"/>
        </pc:sldMkLst>
      </pc:sldChg>
      <pc:sldChg chg="del">
        <pc:chgData name="Henrique Souza" userId="e16f5053fa474369" providerId="LiveId" clId="{99B41B2D-784F-405E-8460-73D3D5171655}" dt="2024-11-10T02:15:27.006" v="67" actId="47"/>
        <pc:sldMkLst>
          <pc:docMk/>
          <pc:sldMk cId="1898600898" sldId="368"/>
        </pc:sldMkLst>
      </pc:sldChg>
      <pc:sldChg chg="del">
        <pc:chgData name="Henrique Souza" userId="e16f5053fa474369" providerId="LiveId" clId="{99B41B2D-784F-405E-8460-73D3D5171655}" dt="2024-11-10T02:15:27.006" v="67" actId="47"/>
        <pc:sldMkLst>
          <pc:docMk/>
          <pc:sldMk cId="1781571617" sldId="369"/>
        </pc:sldMkLst>
      </pc:sldChg>
      <pc:sldChg chg="del">
        <pc:chgData name="Henrique Souza" userId="e16f5053fa474369" providerId="LiveId" clId="{99B41B2D-784F-405E-8460-73D3D5171655}" dt="2024-11-10T02:15:27.006" v="67" actId="47"/>
        <pc:sldMkLst>
          <pc:docMk/>
          <pc:sldMk cId="1814170234" sldId="370"/>
        </pc:sldMkLst>
      </pc:sldChg>
      <pc:sldChg chg="del">
        <pc:chgData name="Henrique Souza" userId="e16f5053fa474369" providerId="LiveId" clId="{99B41B2D-784F-405E-8460-73D3D5171655}" dt="2024-11-10T02:15:27.006" v="67" actId="47"/>
        <pc:sldMkLst>
          <pc:docMk/>
          <pc:sldMk cId="1149876663" sldId="371"/>
        </pc:sldMkLst>
      </pc:sldChg>
      <pc:sldChg chg="del">
        <pc:chgData name="Henrique Souza" userId="e16f5053fa474369" providerId="LiveId" clId="{99B41B2D-784F-405E-8460-73D3D5171655}" dt="2024-11-10T02:15:27.006" v="67" actId="47"/>
        <pc:sldMkLst>
          <pc:docMk/>
          <pc:sldMk cId="3099503565" sldId="372"/>
        </pc:sldMkLst>
      </pc:sldChg>
      <pc:sldChg chg="del ord">
        <pc:chgData name="Henrique Souza" userId="e16f5053fa474369" providerId="LiveId" clId="{99B41B2D-784F-405E-8460-73D3D5171655}" dt="2024-11-10T02:21:21.157" v="158" actId="47"/>
        <pc:sldMkLst>
          <pc:docMk/>
          <pc:sldMk cId="2736099607" sldId="373"/>
        </pc:sldMkLst>
      </pc:sldChg>
      <pc:sldChg chg="del">
        <pc:chgData name="Henrique Souza" userId="e16f5053fa474369" providerId="LiveId" clId="{99B41B2D-784F-405E-8460-73D3D5171655}" dt="2024-11-10T02:15:21.618" v="66" actId="47"/>
        <pc:sldMkLst>
          <pc:docMk/>
          <pc:sldMk cId="548682946" sldId="374"/>
        </pc:sldMkLst>
      </pc:sldChg>
      <pc:sldChg chg="del">
        <pc:chgData name="Henrique Souza" userId="e16f5053fa474369" providerId="LiveId" clId="{99B41B2D-784F-405E-8460-73D3D5171655}" dt="2024-11-10T02:15:21.618" v="66" actId="47"/>
        <pc:sldMkLst>
          <pc:docMk/>
          <pc:sldMk cId="1539416313" sldId="375"/>
        </pc:sldMkLst>
      </pc:sldChg>
      <pc:sldChg chg="del">
        <pc:chgData name="Henrique Souza" userId="e16f5053fa474369" providerId="LiveId" clId="{99B41B2D-784F-405E-8460-73D3D5171655}" dt="2024-11-10T02:15:21.618" v="66" actId="47"/>
        <pc:sldMkLst>
          <pc:docMk/>
          <pc:sldMk cId="4177667943" sldId="376"/>
        </pc:sldMkLst>
      </pc:sldChg>
      <pc:sldChg chg="del">
        <pc:chgData name="Henrique Souza" userId="e16f5053fa474369" providerId="LiveId" clId="{99B41B2D-784F-405E-8460-73D3D5171655}" dt="2024-11-10T02:15:21.618" v="66" actId="47"/>
        <pc:sldMkLst>
          <pc:docMk/>
          <pc:sldMk cId="2620984554" sldId="377"/>
        </pc:sldMkLst>
      </pc:sldChg>
      <pc:sldChg chg="del">
        <pc:chgData name="Henrique Souza" userId="e16f5053fa474369" providerId="LiveId" clId="{99B41B2D-784F-405E-8460-73D3D5171655}" dt="2024-11-10T02:15:15.662" v="65" actId="47"/>
        <pc:sldMkLst>
          <pc:docMk/>
          <pc:sldMk cId="535353760" sldId="378"/>
        </pc:sldMkLst>
      </pc:sldChg>
      <pc:sldChg chg="del">
        <pc:chgData name="Henrique Souza" userId="e16f5053fa474369" providerId="LiveId" clId="{99B41B2D-784F-405E-8460-73D3D5171655}" dt="2024-11-10T02:15:15.662" v="65" actId="47"/>
        <pc:sldMkLst>
          <pc:docMk/>
          <pc:sldMk cId="1501495195" sldId="379"/>
        </pc:sldMkLst>
      </pc:sldChg>
      <pc:sldChg chg="modSp mod">
        <pc:chgData name="Henrique Souza" userId="e16f5053fa474369" providerId="LiveId" clId="{99B41B2D-784F-405E-8460-73D3D5171655}" dt="2024-11-10T02:15:45.597" v="72" actId="20577"/>
        <pc:sldMkLst>
          <pc:docMk/>
          <pc:sldMk cId="3853209465" sldId="380"/>
        </pc:sldMkLst>
        <pc:spChg chg="mod">
          <ac:chgData name="Henrique Souza" userId="e16f5053fa474369" providerId="LiveId" clId="{99B41B2D-784F-405E-8460-73D3D5171655}" dt="2024-11-10T02:15:45.597" v="72" actId="20577"/>
          <ac:spMkLst>
            <pc:docMk/>
            <pc:sldMk cId="3853209465" sldId="380"/>
            <ac:spMk id="194" creationId="{BF506328-1693-E04A-663F-E98C7666F6E4}"/>
          </ac:spMkLst>
        </pc:spChg>
      </pc:sldChg>
      <pc:sldChg chg="del">
        <pc:chgData name="Henrique Souza" userId="e16f5053fa474369" providerId="LiveId" clId="{99B41B2D-784F-405E-8460-73D3D5171655}" dt="2024-11-10T02:15:21.618" v="66" actId="47"/>
        <pc:sldMkLst>
          <pc:docMk/>
          <pc:sldMk cId="1207369420" sldId="381"/>
        </pc:sldMkLst>
      </pc:sldChg>
      <pc:sldChg chg="del">
        <pc:chgData name="Henrique Souza" userId="e16f5053fa474369" providerId="LiveId" clId="{99B41B2D-784F-405E-8460-73D3D5171655}" dt="2024-11-10T02:15:21.618" v="66" actId="47"/>
        <pc:sldMkLst>
          <pc:docMk/>
          <pc:sldMk cId="2426563775" sldId="382"/>
        </pc:sldMkLst>
      </pc:sldChg>
      <pc:sldChg chg="del">
        <pc:chgData name="Henrique Souza" userId="e16f5053fa474369" providerId="LiveId" clId="{99B41B2D-784F-405E-8460-73D3D5171655}" dt="2024-11-10T02:15:21.618" v="66" actId="47"/>
        <pc:sldMkLst>
          <pc:docMk/>
          <pc:sldMk cId="2130999812" sldId="383"/>
        </pc:sldMkLst>
      </pc:sldChg>
      <pc:sldChg chg="del">
        <pc:chgData name="Henrique Souza" userId="e16f5053fa474369" providerId="LiveId" clId="{99B41B2D-784F-405E-8460-73D3D5171655}" dt="2024-11-10T02:15:21.618" v="66" actId="47"/>
        <pc:sldMkLst>
          <pc:docMk/>
          <pc:sldMk cId="2344504209" sldId="384"/>
        </pc:sldMkLst>
      </pc:sldChg>
      <pc:sldChg chg="del">
        <pc:chgData name="Henrique Souza" userId="e16f5053fa474369" providerId="LiveId" clId="{99B41B2D-784F-405E-8460-73D3D5171655}" dt="2024-11-10T02:15:21.618" v="66" actId="47"/>
        <pc:sldMkLst>
          <pc:docMk/>
          <pc:sldMk cId="1779782726" sldId="385"/>
        </pc:sldMkLst>
      </pc:sldChg>
      <pc:sldChg chg="del">
        <pc:chgData name="Henrique Souza" userId="e16f5053fa474369" providerId="LiveId" clId="{99B41B2D-784F-405E-8460-73D3D5171655}" dt="2024-11-10T02:15:21.618" v="66" actId="47"/>
        <pc:sldMkLst>
          <pc:docMk/>
          <pc:sldMk cId="399237474" sldId="386"/>
        </pc:sldMkLst>
      </pc:sldChg>
      <pc:sldChg chg="del">
        <pc:chgData name="Henrique Souza" userId="e16f5053fa474369" providerId="LiveId" clId="{99B41B2D-784F-405E-8460-73D3D5171655}" dt="2024-11-10T02:15:12.289" v="64" actId="47"/>
        <pc:sldMkLst>
          <pc:docMk/>
          <pc:sldMk cId="1595776070" sldId="387"/>
        </pc:sldMkLst>
      </pc:sldChg>
      <pc:sldChg chg="del">
        <pc:chgData name="Henrique Souza" userId="e16f5053fa474369" providerId="LiveId" clId="{99B41B2D-784F-405E-8460-73D3D5171655}" dt="2024-11-10T02:15:12.289" v="64" actId="47"/>
        <pc:sldMkLst>
          <pc:docMk/>
          <pc:sldMk cId="1038936322" sldId="388"/>
        </pc:sldMkLst>
      </pc:sldChg>
      <pc:sldChg chg="del">
        <pc:chgData name="Henrique Souza" userId="e16f5053fa474369" providerId="LiveId" clId="{99B41B2D-784F-405E-8460-73D3D5171655}" dt="2024-11-10T02:15:06.451" v="63" actId="47"/>
        <pc:sldMkLst>
          <pc:docMk/>
          <pc:sldMk cId="2449566630" sldId="389"/>
        </pc:sldMkLst>
      </pc:sldChg>
      <pc:sldChg chg="del">
        <pc:chgData name="Henrique Souza" userId="e16f5053fa474369" providerId="LiveId" clId="{99B41B2D-784F-405E-8460-73D3D5171655}" dt="2024-11-10T02:15:12.289" v="64" actId="47"/>
        <pc:sldMkLst>
          <pc:docMk/>
          <pc:sldMk cId="1886870473" sldId="390"/>
        </pc:sldMkLst>
      </pc:sldChg>
      <pc:sldChg chg="del">
        <pc:chgData name="Henrique Souza" userId="e16f5053fa474369" providerId="LiveId" clId="{99B41B2D-784F-405E-8460-73D3D5171655}" dt="2024-11-10T02:15:12.289" v="64" actId="47"/>
        <pc:sldMkLst>
          <pc:docMk/>
          <pc:sldMk cId="2921449308" sldId="391"/>
        </pc:sldMkLst>
      </pc:sldChg>
      <pc:sldChg chg="del">
        <pc:chgData name="Henrique Souza" userId="e16f5053fa474369" providerId="LiveId" clId="{99B41B2D-784F-405E-8460-73D3D5171655}" dt="2024-11-10T02:15:12.289" v="64" actId="47"/>
        <pc:sldMkLst>
          <pc:docMk/>
          <pc:sldMk cId="4015774779" sldId="392"/>
        </pc:sldMkLst>
      </pc:sldChg>
      <pc:sldChg chg="del">
        <pc:chgData name="Henrique Souza" userId="e16f5053fa474369" providerId="LiveId" clId="{99B41B2D-784F-405E-8460-73D3D5171655}" dt="2024-11-10T02:15:06.451" v="63" actId="47"/>
        <pc:sldMkLst>
          <pc:docMk/>
          <pc:sldMk cId="3804407375" sldId="393"/>
        </pc:sldMkLst>
      </pc:sldChg>
      <pc:sldMasterChg chg="delSldLayout">
        <pc:chgData name="Henrique Souza" userId="e16f5053fa474369" providerId="LiveId" clId="{99B41B2D-784F-405E-8460-73D3D5171655}" dt="2024-11-10T02:16:25.293" v="81" actId="47"/>
        <pc:sldMasterMkLst>
          <pc:docMk/>
          <pc:sldMasterMk cId="671348263" sldId="2147483661"/>
        </pc:sldMasterMkLst>
        <pc:sldLayoutChg chg="del">
          <pc:chgData name="Henrique Souza" userId="e16f5053fa474369" providerId="LiveId" clId="{99B41B2D-784F-405E-8460-73D3D5171655}" dt="2024-11-10T02:16:25.293" v="81" actId="47"/>
          <pc:sldLayoutMkLst>
            <pc:docMk/>
            <pc:sldMasterMk cId="671348263" sldId="2147483661"/>
            <pc:sldLayoutMk cId="3049118339" sldId="2147483674"/>
          </pc:sldLayoutMkLst>
        </pc:sldLayoutChg>
        <pc:sldLayoutChg chg="del">
          <pc:chgData name="Henrique Souza" userId="e16f5053fa474369" providerId="LiveId" clId="{99B41B2D-784F-405E-8460-73D3D5171655}" dt="2024-11-10T02:15:21.618" v="66" actId="47"/>
          <pc:sldLayoutMkLst>
            <pc:docMk/>
            <pc:sldMasterMk cId="671348263" sldId="2147483661"/>
            <pc:sldLayoutMk cId="1922205844" sldId="2147483678"/>
          </pc:sldLayoutMkLst>
        </pc:sldLayoutChg>
      </pc:sldMasterChg>
    </pc:docChg>
  </pc:docChgLst>
  <pc:docChgLst>
    <pc:chgData name="Henrique Souza" userId="e16f5053fa474369" providerId="LiveId" clId="{B2BAD3FF-019C-4BA0-9ED9-2B6E623CF3FD}"/>
    <pc:docChg chg="undo custSel addSld delSld modSld sldOrd">
      <pc:chgData name="Henrique Souza" userId="e16f5053fa474369" providerId="LiveId" clId="{B2BAD3FF-019C-4BA0-9ED9-2B6E623CF3FD}" dt="2024-11-10T02:09:14.762" v="250" actId="14100"/>
      <pc:docMkLst>
        <pc:docMk/>
      </pc:docMkLst>
      <pc:sldChg chg="add del">
        <pc:chgData name="Henrique Souza" userId="e16f5053fa474369" providerId="LiveId" clId="{B2BAD3FF-019C-4BA0-9ED9-2B6E623CF3FD}" dt="2024-11-10T02:07:13.365" v="233" actId="47"/>
        <pc:sldMkLst>
          <pc:docMk/>
          <pc:sldMk cId="477887693" sldId="260"/>
        </pc:sldMkLst>
      </pc:sldChg>
      <pc:sldChg chg="add del">
        <pc:chgData name="Henrique Souza" userId="e16f5053fa474369" providerId="LiveId" clId="{B2BAD3FF-019C-4BA0-9ED9-2B6E623CF3FD}" dt="2024-11-10T02:07:13.365" v="233" actId="47"/>
        <pc:sldMkLst>
          <pc:docMk/>
          <pc:sldMk cId="3482530628" sldId="262"/>
        </pc:sldMkLst>
      </pc:sldChg>
      <pc:sldChg chg="del mod modShow">
        <pc:chgData name="Henrique Souza" userId="e16f5053fa474369" providerId="LiveId" clId="{B2BAD3FF-019C-4BA0-9ED9-2B6E623CF3FD}" dt="2024-11-10T01:40:39.756" v="14" actId="47"/>
        <pc:sldMkLst>
          <pc:docMk/>
          <pc:sldMk cId="0" sldId="263"/>
        </pc:sldMkLst>
      </pc:sldChg>
      <pc:sldChg chg="modSp mod">
        <pc:chgData name="Henrique Souza" userId="e16f5053fa474369" providerId="LiveId" clId="{B2BAD3FF-019C-4BA0-9ED9-2B6E623CF3FD}" dt="2024-11-10T01:50:34.806" v="174" actId="20577"/>
        <pc:sldMkLst>
          <pc:docMk/>
          <pc:sldMk cId="0" sldId="264"/>
        </pc:sldMkLst>
        <pc:spChg chg="mod">
          <ac:chgData name="Henrique Souza" userId="e16f5053fa474369" providerId="LiveId" clId="{B2BAD3FF-019C-4BA0-9ED9-2B6E623CF3FD}" dt="2024-11-10T01:41:47.107" v="51" actId="1037"/>
          <ac:spMkLst>
            <pc:docMk/>
            <pc:sldMk cId="0" sldId="264"/>
            <ac:spMk id="182" creationId="{00000000-0000-0000-0000-000000000000}"/>
          </ac:spMkLst>
        </pc:spChg>
        <pc:spChg chg="mod">
          <ac:chgData name="Henrique Souza" userId="e16f5053fa474369" providerId="LiveId" clId="{B2BAD3FF-019C-4BA0-9ED9-2B6E623CF3FD}" dt="2024-11-10T01:50:34.806" v="174" actId="20577"/>
          <ac:spMkLst>
            <pc:docMk/>
            <pc:sldMk cId="0" sldId="264"/>
            <ac:spMk id="184" creationId="{00000000-0000-0000-0000-000000000000}"/>
          </ac:spMkLst>
        </pc:spChg>
      </pc:sldChg>
      <pc:sldChg chg="modSp mod">
        <pc:chgData name="Henrique Souza" userId="e16f5053fa474369" providerId="LiveId" clId="{B2BAD3FF-019C-4BA0-9ED9-2B6E623CF3FD}" dt="2024-11-10T01:44:24.727" v="124" actId="20577"/>
        <pc:sldMkLst>
          <pc:docMk/>
          <pc:sldMk cId="0" sldId="265"/>
        </pc:sldMkLst>
        <pc:spChg chg="mod">
          <ac:chgData name="Henrique Souza" userId="e16f5053fa474369" providerId="LiveId" clId="{B2BAD3FF-019C-4BA0-9ED9-2B6E623CF3FD}" dt="2024-11-10T01:44:24.727" v="124" actId="20577"/>
          <ac:spMkLst>
            <pc:docMk/>
            <pc:sldMk cId="0" sldId="265"/>
            <ac:spMk id="194" creationId="{00000000-0000-0000-0000-000000000000}"/>
          </ac:spMkLst>
        </pc:spChg>
      </pc:sldChg>
      <pc:sldChg chg="add del">
        <pc:chgData name="Henrique Souza" userId="e16f5053fa474369" providerId="LiveId" clId="{B2BAD3FF-019C-4BA0-9ED9-2B6E623CF3FD}" dt="2024-11-10T02:07:13.365" v="233" actId="47"/>
        <pc:sldMkLst>
          <pc:docMk/>
          <pc:sldMk cId="431737623" sldId="267"/>
        </pc:sldMkLst>
      </pc:sldChg>
      <pc:sldChg chg="add del">
        <pc:chgData name="Henrique Souza" userId="e16f5053fa474369" providerId="LiveId" clId="{B2BAD3FF-019C-4BA0-9ED9-2B6E623CF3FD}" dt="2024-11-10T02:07:13.365" v="233" actId="47"/>
        <pc:sldMkLst>
          <pc:docMk/>
          <pc:sldMk cId="2403457311" sldId="268"/>
        </pc:sldMkLst>
      </pc:sldChg>
      <pc:sldChg chg="add del">
        <pc:chgData name="Henrique Souza" userId="e16f5053fa474369" providerId="LiveId" clId="{B2BAD3FF-019C-4BA0-9ED9-2B6E623CF3FD}" dt="2024-11-10T02:07:13.365" v="233" actId="47"/>
        <pc:sldMkLst>
          <pc:docMk/>
          <pc:sldMk cId="1585867685" sldId="270"/>
        </pc:sldMkLst>
      </pc:sldChg>
      <pc:sldChg chg="modSp mod">
        <pc:chgData name="Henrique Souza" userId="e16f5053fa474369" providerId="LiveId" clId="{B2BAD3FF-019C-4BA0-9ED9-2B6E623CF3FD}" dt="2024-11-09T17:46:09.560" v="5" actId="20577"/>
        <pc:sldMkLst>
          <pc:docMk/>
          <pc:sldMk cId="1393734078" sldId="276"/>
        </pc:sldMkLst>
        <pc:spChg chg="mod">
          <ac:chgData name="Henrique Souza" userId="e16f5053fa474369" providerId="LiveId" clId="{B2BAD3FF-019C-4BA0-9ED9-2B6E623CF3FD}" dt="2024-11-09T17:46:09.560" v="5" actId="20577"/>
          <ac:spMkLst>
            <pc:docMk/>
            <pc:sldMk cId="1393734078" sldId="276"/>
            <ac:spMk id="155" creationId="{00000000-0000-0000-0000-000000000000}"/>
          </ac:spMkLst>
        </pc:spChg>
      </pc:sldChg>
      <pc:sldChg chg="modSp mod">
        <pc:chgData name="Henrique Souza" userId="e16f5053fa474369" providerId="LiveId" clId="{B2BAD3FF-019C-4BA0-9ED9-2B6E623CF3FD}" dt="2024-11-10T01:40:28.862" v="12" actId="14100"/>
        <pc:sldMkLst>
          <pc:docMk/>
          <pc:sldMk cId="2315204132" sldId="277"/>
        </pc:sldMkLst>
        <pc:spChg chg="mod">
          <ac:chgData name="Henrique Souza" userId="e16f5053fa474369" providerId="LiveId" clId="{B2BAD3FF-019C-4BA0-9ED9-2B6E623CF3FD}" dt="2024-11-10T01:40:28.862" v="12" actId="14100"/>
          <ac:spMkLst>
            <pc:docMk/>
            <pc:sldMk cId="2315204132" sldId="277"/>
            <ac:spMk id="168" creationId="{00000000-0000-0000-0000-000000000000}"/>
          </ac:spMkLst>
        </pc:spChg>
      </pc:sldChg>
      <pc:sldChg chg="add del">
        <pc:chgData name="Henrique Souza" userId="e16f5053fa474369" providerId="LiveId" clId="{B2BAD3FF-019C-4BA0-9ED9-2B6E623CF3FD}" dt="2024-11-10T02:07:13.365" v="233" actId="47"/>
        <pc:sldMkLst>
          <pc:docMk/>
          <pc:sldMk cId="984356727" sldId="278"/>
        </pc:sldMkLst>
      </pc:sldChg>
      <pc:sldChg chg="add del">
        <pc:chgData name="Henrique Souza" userId="e16f5053fa474369" providerId="LiveId" clId="{B2BAD3FF-019C-4BA0-9ED9-2B6E623CF3FD}" dt="2024-11-10T02:07:13.365" v="233" actId="47"/>
        <pc:sldMkLst>
          <pc:docMk/>
          <pc:sldMk cId="3448223962" sldId="279"/>
        </pc:sldMkLst>
      </pc:sldChg>
      <pc:sldChg chg="modSp add mod modNotesTx">
        <pc:chgData name="Henrique Souza" userId="e16f5053fa474369" providerId="LiveId" clId="{B2BAD3FF-019C-4BA0-9ED9-2B6E623CF3FD}" dt="2024-11-10T02:08:52.959" v="247" actId="20577"/>
        <pc:sldMkLst>
          <pc:docMk/>
          <pc:sldMk cId="1468757721" sldId="282"/>
        </pc:sldMkLst>
        <pc:spChg chg="mod">
          <ac:chgData name="Henrique Souza" userId="e16f5053fa474369" providerId="LiveId" clId="{B2BAD3FF-019C-4BA0-9ED9-2B6E623CF3FD}" dt="2024-11-10T02:08:52.959" v="247" actId="20577"/>
          <ac:spMkLst>
            <pc:docMk/>
            <pc:sldMk cId="1468757721" sldId="282"/>
            <ac:spMk id="3" creationId="{88D77A7B-155B-2ED5-3C62-1DB7A61FC8AB}"/>
          </ac:spMkLst>
        </pc:spChg>
        <pc:spChg chg="mod">
          <ac:chgData name="Henrique Souza" userId="e16f5053fa474369" providerId="LiveId" clId="{B2BAD3FF-019C-4BA0-9ED9-2B6E623CF3FD}" dt="2024-11-10T02:08:39.324" v="240" actId="21"/>
          <ac:spMkLst>
            <pc:docMk/>
            <pc:sldMk cId="1468757721" sldId="282"/>
            <ac:spMk id="4" creationId="{9044587F-EB3F-C362-2330-AD9717DF1488}"/>
          </ac:spMkLst>
        </pc:spChg>
      </pc:sldChg>
      <pc:sldChg chg="add del">
        <pc:chgData name="Henrique Souza" userId="e16f5053fa474369" providerId="LiveId" clId="{B2BAD3FF-019C-4BA0-9ED9-2B6E623CF3FD}" dt="2024-11-10T02:07:13.365" v="233" actId="47"/>
        <pc:sldMkLst>
          <pc:docMk/>
          <pc:sldMk cId="3179099180" sldId="286"/>
        </pc:sldMkLst>
      </pc:sldChg>
      <pc:sldChg chg="mod modShow">
        <pc:chgData name="Henrique Souza" userId="e16f5053fa474369" providerId="LiveId" clId="{B2BAD3FF-019C-4BA0-9ED9-2B6E623CF3FD}" dt="2024-11-10T01:39:52.849" v="6" actId="729"/>
        <pc:sldMkLst>
          <pc:docMk/>
          <pc:sldMk cId="0" sldId="288"/>
        </pc:sldMkLst>
      </pc:sldChg>
      <pc:sldChg chg="add del">
        <pc:chgData name="Henrique Souza" userId="e16f5053fa474369" providerId="LiveId" clId="{B2BAD3FF-019C-4BA0-9ED9-2B6E623CF3FD}" dt="2024-11-10T02:07:13.365" v="233" actId="47"/>
        <pc:sldMkLst>
          <pc:docMk/>
          <pc:sldMk cId="405866196" sldId="289"/>
        </pc:sldMkLst>
      </pc:sldChg>
      <pc:sldChg chg="add del">
        <pc:chgData name="Henrique Souza" userId="e16f5053fa474369" providerId="LiveId" clId="{B2BAD3FF-019C-4BA0-9ED9-2B6E623CF3FD}" dt="2024-11-10T02:07:13.365" v="233" actId="47"/>
        <pc:sldMkLst>
          <pc:docMk/>
          <pc:sldMk cId="3931850751" sldId="290"/>
        </pc:sldMkLst>
      </pc:sldChg>
      <pc:sldChg chg="add del">
        <pc:chgData name="Henrique Souza" userId="e16f5053fa474369" providerId="LiveId" clId="{B2BAD3FF-019C-4BA0-9ED9-2B6E623CF3FD}" dt="2024-11-10T02:07:13.365" v="233" actId="47"/>
        <pc:sldMkLst>
          <pc:docMk/>
          <pc:sldMk cId="3333858292" sldId="291"/>
        </pc:sldMkLst>
      </pc:sldChg>
      <pc:sldChg chg="add del">
        <pc:chgData name="Henrique Souza" userId="e16f5053fa474369" providerId="LiveId" clId="{B2BAD3FF-019C-4BA0-9ED9-2B6E623CF3FD}" dt="2024-11-10T02:07:13.365" v="233" actId="47"/>
        <pc:sldMkLst>
          <pc:docMk/>
          <pc:sldMk cId="3895080296" sldId="292"/>
        </pc:sldMkLst>
      </pc:sldChg>
      <pc:sldChg chg="modSp mod ord">
        <pc:chgData name="Henrique Souza" userId="e16f5053fa474369" providerId="LiveId" clId="{B2BAD3FF-019C-4BA0-9ED9-2B6E623CF3FD}" dt="2024-11-10T02:06:37.686" v="230" actId="20577"/>
        <pc:sldMkLst>
          <pc:docMk/>
          <pc:sldMk cId="3159590825" sldId="293"/>
        </pc:sldMkLst>
        <pc:spChg chg="mod">
          <ac:chgData name="Henrique Souza" userId="e16f5053fa474369" providerId="LiveId" clId="{B2BAD3FF-019C-4BA0-9ED9-2B6E623CF3FD}" dt="2024-11-10T01:45:53.560" v="136" actId="20577"/>
          <ac:spMkLst>
            <pc:docMk/>
            <pc:sldMk cId="3159590825" sldId="293"/>
            <ac:spMk id="194" creationId="{75C03B17-F1E3-F164-B6D5-606D07ECC6D1}"/>
          </ac:spMkLst>
        </pc:spChg>
        <pc:spChg chg="mod">
          <ac:chgData name="Henrique Souza" userId="e16f5053fa474369" providerId="LiveId" clId="{B2BAD3FF-019C-4BA0-9ED9-2B6E623CF3FD}" dt="2024-11-10T02:06:37.686" v="230" actId="20577"/>
          <ac:spMkLst>
            <pc:docMk/>
            <pc:sldMk cId="3159590825" sldId="293"/>
            <ac:spMk id="196" creationId="{79FE3D90-9C05-E2C1-B806-DB1D4BF60DF1}"/>
          </ac:spMkLst>
        </pc:spChg>
      </pc:sldChg>
      <pc:sldChg chg="modSp mod ord">
        <pc:chgData name="Henrique Souza" userId="e16f5053fa474369" providerId="LiveId" clId="{B2BAD3FF-019C-4BA0-9ED9-2B6E623CF3FD}" dt="2024-11-10T01:47:23.240" v="147" actId="20577"/>
        <pc:sldMkLst>
          <pc:docMk/>
          <pc:sldMk cId="2927315938" sldId="294"/>
        </pc:sldMkLst>
        <pc:spChg chg="mod">
          <ac:chgData name="Henrique Souza" userId="e16f5053fa474369" providerId="LiveId" clId="{B2BAD3FF-019C-4BA0-9ED9-2B6E623CF3FD}" dt="2024-11-10T01:47:23.240" v="147" actId="20577"/>
          <ac:spMkLst>
            <pc:docMk/>
            <pc:sldMk cId="2927315938" sldId="294"/>
            <ac:spMk id="194" creationId="{80F3C55E-3F6F-1853-D530-F3084FC6AF4C}"/>
          </ac:spMkLst>
        </pc:spChg>
      </pc:sldChg>
      <pc:sldChg chg="add del">
        <pc:chgData name="Henrique Souza" userId="e16f5053fa474369" providerId="LiveId" clId="{B2BAD3FF-019C-4BA0-9ED9-2B6E623CF3FD}" dt="2024-11-10T02:07:13.365" v="233" actId="47"/>
        <pc:sldMkLst>
          <pc:docMk/>
          <pc:sldMk cId="2416163790" sldId="295"/>
        </pc:sldMkLst>
      </pc:sldChg>
      <pc:sldChg chg="add del">
        <pc:chgData name="Henrique Souza" userId="e16f5053fa474369" providerId="LiveId" clId="{B2BAD3FF-019C-4BA0-9ED9-2B6E623CF3FD}" dt="2024-11-10T02:07:13.365" v="233" actId="47"/>
        <pc:sldMkLst>
          <pc:docMk/>
          <pc:sldMk cId="1693527336" sldId="296"/>
        </pc:sldMkLst>
      </pc:sldChg>
      <pc:sldChg chg="add del">
        <pc:chgData name="Henrique Souza" userId="e16f5053fa474369" providerId="LiveId" clId="{B2BAD3FF-019C-4BA0-9ED9-2B6E623CF3FD}" dt="2024-11-10T02:07:13.365" v="233" actId="47"/>
        <pc:sldMkLst>
          <pc:docMk/>
          <pc:sldMk cId="2894745531" sldId="297"/>
        </pc:sldMkLst>
      </pc:sldChg>
      <pc:sldChg chg="add del">
        <pc:chgData name="Henrique Souza" userId="e16f5053fa474369" providerId="LiveId" clId="{B2BAD3FF-019C-4BA0-9ED9-2B6E623CF3FD}" dt="2024-11-10T02:07:13.365" v="233" actId="47"/>
        <pc:sldMkLst>
          <pc:docMk/>
          <pc:sldMk cId="4265525988" sldId="298"/>
        </pc:sldMkLst>
      </pc:sldChg>
      <pc:sldChg chg="add del">
        <pc:chgData name="Henrique Souza" userId="e16f5053fa474369" providerId="LiveId" clId="{B2BAD3FF-019C-4BA0-9ED9-2B6E623CF3FD}" dt="2024-11-10T02:07:13.365" v="233" actId="47"/>
        <pc:sldMkLst>
          <pc:docMk/>
          <pc:sldMk cId="3816713397" sldId="299"/>
        </pc:sldMkLst>
      </pc:sldChg>
      <pc:sldChg chg="modSp add mod">
        <pc:chgData name="Henrique Souza" userId="e16f5053fa474369" providerId="LiveId" clId="{B2BAD3FF-019C-4BA0-9ED9-2B6E623CF3FD}" dt="2024-11-10T02:08:32.691" v="239" actId="1076"/>
        <pc:sldMkLst>
          <pc:docMk/>
          <pc:sldMk cId="4195145980" sldId="299"/>
        </pc:sldMkLst>
        <pc:spChg chg="mod">
          <ac:chgData name="Henrique Souza" userId="e16f5053fa474369" providerId="LiveId" clId="{B2BAD3FF-019C-4BA0-9ED9-2B6E623CF3FD}" dt="2024-11-10T02:08:32.691" v="239" actId="1076"/>
          <ac:spMkLst>
            <pc:docMk/>
            <pc:sldMk cId="4195145980" sldId="299"/>
            <ac:spMk id="4" creationId="{B7D38E73-2109-66DD-E229-E7109681A5C3}"/>
          </ac:spMkLst>
        </pc:spChg>
      </pc:sldChg>
      <pc:sldChg chg="add del">
        <pc:chgData name="Henrique Souza" userId="e16f5053fa474369" providerId="LiveId" clId="{B2BAD3FF-019C-4BA0-9ED9-2B6E623CF3FD}" dt="2024-11-10T02:07:13.365" v="233" actId="47"/>
        <pc:sldMkLst>
          <pc:docMk/>
          <pc:sldMk cId="2599991606" sldId="300"/>
        </pc:sldMkLst>
      </pc:sldChg>
      <pc:sldChg chg="add del">
        <pc:chgData name="Henrique Souza" userId="e16f5053fa474369" providerId="LiveId" clId="{B2BAD3FF-019C-4BA0-9ED9-2B6E623CF3FD}" dt="2024-11-10T02:07:13.365" v="233" actId="47"/>
        <pc:sldMkLst>
          <pc:docMk/>
          <pc:sldMk cId="2742833662" sldId="301"/>
        </pc:sldMkLst>
      </pc:sldChg>
      <pc:sldChg chg="add del">
        <pc:chgData name="Henrique Souza" userId="e16f5053fa474369" providerId="LiveId" clId="{B2BAD3FF-019C-4BA0-9ED9-2B6E623CF3FD}" dt="2024-11-10T02:07:13.365" v="233" actId="47"/>
        <pc:sldMkLst>
          <pc:docMk/>
          <pc:sldMk cId="322303215" sldId="302"/>
        </pc:sldMkLst>
      </pc:sldChg>
      <pc:sldChg chg="add del">
        <pc:chgData name="Henrique Souza" userId="e16f5053fa474369" providerId="LiveId" clId="{B2BAD3FF-019C-4BA0-9ED9-2B6E623CF3FD}" dt="2024-11-10T02:07:13.365" v="233" actId="47"/>
        <pc:sldMkLst>
          <pc:docMk/>
          <pc:sldMk cId="2766862786" sldId="303"/>
        </pc:sldMkLst>
      </pc:sldChg>
      <pc:sldChg chg="add del">
        <pc:chgData name="Henrique Souza" userId="e16f5053fa474369" providerId="LiveId" clId="{B2BAD3FF-019C-4BA0-9ED9-2B6E623CF3FD}" dt="2024-11-10T02:07:13.365" v="233" actId="47"/>
        <pc:sldMkLst>
          <pc:docMk/>
          <pc:sldMk cId="1704244947" sldId="305"/>
        </pc:sldMkLst>
      </pc:sldChg>
      <pc:sldChg chg="add del">
        <pc:chgData name="Henrique Souza" userId="e16f5053fa474369" providerId="LiveId" clId="{B2BAD3FF-019C-4BA0-9ED9-2B6E623CF3FD}" dt="2024-11-10T02:07:13.365" v="233" actId="47"/>
        <pc:sldMkLst>
          <pc:docMk/>
          <pc:sldMk cId="1449874181" sldId="306"/>
        </pc:sldMkLst>
      </pc:sldChg>
      <pc:sldChg chg="add del">
        <pc:chgData name="Henrique Souza" userId="e16f5053fa474369" providerId="LiveId" clId="{B2BAD3FF-019C-4BA0-9ED9-2B6E623CF3FD}" dt="2024-11-10T02:07:13.365" v="233" actId="47"/>
        <pc:sldMkLst>
          <pc:docMk/>
          <pc:sldMk cId="1792121114" sldId="307"/>
        </pc:sldMkLst>
      </pc:sldChg>
      <pc:sldChg chg="add del">
        <pc:chgData name="Henrique Souza" userId="e16f5053fa474369" providerId="LiveId" clId="{B2BAD3FF-019C-4BA0-9ED9-2B6E623CF3FD}" dt="2024-11-10T02:07:13.365" v="233" actId="47"/>
        <pc:sldMkLst>
          <pc:docMk/>
          <pc:sldMk cId="1871014685" sldId="308"/>
        </pc:sldMkLst>
      </pc:sldChg>
      <pc:sldChg chg="add del">
        <pc:chgData name="Henrique Souza" userId="e16f5053fa474369" providerId="LiveId" clId="{B2BAD3FF-019C-4BA0-9ED9-2B6E623CF3FD}" dt="2024-11-10T02:07:13.365" v="233" actId="47"/>
        <pc:sldMkLst>
          <pc:docMk/>
          <pc:sldMk cId="3276043654" sldId="309"/>
        </pc:sldMkLst>
      </pc:sldChg>
      <pc:sldChg chg="add del">
        <pc:chgData name="Henrique Souza" userId="e16f5053fa474369" providerId="LiveId" clId="{B2BAD3FF-019C-4BA0-9ED9-2B6E623CF3FD}" dt="2024-11-10T02:07:13.365" v="233" actId="47"/>
        <pc:sldMkLst>
          <pc:docMk/>
          <pc:sldMk cId="1198860700" sldId="310"/>
        </pc:sldMkLst>
      </pc:sldChg>
      <pc:sldChg chg="add del">
        <pc:chgData name="Henrique Souza" userId="e16f5053fa474369" providerId="LiveId" clId="{B2BAD3FF-019C-4BA0-9ED9-2B6E623CF3FD}" dt="2024-11-10T02:07:13.365" v="233" actId="47"/>
        <pc:sldMkLst>
          <pc:docMk/>
          <pc:sldMk cId="1128317977" sldId="311"/>
        </pc:sldMkLst>
      </pc:sldChg>
      <pc:sldChg chg="add del">
        <pc:chgData name="Henrique Souza" userId="e16f5053fa474369" providerId="LiveId" clId="{B2BAD3FF-019C-4BA0-9ED9-2B6E623CF3FD}" dt="2024-11-10T02:07:13.365" v="233" actId="47"/>
        <pc:sldMkLst>
          <pc:docMk/>
          <pc:sldMk cId="1525068879" sldId="312"/>
        </pc:sldMkLst>
      </pc:sldChg>
      <pc:sldChg chg="add del">
        <pc:chgData name="Henrique Souza" userId="e16f5053fa474369" providerId="LiveId" clId="{B2BAD3FF-019C-4BA0-9ED9-2B6E623CF3FD}" dt="2024-11-10T02:07:13.365" v="233" actId="47"/>
        <pc:sldMkLst>
          <pc:docMk/>
          <pc:sldMk cId="2065847132" sldId="313"/>
        </pc:sldMkLst>
      </pc:sldChg>
      <pc:sldChg chg="add del">
        <pc:chgData name="Henrique Souza" userId="e16f5053fa474369" providerId="LiveId" clId="{B2BAD3FF-019C-4BA0-9ED9-2B6E623CF3FD}" dt="2024-11-10T02:07:13.365" v="233" actId="47"/>
        <pc:sldMkLst>
          <pc:docMk/>
          <pc:sldMk cId="786526744" sldId="314"/>
        </pc:sldMkLst>
      </pc:sldChg>
      <pc:sldChg chg="add del">
        <pc:chgData name="Henrique Souza" userId="e16f5053fa474369" providerId="LiveId" clId="{B2BAD3FF-019C-4BA0-9ED9-2B6E623CF3FD}" dt="2024-11-10T02:07:13.365" v="233" actId="47"/>
        <pc:sldMkLst>
          <pc:docMk/>
          <pc:sldMk cId="1886665125" sldId="315"/>
        </pc:sldMkLst>
      </pc:sldChg>
      <pc:sldChg chg="add del">
        <pc:chgData name="Henrique Souza" userId="e16f5053fa474369" providerId="LiveId" clId="{B2BAD3FF-019C-4BA0-9ED9-2B6E623CF3FD}" dt="2024-11-10T02:07:13.365" v="233" actId="47"/>
        <pc:sldMkLst>
          <pc:docMk/>
          <pc:sldMk cId="3259750672" sldId="316"/>
        </pc:sldMkLst>
      </pc:sldChg>
      <pc:sldChg chg="modSp mod">
        <pc:chgData name="Henrique Souza" userId="e16f5053fa474369" providerId="LiveId" clId="{B2BAD3FF-019C-4BA0-9ED9-2B6E623CF3FD}" dt="2024-11-10T02:07:43.828" v="236" actId="20577"/>
        <pc:sldMkLst>
          <pc:docMk/>
          <pc:sldMk cId="1370538157" sldId="317"/>
        </pc:sldMkLst>
        <pc:spChg chg="mod">
          <ac:chgData name="Henrique Souza" userId="e16f5053fa474369" providerId="LiveId" clId="{B2BAD3FF-019C-4BA0-9ED9-2B6E623CF3FD}" dt="2024-11-10T02:07:43.828" v="236" actId="20577"/>
          <ac:spMkLst>
            <pc:docMk/>
            <pc:sldMk cId="1370538157" sldId="317"/>
            <ac:spMk id="194" creationId="{A25507F4-58EB-46AC-F239-92D74B98F483}"/>
          </ac:spMkLst>
        </pc:spChg>
      </pc:sldChg>
      <pc:sldChg chg="modSp mod">
        <pc:chgData name="Henrique Souza" userId="e16f5053fa474369" providerId="LiveId" clId="{B2BAD3FF-019C-4BA0-9ED9-2B6E623CF3FD}" dt="2024-11-10T02:09:04.541" v="248" actId="1076"/>
        <pc:sldMkLst>
          <pc:docMk/>
          <pc:sldMk cId="1288457665" sldId="318"/>
        </pc:sldMkLst>
        <pc:spChg chg="mod">
          <ac:chgData name="Henrique Souza" userId="e16f5053fa474369" providerId="LiveId" clId="{B2BAD3FF-019C-4BA0-9ED9-2B6E623CF3FD}" dt="2024-11-10T02:09:04.541" v="248" actId="1076"/>
          <ac:spMkLst>
            <pc:docMk/>
            <pc:sldMk cId="1288457665" sldId="318"/>
            <ac:spMk id="4" creationId="{B7D38E73-2109-66DD-E229-E7109681A5C3}"/>
          </ac:spMkLst>
        </pc:spChg>
      </pc:sldChg>
      <pc:sldChg chg="modSp mod">
        <pc:chgData name="Henrique Souza" userId="e16f5053fa474369" providerId="LiveId" clId="{B2BAD3FF-019C-4BA0-9ED9-2B6E623CF3FD}" dt="2024-11-10T02:09:14.762" v="250" actId="14100"/>
        <pc:sldMkLst>
          <pc:docMk/>
          <pc:sldMk cId="3611906021" sldId="319"/>
        </pc:sldMkLst>
        <pc:spChg chg="mod">
          <ac:chgData name="Henrique Souza" userId="e16f5053fa474369" providerId="LiveId" clId="{B2BAD3FF-019C-4BA0-9ED9-2B6E623CF3FD}" dt="2024-11-10T02:09:14.762" v="250" actId="14100"/>
          <ac:spMkLst>
            <pc:docMk/>
            <pc:sldMk cId="3611906021" sldId="319"/>
            <ac:spMk id="3" creationId="{88D77A7B-155B-2ED5-3C62-1DB7A61FC8AB}"/>
          </ac:spMkLst>
        </pc:spChg>
      </pc:sldChg>
      <pc:sldChg chg="add">
        <pc:chgData name="Henrique Souza" userId="e16f5053fa474369" providerId="LiveId" clId="{B2BAD3FF-019C-4BA0-9ED9-2B6E623CF3FD}" dt="2024-11-10T01:44:55.955" v="125"/>
        <pc:sldMkLst>
          <pc:docMk/>
          <pc:sldMk cId="741701466" sldId="350"/>
        </pc:sldMkLst>
      </pc:sldChg>
      <pc:sldChg chg="add del">
        <pc:chgData name="Henrique Souza" userId="e16f5053fa474369" providerId="LiveId" clId="{B2BAD3FF-019C-4BA0-9ED9-2B6E623CF3FD}" dt="2024-11-10T02:04:10.015" v="199" actId="47"/>
        <pc:sldMkLst>
          <pc:docMk/>
          <pc:sldMk cId="2882348527" sldId="365"/>
        </pc:sldMkLst>
      </pc:sldChg>
      <pc:sldChg chg="modSp add mod">
        <pc:chgData name="Henrique Souza" userId="e16f5053fa474369" providerId="LiveId" clId="{B2BAD3FF-019C-4BA0-9ED9-2B6E623CF3FD}" dt="2024-11-10T02:04:02.270" v="196" actId="27636"/>
        <pc:sldMkLst>
          <pc:docMk/>
          <pc:sldMk cId="2365962193" sldId="366"/>
        </pc:sldMkLst>
        <pc:spChg chg="mod">
          <ac:chgData name="Henrique Souza" userId="e16f5053fa474369" providerId="LiveId" clId="{B2BAD3FF-019C-4BA0-9ED9-2B6E623CF3FD}" dt="2024-11-10T02:04:02.270" v="196" actId="27636"/>
          <ac:spMkLst>
            <pc:docMk/>
            <pc:sldMk cId="2365962193" sldId="366"/>
            <ac:spMk id="4" creationId="{33221971-E4B4-91FA-1DB9-F42D84D88189}"/>
          </ac:spMkLst>
        </pc:spChg>
      </pc:sldChg>
      <pc:sldChg chg="modSp add mod">
        <pc:chgData name="Henrique Souza" userId="e16f5053fa474369" providerId="LiveId" clId="{B2BAD3FF-019C-4BA0-9ED9-2B6E623CF3FD}" dt="2024-11-10T01:44:56.013" v="126" actId="27636"/>
        <pc:sldMkLst>
          <pc:docMk/>
          <pc:sldMk cId="1560431330" sldId="367"/>
        </pc:sldMkLst>
        <pc:spChg chg="mod">
          <ac:chgData name="Henrique Souza" userId="e16f5053fa474369" providerId="LiveId" clId="{B2BAD3FF-019C-4BA0-9ED9-2B6E623CF3FD}" dt="2024-11-10T01:44:56.013" v="126" actId="27636"/>
          <ac:spMkLst>
            <pc:docMk/>
            <pc:sldMk cId="1560431330" sldId="367"/>
            <ac:spMk id="4" creationId="{3CE354E9-D5E2-6C7B-9FDF-0AA6402C68E6}"/>
          </ac:spMkLst>
        </pc:spChg>
      </pc:sldChg>
      <pc:sldChg chg="add">
        <pc:chgData name="Henrique Souza" userId="e16f5053fa474369" providerId="LiveId" clId="{B2BAD3FF-019C-4BA0-9ED9-2B6E623CF3FD}" dt="2024-11-10T01:44:55.955" v="125"/>
        <pc:sldMkLst>
          <pc:docMk/>
          <pc:sldMk cId="1898600898" sldId="368"/>
        </pc:sldMkLst>
      </pc:sldChg>
      <pc:sldChg chg="add">
        <pc:chgData name="Henrique Souza" userId="e16f5053fa474369" providerId="LiveId" clId="{B2BAD3FF-019C-4BA0-9ED9-2B6E623CF3FD}" dt="2024-11-10T01:44:55.955" v="125"/>
        <pc:sldMkLst>
          <pc:docMk/>
          <pc:sldMk cId="1781571617" sldId="369"/>
        </pc:sldMkLst>
      </pc:sldChg>
      <pc:sldChg chg="modSp add mod">
        <pc:chgData name="Henrique Souza" userId="e16f5053fa474369" providerId="LiveId" clId="{B2BAD3FF-019C-4BA0-9ED9-2B6E623CF3FD}" dt="2024-11-10T01:44:56.036" v="127" actId="27636"/>
        <pc:sldMkLst>
          <pc:docMk/>
          <pc:sldMk cId="1814170234" sldId="370"/>
        </pc:sldMkLst>
        <pc:spChg chg="mod">
          <ac:chgData name="Henrique Souza" userId="e16f5053fa474369" providerId="LiveId" clId="{B2BAD3FF-019C-4BA0-9ED9-2B6E623CF3FD}" dt="2024-11-10T01:44:56.036" v="127" actId="27636"/>
          <ac:spMkLst>
            <pc:docMk/>
            <pc:sldMk cId="1814170234" sldId="370"/>
            <ac:spMk id="3" creationId="{47072614-F13C-8F1B-AB83-0EFB757B3898}"/>
          </ac:spMkLst>
        </pc:spChg>
      </pc:sldChg>
      <pc:sldChg chg="add">
        <pc:chgData name="Henrique Souza" userId="e16f5053fa474369" providerId="LiveId" clId="{B2BAD3FF-019C-4BA0-9ED9-2B6E623CF3FD}" dt="2024-11-10T01:44:55.955" v="125"/>
        <pc:sldMkLst>
          <pc:docMk/>
          <pc:sldMk cId="1149876663" sldId="371"/>
        </pc:sldMkLst>
      </pc:sldChg>
      <pc:sldChg chg="add">
        <pc:chgData name="Henrique Souza" userId="e16f5053fa474369" providerId="LiveId" clId="{B2BAD3FF-019C-4BA0-9ED9-2B6E623CF3FD}" dt="2024-11-10T01:44:55.955" v="125"/>
        <pc:sldMkLst>
          <pc:docMk/>
          <pc:sldMk cId="3099503565" sldId="372"/>
        </pc:sldMkLst>
      </pc:sldChg>
      <pc:sldChg chg="add">
        <pc:chgData name="Henrique Souza" userId="e16f5053fa474369" providerId="LiveId" clId="{B2BAD3FF-019C-4BA0-9ED9-2B6E623CF3FD}" dt="2024-11-10T01:45:18.585" v="128"/>
        <pc:sldMkLst>
          <pc:docMk/>
          <pc:sldMk cId="2736099607" sldId="373"/>
        </pc:sldMkLst>
      </pc:sldChg>
      <pc:sldChg chg="add">
        <pc:chgData name="Henrique Souza" userId="e16f5053fa474369" providerId="LiveId" clId="{B2BAD3FF-019C-4BA0-9ED9-2B6E623CF3FD}" dt="2024-11-10T01:47:44.847" v="148"/>
        <pc:sldMkLst>
          <pc:docMk/>
          <pc:sldMk cId="548682946" sldId="374"/>
        </pc:sldMkLst>
      </pc:sldChg>
      <pc:sldChg chg="add del setBg">
        <pc:chgData name="Henrique Souza" userId="e16f5053fa474369" providerId="LiveId" clId="{B2BAD3FF-019C-4BA0-9ED9-2B6E623CF3FD}" dt="2024-11-10T01:46:54.340" v="138"/>
        <pc:sldMkLst>
          <pc:docMk/>
          <pc:sldMk cId="4077662097" sldId="374"/>
        </pc:sldMkLst>
      </pc:sldChg>
      <pc:sldChg chg="modSp add mod">
        <pc:chgData name="Henrique Souza" userId="e16f5053fa474369" providerId="LiveId" clId="{B2BAD3FF-019C-4BA0-9ED9-2B6E623CF3FD}" dt="2024-11-10T01:48:47.856" v="157" actId="1076"/>
        <pc:sldMkLst>
          <pc:docMk/>
          <pc:sldMk cId="1539416313" sldId="375"/>
        </pc:sldMkLst>
        <pc:spChg chg="mod">
          <ac:chgData name="Henrique Souza" userId="e16f5053fa474369" providerId="LiveId" clId="{B2BAD3FF-019C-4BA0-9ED9-2B6E623CF3FD}" dt="2024-11-10T01:48:47.856" v="157" actId="1076"/>
          <ac:spMkLst>
            <pc:docMk/>
            <pc:sldMk cId="1539416313" sldId="375"/>
            <ac:spMk id="2" creationId="{A4E89054-E271-7156-342B-76687B128586}"/>
          </ac:spMkLst>
        </pc:spChg>
      </pc:sldChg>
      <pc:sldChg chg="modSp add mod">
        <pc:chgData name="Henrique Souza" userId="e16f5053fa474369" providerId="LiveId" clId="{B2BAD3FF-019C-4BA0-9ED9-2B6E623CF3FD}" dt="2024-11-10T01:48:22.950" v="156" actId="1076"/>
        <pc:sldMkLst>
          <pc:docMk/>
          <pc:sldMk cId="4177667943" sldId="376"/>
        </pc:sldMkLst>
        <pc:spChg chg="mod">
          <ac:chgData name="Henrique Souza" userId="e16f5053fa474369" providerId="LiveId" clId="{B2BAD3FF-019C-4BA0-9ED9-2B6E623CF3FD}" dt="2024-11-10T01:48:22.950" v="156" actId="1076"/>
          <ac:spMkLst>
            <pc:docMk/>
            <pc:sldMk cId="4177667943" sldId="376"/>
            <ac:spMk id="2" creationId="{AADF509E-6640-855A-9F32-787DEF617E09}"/>
          </ac:spMkLst>
        </pc:spChg>
        <pc:spChg chg="mod">
          <ac:chgData name="Henrique Souza" userId="e16f5053fa474369" providerId="LiveId" clId="{B2BAD3FF-019C-4BA0-9ED9-2B6E623CF3FD}" dt="2024-11-10T01:47:44.891" v="149" actId="27636"/>
          <ac:spMkLst>
            <pc:docMk/>
            <pc:sldMk cId="4177667943" sldId="376"/>
            <ac:spMk id="3" creationId="{1E1A9E79-9784-624F-8EED-EABF67B69A0F}"/>
          </ac:spMkLst>
        </pc:spChg>
      </pc:sldChg>
      <pc:sldChg chg="modSp add mod">
        <pc:chgData name="Henrique Souza" userId="e16f5053fa474369" providerId="LiveId" clId="{B2BAD3FF-019C-4BA0-9ED9-2B6E623CF3FD}" dt="2024-11-10T01:48:58.685" v="158" actId="1076"/>
        <pc:sldMkLst>
          <pc:docMk/>
          <pc:sldMk cId="2620984554" sldId="377"/>
        </pc:sldMkLst>
        <pc:spChg chg="mod">
          <ac:chgData name="Henrique Souza" userId="e16f5053fa474369" providerId="LiveId" clId="{B2BAD3FF-019C-4BA0-9ED9-2B6E623CF3FD}" dt="2024-11-10T01:48:58.685" v="158" actId="1076"/>
          <ac:spMkLst>
            <pc:docMk/>
            <pc:sldMk cId="2620984554" sldId="377"/>
            <ac:spMk id="2" creationId="{F22ABF13-A977-A560-C726-F2E9DD578661}"/>
          </ac:spMkLst>
        </pc:spChg>
        <pc:spChg chg="mod">
          <ac:chgData name="Henrique Souza" userId="e16f5053fa474369" providerId="LiveId" clId="{B2BAD3FF-019C-4BA0-9ED9-2B6E623CF3FD}" dt="2024-11-10T01:47:44.897" v="150" actId="27636"/>
          <ac:spMkLst>
            <pc:docMk/>
            <pc:sldMk cId="2620984554" sldId="377"/>
            <ac:spMk id="3" creationId="{07E31306-7AB9-C6EB-9187-2E2FF470F587}"/>
          </ac:spMkLst>
        </pc:spChg>
      </pc:sldChg>
      <pc:sldChg chg="modSp add mod">
        <pc:chgData name="Henrique Souza" userId="e16f5053fa474369" providerId="LiveId" clId="{B2BAD3FF-019C-4BA0-9ED9-2B6E623CF3FD}" dt="2024-11-10T01:47:44.899" v="151" actId="27636"/>
        <pc:sldMkLst>
          <pc:docMk/>
          <pc:sldMk cId="535353760" sldId="378"/>
        </pc:sldMkLst>
        <pc:spChg chg="mod">
          <ac:chgData name="Henrique Souza" userId="e16f5053fa474369" providerId="LiveId" clId="{B2BAD3FF-019C-4BA0-9ED9-2B6E623CF3FD}" dt="2024-11-10T01:47:44.899" v="151" actId="27636"/>
          <ac:spMkLst>
            <pc:docMk/>
            <pc:sldMk cId="535353760" sldId="378"/>
            <ac:spMk id="4" creationId="{7A082F9A-F659-CDFB-4B89-F7866B102DE0}"/>
          </ac:spMkLst>
        </pc:spChg>
      </pc:sldChg>
      <pc:sldChg chg="modSp add mod setBg">
        <pc:chgData name="Henrique Souza" userId="e16f5053fa474369" providerId="LiveId" clId="{B2BAD3FF-019C-4BA0-9ED9-2B6E623CF3FD}" dt="2024-11-10T01:50:14.778" v="164" actId="20577"/>
        <pc:sldMkLst>
          <pc:docMk/>
          <pc:sldMk cId="1501495195" sldId="379"/>
        </pc:sldMkLst>
        <pc:spChg chg="mod">
          <ac:chgData name="Henrique Souza" userId="e16f5053fa474369" providerId="LiveId" clId="{B2BAD3FF-019C-4BA0-9ED9-2B6E623CF3FD}" dt="2024-11-10T01:50:14.778" v="164" actId="20577"/>
          <ac:spMkLst>
            <pc:docMk/>
            <pc:sldMk cId="1501495195" sldId="379"/>
            <ac:spMk id="196" creationId="{53E23353-0E18-F277-185B-69FC4D96381B}"/>
          </ac:spMkLst>
        </pc:spChg>
      </pc:sldChg>
      <pc:sldChg chg="modSp add mod setBg">
        <pc:chgData name="Henrique Souza" userId="e16f5053fa474369" providerId="LiveId" clId="{B2BAD3FF-019C-4BA0-9ED9-2B6E623CF3FD}" dt="2024-11-10T02:03:34.703" v="191" actId="20577"/>
        <pc:sldMkLst>
          <pc:docMk/>
          <pc:sldMk cId="3853209465" sldId="380"/>
        </pc:sldMkLst>
        <pc:spChg chg="mod">
          <ac:chgData name="Henrique Souza" userId="e16f5053fa474369" providerId="LiveId" clId="{B2BAD3FF-019C-4BA0-9ED9-2B6E623CF3FD}" dt="2024-11-10T02:03:34.703" v="191" actId="20577"/>
          <ac:spMkLst>
            <pc:docMk/>
            <pc:sldMk cId="3853209465" sldId="380"/>
            <ac:spMk id="194" creationId="{BF506328-1693-E04A-663F-E98C7666F6E4}"/>
          </ac:spMkLst>
        </pc:spChg>
        <pc:spChg chg="mod">
          <ac:chgData name="Henrique Souza" userId="e16f5053fa474369" providerId="LiveId" clId="{B2BAD3FF-019C-4BA0-9ED9-2B6E623CF3FD}" dt="2024-11-10T01:52:25.207" v="176" actId="20577"/>
          <ac:spMkLst>
            <pc:docMk/>
            <pc:sldMk cId="3853209465" sldId="380"/>
            <ac:spMk id="196" creationId="{FAF0A056-0EE2-6FFD-89C2-7BFF935DABFA}"/>
          </ac:spMkLst>
        </pc:spChg>
      </pc:sldChg>
      <pc:sldChg chg="add">
        <pc:chgData name="Henrique Souza" userId="e16f5053fa474369" providerId="LiveId" clId="{B2BAD3FF-019C-4BA0-9ED9-2B6E623CF3FD}" dt="2024-11-10T01:53:07.303" v="178"/>
        <pc:sldMkLst>
          <pc:docMk/>
          <pc:sldMk cId="1207369420" sldId="381"/>
        </pc:sldMkLst>
      </pc:sldChg>
      <pc:sldChg chg="modSp add mod">
        <pc:chgData name="Henrique Souza" userId="e16f5053fa474369" providerId="LiveId" clId="{B2BAD3FF-019C-4BA0-9ED9-2B6E623CF3FD}" dt="2024-11-10T01:53:07.354" v="179" actId="27636"/>
        <pc:sldMkLst>
          <pc:docMk/>
          <pc:sldMk cId="2426563775" sldId="382"/>
        </pc:sldMkLst>
        <pc:spChg chg="mod">
          <ac:chgData name="Henrique Souza" userId="e16f5053fa474369" providerId="LiveId" clId="{B2BAD3FF-019C-4BA0-9ED9-2B6E623CF3FD}" dt="2024-11-10T01:53:07.354" v="179" actId="27636"/>
          <ac:spMkLst>
            <pc:docMk/>
            <pc:sldMk cId="2426563775" sldId="382"/>
            <ac:spMk id="5" creationId="{3150ACD5-162B-CF64-FB7D-19C3D15EAFE0}"/>
          </ac:spMkLst>
        </pc:spChg>
      </pc:sldChg>
      <pc:sldChg chg="add">
        <pc:chgData name="Henrique Souza" userId="e16f5053fa474369" providerId="LiveId" clId="{B2BAD3FF-019C-4BA0-9ED9-2B6E623CF3FD}" dt="2024-11-10T01:53:07.303" v="178"/>
        <pc:sldMkLst>
          <pc:docMk/>
          <pc:sldMk cId="2130999812" sldId="383"/>
        </pc:sldMkLst>
      </pc:sldChg>
      <pc:sldChg chg="add">
        <pc:chgData name="Henrique Souza" userId="e16f5053fa474369" providerId="LiveId" clId="{B2BAD3FF-019C-4BA0-9ED9-2B6E623CF3FD}" dt="2024-11-10T01:53:07.303" v="178"/>
        <pc:sldMkLst>
          <pc:docMk/>
          <pc:sldMk cId="2344504209" sldId="384"/>
        </pc:sldMkLst>
      </pc:sldChg>
      <pc:sldChg chg="modSp add mod">
        <pc:chgData name="Henrique Souza" userId="e16f5053fa474369" providerId="LiveId" clId="{B2BAD3FF-019C-4BA0-9ED9-2B6E623CF3FD}" dt="2024-11-10T01:53:07.359" v="180" actId="27636"/>
        <pc:sldMkLst>
          <pc:docMk/>
          <pc:sldMk cId="1779782726" sldId="385"/>
        </pc:sldMkLst>
        <pc:spChg chg="mod">
          <ac:chgData name="Henrique Souza" userId="e16f5053fa474369" providerId="LiveId" clId="{B2BAD3FF-019C-4BA0-9ED9-2B6E623CF3FD}" dt="2024-11-10T01:53:07.359" v="180" actId="27636"/>
          <ac:spMkLst>
            <pc:docMk/>
            <pc:sldMk cId="1779782726" sldId="385"/>
            <ac:spMk id="3" creationId="{8938748D-856F-9271-72EC-3B398849338D}"/>
          </ac:spMkLst>
        </pc:spChg>
      </pc:sldChg>
      <pc:sldChg chg="add">
        <pc:chgData name="Henrique Souza" userId="e16f5053fa474369" providerId="LiveId" clId="{B2BAD3FF-019C-4BA0-9ED9-2B6E623CF3FD}" dt="2024-11-10T01:53:30.732" v="186"/>
        <pc:sldMkLst>
          <pc:docMk/>
          <pc:sldMk cId="399237474" sldId="386"/>
        </pc:sldMkLst>
      </pc:sldChg>
      <pc:sldChg chg="add del">
        <pc:chgData name="Henrique Souza" userId="e16f5053fa474369" providerId="LiveId" clId="{B2BAD3FF-019C-4BA0-9ED9-2B6E623CF3FD}" dt="2024-11-10T01:53:25.269" v="185"/>
        <pc:sldMkLst>
          <pc:docMk/>
          <pc:sldMk cId="2764871360" sldId="386"/>
        </pc:sldMkLst>
      </pc:sldChg>
      <pc:sldChg chg="modSp add mod">
        <pc:chgData name="Henrique Souza" userId="e16f5053fa474369" providerId="LiveId" clId="{B2BAD3FF-019C-4BA0-9ED9-2B6E623CF3FD}" dt="2024-11-10T02:04:48.942" v="204" actId="1076"/>
        <pc:sldMkLst>
          <pc:docMk/>
          <pc:sldMk cId="1595776070" sldId="387"/>
        </pc:sldMkLst>
        <pc:spChg chg="mod">
          <ac:chgData name="Henrique Souza" userId="e16f5053fa474369" providerId="LiveId" clId="{B2BAD3FF-019C-4BA0-9ED9-2B6E623CF3FD}" dt="2024-11-10T02:04:48.942" v="204" actId="1076"/>
          <ac:spMkLst>
            <pc:docMk/>
            <pc:sldMk cId="1595776070" sldId="387"/>
            <ac:spMk id="3" creationId="{68ED440E-DB68-CC20-DBE4-780CA67260E3}"/>
          </ac:spMkLst>
        </pc:spChg>
      </pc:sldChg>
      <pc:sldChg chg="modSp add del mod">
        <pc:chgData name="Henrique Souza" userId="e16f5053fa474369" providerId="LiveId" clId="{B2BAD3FF-019C-4BA0-9ED9-2B6E623CF3FD}" dt="2024-11-10T01:53:25.269" v="185"/>
        <pc:sldMkLst>
          <pc:docMk/>
          <pc:sldMk cId="1883174655" sldId="387"/>
        </pc:sldMkLst>
        <pc:spChg chg="mod">
          <ac:chgData name="Henrique Souza" userId="e16f5053fa474369" providerId="LiveId" clId="{B2BAD3FF-019C-4BA0-9ED9-2B6E623CF3FD}" dt="2024-11-10T01:53:25.269" v="185"/>
          <ac:spMkLst>
            <pc:docMk/>
            <pc:sldMk cId="1883174655" sldId="387"/>
            <ac:spMk id="5" creationId="{3150ACD5-162B-CF64-FB7D-19C3D15EAFE0}"/>
          </ac:spMkLst>
        </pc:spChg>
      </pc:sldChg>
      <pc:sldChg chg="modSp add mod">
        <pc:chgData name="Henrique Souza" userId="e16f5053fa474369" providerId="LiveId" clId="{B2BAD3FF-019C-4BA0-9ED9-2B6E623CF3FD}" dt="2024-11-10T02:04:44.242" v="203" actId="1076"/>
        <pc:sldMkLst>
          <pc:docMk/>
          <pc:sldMk cId="1038936322" sldId="388"/>
        </pc:sldMkLst>
        <pc:spChg chg="mod">
          <ac:chgData name="Henrique Souza" userId="e16f5053fa474369" providerId="LiveId" clId="{B2BAD3FF-019C-4BA0-9ED9-2B6E623CF3FD}" dt="2024-11-10T02:04:44.242" v="203" actId="1076"/>
          <ac:spMkLst>
            <pc:docMk/>
            <pc:sldMk cId="1038936322" sldId="388"/>
            <ac:spMk id="2" creationId="{ABE957F6-059D-FF57-17CD-DEC70400ADFB}"/>
          </ac:spMkLst>
        </pc:spChg>
      </pc:sldChg>
      <pc:sldChg chg="add del">
        <pc:chgData name="Henrique Souza" userId="e16f5053fa474369" providerId="LiveId" clId="{B2BAD3FF-019C-4BA0-9ED9-2B6E623CF3FD}" dt="2024-11-10T01:53:25.269" v="185"/>
        <pc:sldMkLst>
          <pc:docMk/>
          <pc:sldMk cId="2963559420" sldId="388"/>
        </pc:sldMkLst>
      </pc:sldChg>
      <pc:sldChg chg="add del">
        <pc:chgData name="Henrique Souza" userId="e16f5053fa474369" providerId="LiveId" clId="{B2BAD3FF-019C-4BA0-9ED9-2B6E623CF3FD}" dt="2024-11-10T01:53:25.269" v="185"/>
        <pc:sldMkLst>
          <pc:docMk/>
          <pc:sldMk cId="1746788981" sldId="389"/>
        </pc:sldMkLst>
      </pc:sldChg>
      <pc:sldChg chg="modSp add del mod">
        <pc:chgData name="Henrique Souza" userId="e16f5053fa474369" providerId="LiveId" clId="{B2BAD3FF-019C-4BA0-9ED9-2B6E623CF3FD}" dt="2024-11-10T02:07:06.546" v="232" actId="47"/>
        <pc:sldMkLst>
          <pc:docMk/>
          <pc:sldMk cId="2449566630" sldId="389"/>
        </pc:sldMkLst>
        <pc:spChg chg="mod">
          <ac:chgData name="Henrique Souza" userId="e16f5053fa474369" providerId="LiveId" clId="{B2BAD3FF-019C-4BA0-9ED9-2B6E623CF3FD}" dt="2024-11-10T02:06:01.877" v="220" actId="1076"/>
          <ac:spMkLst>
            <pc:docMk/>
            <pc:sldMk cId="2449566630" sldId="389"/>
            <ac:spMk id="3" creationId="{714CD2EF-5F99-DA16-7DBA-91951BAD99B0}"/>
          </ac:spMkLst>
        </pc:spChg>
      </pc:sldChg>
      <pc:sldChg chg="add del">
        <pc:chgData name="Henrique Souza" userId="e16f5053fa474369" providerId="LiveId" clId="{B2BAD3FF-019C-4BA0-9ED9-2B6E623CF3FD}" dt="2024-11-10T02:04:38.690" v="202" actId="2696"/>
        <pc:sldMkLst>
          <pc:docMk/>
          <pc:sldMk cId="2817357946" sldId="389"/>
        </pc:sldMkLst>
      </pc:sldChg>
      <pc:sldChg chg="modSp add del mod">
        <pc:chgData name="Henrique Souza" userId="e16f5053fa474369" providerId="LiveId" clId="{B2BAD3FF-019C-4BA0-9ED9-2B6E623CF3FD}" dt="2024-11-10T01:53:25.269" v="185"/>
        <pc:sldMkLst>
          <pc:docMk/>
          <pc:sldMk cId="1816626773" sldId="390"/>
        </pc:sldMkLst>
        <pc:spChg chg="mod">
          <ac:chgData name="Henrique Souza" userId="e16f5053fa474369" providerId="LiveId" clId="{B2BAD3FF-019C-4BA0-9ED9-2B6E623CF3FD}" dt="2024-11-10T01:53:25.269" v="185"/>
          <ac:spMkLst>
            <pc:docMk/>
            <pc:sldMk cId="1816626773" sldId="390"/>
            <ac:spMk id="3" creationId="{8938748D-856F-9271-72EC-3B398849338D}"/>
          </ac:spMkLst>
        </pc:spChg>
      </pc:sldChg>
      <pc:sldChg chg="modSp add mod">
        <pc:chgData name="Henrique Souza" userId="e16f5053fa474369" providerId="LiveId" clId="{B2BAD3FF-019C-4BA0-9ED9-2B6E623CF3FD}" dt="2024-11-10T02:04:25.170" v="201" actId="14100"/>
        <pc:sldMkLst>
          <pc:docMk/>
          <pc:sldMk cId="1886870473" sldId="390"/>
        </pc:sldMkLst>
        <pc:spChg chg="mod">
          <ac:chgData name="Henrique Souza" userId="e16f5053fa474369" providerId="LiveId" clId="{B2BAD3FF-019C-4BA0-9ED9-2B6E623CF3FD}" dt="2024-11-10T02:04:25.170" v="201" actId="14100"/>
          <ac:spMkLst>
            <pc:docMk/>
            <pc:sldMk cId="1886870473" sldId="390"/>
            <ac:spMk id="5" creationId="{C50B75C5-11FB-3A54-90DD-ACF917222E6E}"/>
          </ac:spMkLst>
        </pc:spChg>
      </pc:sldChg>
      <pc:sldChg chg="modSp add mod">
        <pc:chgData name="Henrique Souza" userId="e16f5053fa474369" providerId="LiveId" clId="{B2BAD3FF-019C-4BA0-9ED9-2B6E623CF3FD}" dt="2024-11-10T02:05:02.495" v="210" actId="1076"/>
        <pc:sldMkLst>
          <pc:docMk/>
          <pc:sldMk cId="2921449308" sldId="391"/>
        </pc:sldMkLst>
        <pc:spChg chg="mod">
          <ac:chgData name="Henrique Souza" userId="e16f5053fa474369" providerId="LiveId" clId="{B2BAD3FF-019C-4BA0-9ED9-2B6E623CF3FD}" dt="2024-11-10T02:05:02.495" v="210" actId="1076"/>
          <ac:spMkLst>
            <pc:docMk/>
            <pc:sldMk cId="2921449308" sldId="391"/>
            <ac:spMk id="2" creationId="{7992B77A-2881-53B8-5718-45548B41FB2C}"/>
          </ac:spMkLst>
        </pc:spChg>
        <pc:spChg chg="mod">
          <ac:chgData name="Henrique Souza" userId="e16f5053fa474369" providerId="LiveId" clId="{B2BAD3FF-019C-4BA0-9ED9-2B6E623CF3FD}" dt="2024-11-10T02:04:02.260" v="194" actId="27636"/>
          <ac:spMkLst>
            <pc:docMk/>
            <pc:sldMk cId="2921449308" sldId="391"/>
            <ac:spMk id="3" creationId="{1FB263CE-084C-5C11-AAEA-97AB510C2B23}"/>
          </ac:spMkLst>
        </pc:spChg>
      </pc:sldChg>
      <pc:sldChg chg="modSp add mod">
        <pc:chgData name="Henrique Souza" userId="e16f5053fa474369" providerId="LiveId" clId="{B2BAD3FF-019C-4BA0-9ED9-2B6E623CF3FD}" dt="2024-11-10T02:05:09.298" v="212" actId="1076"/>
        <pc:sldMkLst>
          <pc:docMk/>
          <pc:sldMk cId="4015774779" sldId="392"/>
        </pc:sldMkLst>
        <pc:spChg chg="mod">
          <ac:chgData name="Henrique Souza" userId="e16f5053fa474369" providerId="LiveId" clId="{B2BAD3FF-019C-4BA0-9ED9-2B6E623CF3FD}" dt="2024-11-10T02:05:09.298" v="212" actId="1076"/>
          <ac:spMkLst>
            <pc:docMk/>
            <pc:sldMk cId="4015774779" sldId="392"/>
            <ac:spMk id="2" creationId="{6A4C3247-8AFB-E653-7F0F-753FC9083CA1}"/>
          </ac:spMkLst>
        </pc:spChg>
      </pc:sldChg>
      <pc:sldChg chg="modSp add mod setBg">
        <pc:chgData name="Henrique Souza" userId="e16f5053fa474369" providerId="LiveId" clId="{B2BAD3FF-019C-4BA0-9ED9-2B6E623CF3FD}" dt="2024-11-10T02:05:49.673" v="219" actId="20577"/>
        <pc:sldMkLst>
          <pc:docMk/>
          <pc:sldMk cId="3804407375" sldId="393"/>
        </pc:sldMkLst>
        <pc:spChg chg="mod">
          <ac:chgData name="Henrique Souza" userId="e16f5053fa474369" providerId="LiveId" clId="{B2BAD3FF-019C-4BA0-9ED9-2B6E623CF3FD}" dt="2024-11-10T02:05:49.673" v="219" actId="20577"/>
          <ac:spMkLst>
            <pc:docMk/>
            <pc:sldMk cId="3804407375" sldId="393"/>
            <ac:spMk id="194" creationId="{B75317EE-9715-3085-555F-D534D699396D}"/>
          </ac:spMkLst>
        </pc:spChg>
        <pc:spChg chg="mod">
          <ac:chgData name="Henrique Souza" userId="e16f5053fa474369" providerId="LiveId" clId="{B2BAD3FF-019C-4BA0-9ED9-2B6E623CF3FD}" dt="2024-11-10T02:05:36.653" v="216" actId="20577"/>
          <ac:spMkLst>
            <pc:docMk/>
            <pc:sldMk cId="3804407375" sldId="393"/>
            <ac:spMk id="196" creationId="{CC3CE1E9-72F4-D305-A7EC-59CEB10981D4}"/>
          </ac:spMkLst>
        </pc:spChg>
      </pc:sldChg>
      <pc:sldMasterChg chg="addSldLayout delSldLayout">
        <pc:chgData name="Henrique Souza" userId="e16f5053fa474369" providerId="LiveId" clId="{B2BAD3FF-019C-4BA0-9ED9-2B6E623CF3FD}" dt="2024-11-10T02:04:10.015" v="199" actId="47"/>
        <pc:sldMasterMkLst>
          <pc:docMk/>
          <pc:sldMasterMk cId="671348263" sldId="2147483661"/>
        </pc:sldMasterMkLst>
        <pc:sldLayoutChg chg="add del">
          <pc:chgData name="Henrique Souza" userId="e16f5053fa474369" providerId="LiveId" clId="{B2BAD3FF-019C-4BA0-9ED9-2B6E623CF3FD}" dt="2024-11-10T02:04:10.015" v="199" actId="47"/>
          <pc:sldLayoutMkLst>
            <pc:docMk/>
            <pc:sldMasterMk cId="671348263" sldId="2147483661"/>
            <pc:sldLayoutMk cId="1905187504"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29/11/2024</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view.docs.microsoft.com/en-us/azure/azure-monitor/app/availability-standard-test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review.docs.microsoft.com/en-us/azure/azure-monitor/app/troubleshoot-availability" TargetMode="External"/><Relationship Id="rId5" Type="http://schemas.openxmlformats.org/officeDocument/2006/relationships/hyperlink" Target="https://review.docs.microsoft.com/en-us/dotnet/api/microsoft.applicationinsights.telemetryclient.trackavailability" TargetMode="External"/><Relationship Id="rId4" Type="http://schemas.openxmlformats.org/officeDocument/2006/relationships/hyperlink" Target="https://review.docs.microsoft.com/en-us/azure/azure-monitor/app/availability-azure-function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171717"/>
                </a:solidFill>
                <a:effectLst/>
                <a:latin typeface="Segoe UI"/>
                <a:ea typeface="Segoe UI"/>
                <a:cs typeface="Segoe UI" charset="0"/>
              </a:rPr>
              <a:t>O rastreamento distribuído é o equivalente às pilhas de chamadas nas arquiteturas modernas de nuvem e microsserviços, com a adição de um criador de perfil de desempenho simplista. </a:t>
            </a:r>
          </a:p>
          <a:p>
            <a:endParaRPr lang="en-US" b="0" i="0">
              <a:solidFill>
                <a:srgbClr val="171717"/>
              </a:solidFill>
              <a:effectLst/>
              <a:latin typeface="Segoe UI" panose="020B0502040204020203" pitchFamily="34" charset="0"/>
            </a:endParaRPr>
          </a:p>
          <a:p>
            <a:r>
              <a:rPr lang="pt-BR" sz="1200" b="0" i="0" strike="noStrike" cap="none" spc="0" baseline="0">
                <a:solidFill>
                  <a:srgbClr val="171717"/>
                </a:solidFill>
                <a:effectLst/>
                <a:latin typeface="Segoe UI"/>
                <a:ea typeface="Segoe UI"/>
                <a:cs typeface="Segoe UI" charset="0"/>
              </a:rPr>
              <a:t>O Azure Monitor também oferece uma exibição de mapa de aplicativo que agrega muitas transações para mostrar uma exibição topológica de como os sistemas interagem e quais são as taxas média de desempenho e erro.</a:t>
            </a:r>
          </a:p>
          <a:p>
            <a:endParaRPr lang="en-US" b="0" i="0">
              <a:solidFill>
                <a:srgbClr val="171717"/>
              </a:solidFill>
              <a:effectLst/>
              <a:latin typeface="Segoe UI" panose="020B0502040204020203" pitchFamily="34" charset="0"/>
            </a:endParaRPr>
          </a:p>
          <a:p>
            <a:pPr algn="l"/>
            <a:r>
              <a:rPr lang="pt-BR" sz="1200" b="1" i="0" strike="noStrike" cap="none" spc="0" baseline="0">
                <a:solidFill>
                  <a:srgbClr val="171717"/>
                </a:solidFill>
                <a:effectLst/>
                <a:latin typeface="Segoe UI"/>
                <a:ea typeface="Segoe UI"/>
                <a:cs typeface="Segoe UI" charset="0"/>
              </a:rPr>
              <a:t>Como habilitar o rastreamento distribuído</a:t>
            </a:r>
          </a:p>
          <a:p>
            <a:pPr algn="l"/>
            <a:r>
              <a:rPr lang="pt-BR" sz="1200" b="0" i="0" strike="noStrike" cap="none" spc="0" baseline="0">
                <a:solidFill>
                  <a:srgbClr val="171717"/>
                </a:solidFill>
                <a:effectLst/>
                <a:latin typeface="Segoe UI"/>
                <a:ea typeface="Segoe UI"/>
                <a:cs typeface="Segoe UI" charset="0"/>
              </a:rPr>
              <a:t>Habilitar o rastreamento distribuído nos serviços em um aplicativo é tão simples quanto adicionar o SDK ou biblioteca adequada a cada serviço, com base na linguagem de implementação do serviço.</a:t>
            </a:r>
          </a:p>
          <a:p>
            <a:pPr algn="l"/>
            <a:endParaRPr lang="en-US" b="0" i="0">
              <a:solidFill>
                <a:srgbClr val="171717"/>
              </a:solidFill>
              <a:effectLst/>
              <a:latin typeface="Segoe UI" panose="020B0502040204020203" pitchFamily="34" charset="0"/>
            </a:endParaRPr>
          </a:p>
          <a:p>
            <a:pPr algn="l"/>
            <a:r>
              <a:rPr lang="pt-BR" sz="1200" b="1" i="0" strike="noStrike" cap="none" spc="0" baseline="0">
                <a:solidFill>
                  <a:srgbClr val="171717"/>
                </a:solidFill>
                <a:effectLst/>
                <a:latin typeface="Segoe UI"/>
                <a:ea typeface="Segoe UI"/>
                <a:cs typeface="Segoe UI" charset="0"/>
              </a:rPr>
              <a:t>Habilitação via SDKs do Application Insights</a:t>
            </a:r>
          </a:p>
          <a:p>
            <a:pPr algn="l"/>
            <a:r>
              <a:rPr lang="pt-BR" sz="1200" b="0" i="0" strike="noStrike" cap="none" spc="0" baseline="0">
                <a:solidFill>
                  <a:srgbClr val="171717"/>
                </a:solidFill>
                <a:effectLst/>
                <a:latin typeface="Segoe UI"/>
                <a:ea typeface="Segoe UI"/>
                <a:cs typeface="Segoe UI" charset="0"/>
              </a:rPr>
              <a:t>Os SDKs do Application Insights para .NET, .NET Core, Java, Node.js e JavaScript oferecem suporte nativo ao rastreamento distribuído.</a:t>
            </a:r>
          </a:p>
          <a:p>
            <a:pPr algn="l"/>
            <a:r>
              <a:rPr lang="pt-BR" sz="1200" b="0" i="0" strike="noStrike" cap="none" spc="0" baseline="0">
                <a:solidFill>
                  <a:srgbClr val="171717"/>
                </a:solidFill>
                <a:effectLst/>
                <a:latin typeface="Segoe UI"/>
                <a:ea typeface="Segoe UI"/>
                <a:cs typeface="Segoe UI" charset="0"/>
              </a:rPr>
              <a:t>Com SDK adequado do Application Insights instalado e configurado, as informações de rastreamento são coletadas automaticamente para estruturas, bibliotecas e tecnologias populares pelos coletores automáticos de dependência do SDK. A lista completa de tecnologias com suporte está disponível na documentação de coleta automática de dependência.</a:t>
            </a:r>
          </a:p>
          <a:p>
            <a:pPr algn="l"/>
            <a:r>
              <a:rPr lang="pt-BR" sz="1200" b="0" i="0" strike="noStrike" cap="none" spc="0" baseline="0">
                <a:solidFill>
                  <a:srgbClr val="171717"/>
                </a:solidFill>
                <a:effectLst/>
                <a:latin typeface="Segoe UI"/>
                <a:ea typeface="Segoe UI"/>
                <a:cs typeface="Segoe UI" charset="0"/>
              </a:rPr>
              <a:t>Além disso, qualquer tecnologia pode ser rastreada manualmente com uma chamada para TrackDependency sobre o TelemetryClient.</a:t>
            </a:r>
          </a:p>
          <a:p>
            <a:pPr algn="l"/>
            <a:endParaRPr lang="en-US" b="0" i="0">
              <a:solidFill>
                <a:srgbClr val="171717"/>
              </a:solidFill>
              <a:effectLst/>
              <a:latin typeface="Segoe UI" panose="020B0502040204020203" pitchFamily="34" charset="0"/>
            </a:endParaRPr>
          </a:p>
          <a:p>
            <a:pPr algn="l"/>
            <a:r>
              <a:rPr lang="pt-BR" sz="1200" b="1" i="0" strike="noStrike" cap="none" spc="0" baseline="0">
                <a:solidFill>
                  <a:srgbClr val="171717"/>
                </a:solidFill>
                <a:effectLst/>
                <a:latin typeface="Segoe UI"/>
                <a:ea typeface="Segoe UI"/>
                <a:cs typeface="Segoe UI" charset="0"/>
              </a:rPr>
              <a:t>Habilitar por meio do OpenCensus</a:t>
            </a:r>
            <a:endParaRPr lang="en-US" b="1" i="0">
              <a:solidFill>
                <a:srgbClr val="171717"/>
              </a:solidFill>
              <a:effectLst/>
              <a:latin typeface="Segoe UI" panose="020B0502040204020203" pitchFamily="34" charset="0"/>
            </a:endParaRPr>
          </a:p>
          <a:p>
            <a:pPr algn="l"/>
            <a:r>
              <a:rPr lang="pt-BR" sz="1200" b="0" i="0" strike="noStrike" cap="none" spc="0" baseline="0">
                <a:solidFill>
                  <a:srgbClr val="171717"/>
                </a:solidFill>
                <a:effectLst/>
                <a:latin typeface="Segoe UI"/>
                <a:ea typeface="Segoe UI"/>
                <a:cs typeface="Segoe UI" charset="0"/>
              </a:rPr>
              <a:t>Além dos SDKs do Application Insights, o Application Insights também dá suporte ao rastreamento distribuído por meio do OpenCensus. O OpenCensus é uma distribuição única de bibliotecas de software livre e independente de fornecedor, que tem como objetivo fornecer coleta de métricas e rastreamento distribuído para os serviços. Ele também permite que a comunidade de software livre habilite o rastreamento distribuído com tecnologias populares, como Redis, Memcached ou MongoDB.</a:t>
            </a:r>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3634454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charset="0"/>
              </a:rPr>
              <a:t>Você pode criar até 100 testes de disponibilidade por recurso do Application Insights e há três tipos de testes de disponibilidade:</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charset="0"/>
                <a:hlinkClick r:id="rId3" history="0"/>
              </a:rPr>
              <a:t>Teste padrão</a:t>
            </a:r>
            <a:r>
              <a:rPr lang="pt-BR" sz="1200" b="0" i="0" strike="noStrike" cap="none" spc="0" baseline="0" dirty="0">
                <a:solidFill>
                  <a:srgbClr val="171717"/>
                </a:solidFill>
                <a:effectLst/>
                <a:latin typeface="Segoe UI"/>
                <a:ea typeface="Segoe UI"/>
                <a:cs typeface="Segoe UI" charset="0"/>
              </a:rPr>
              <a:t>: esse teste de solicitação única é semelhante ao teste de ping de URL. Ele inclui a validade do certificado SSL, verificação proativa de tempo de vida, verbo de solicitação HTTP (por exemplo, GET, HEAD ou POST), cabeçalhos personalizados e dados personalizados associados à sua solicitação HTTP.</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charset="0"/>
                <a:hlinkClick r:id="rId4" history="0"/>
              </a:rPr>
              <a:t>Teste TrackAvailability personalizado</a:t>
            </a:r>
            <a:r>
              <a:rPr lang="pt-BR" sz="1200" b="0" i="0" strike="noStrike" cap="none" spc="0" baseline="0" dirty="0">
                <a:solidFill>
                  <a:srgbClr val="171717"/>
                </a:solidFill>
                <a:effectLst/>
                <a:latin typeface="Segoe UI"/>
                <a:ea typeface="Segoe UI"/>
                <a:cs typeface="Segoe UI" charset="0"/>
              </a:rPr>
              <a:t>: se você decidir criar um aplicativo personalizado para executar testes de disponibilidade, poderá usar o método </a:t>
            </a:r>
            <a:r>
              <a:rPr lang="pt-BR" sz="1200" b="0" i="0" strike="noStrike" cap="none" spc="0" baseline="0" dirty="0">
                <a:solidFill>
                  <a:srgbClr val="171717"/>
                </a:solidFill>
                <a:effectLst/>
                <a:latin typeface="Segoe UI"/>
                <a:ea typeface="Segoe UI"/>
                <a:cs typeface="Segoe UI" charset="0"/>
                <a:hlinkClick r:id="rId5" history="0"/>
              </a:rPr>
              <a:t>TrackAvailability()</a:t>
            </a:r>
            <a:r>
              <a:rPr lang="pt-BR" sz="1200" b="0" i="0" strike="noStrike" cap="none" spc="0" baseline="0" dirty="0">
                <a:solidFill>
                  <a:srgbClr val="171717"/>
                </a:solidFill>
                <a:effectLst/>
                <a:latin typeface="Segoe UI"/>
                <a:ea typeface="Segoe UI"/>
                <a:cs typeface="Segoe UI" charset="0"/>
              </a:rPr>
              <a:t> para enviar os resultados para o Application Insights.</a:t>
            </a:r>
          </a:p>
          <a:p>
            <a:endParaRPr lang="en-US" dirty="0"/>
          </a:p>
          <a:p>
            <a:endParaRPr lang="en-US" b="0" i="0" dirty="0">
              <a:solidFill>
                <a:srgbClr val="171717"/>
              </a:solidFill>
              <a:effectLst/>
              <a:latin typeface="Segoe UI" panose="020B0502040204020203" pitchFamily="34" charset="0"/>
            </a:endParaRPr>
          </a:p>
          <a:p>
            <a:r>
              <a:rPr lang="pt-BR" sz="1200" b="0" i="0" strike="noStrike" cap="none" spc="0" baseline="0" dirty="0">
                <a:solidFill>
                  <a:srgbClr val="171717"/>
                </a:solidFill>
                <a:effectLst/>
                <a:latin typeface="Segoe UI"/>
                <a:ea typeface="Segoe UI"/>
                <a:cs typeface="Segoe UI" charset="0"/>
              </a:rPr>
              <a:t>Importante:</a:t>
            </a:r>
          </a:p>
          <a:p>
            <a:r>
              <a:rPr lang="pt-BR" sz="1200" b="0" i="0" strike="noStrike" cap="none" spc="0" baseline="0" dirty="0">
                <a:solidFill>
                  <a:srgbClr val="171717"/>
                </a:solidFill>
                <a:effectLst/>
                <a:latin typeface="Segoe UI"/>
                <a:ea typeface="Segoe UI"/>
                <a:cs typeface="Segoe UI" charset="0"/>
              </a:rPr>
              <a:t>O </a:t>
            </a:r>
            <a:r>
              <a:rPr lang="pt-BR" sz="1200" b="1" i="0" strike="noStrike" cap="none" spc="0" baseline="0" dirty="0">
                <a:solidFill>
                  <a:srgbClr val="171717"/>
                </a:solidFill>
                <a:effectLst/>
                <a:latin typeface="Segoe UI"/>
                <a:ea typeface="Segoe UI"/>
                <a:cs typeface="Segoe UI" charset="0"/>
              </a:rPr>
              <a:t>teste de ping da URL</a:t>
            </a:r>
            <a:r>
              <a:rPr lang="pt-BR" sz="1200" b="0" i="0" strike="noStrike" cap="none" spc="0" baseline="0" dirty="0">
                <a:solidFill>
                  <a:srgbClr val="171717"/>
                </a:solidFill>
                <a:effectLst/>
                <a:latin typeface="Segoe UI"/>
                <a:ea typeface="Segoe UI"/>
                <a:cs typeface="Segoe UI" charset="0"/>
              </a:rPr>
              <a:t> depende da infraestrutura de DNS da Internet pública para resolver os nomes de domínio dos pontos de extremidade testados. Se estiver usando DNS privado, você precisará confirmar se os servidores de nome de domínio público podem remover todos os nomes de domínio do teste. Quando não for possível, você poderá usar os </a:t>
            </a:r>
            <a:r>
              <a:rPr lang="pt-BR" sz="1200" b="1" i="0" strike="noStrike" cap="none" spc="0" baseline="0" dirty="0">
                <a:solidFill>
                  <a:srgbClr val="171717"/>
                </a:solidFill>
                <a:effectLst/>
                <a:latin typeface="Segoe UI"/>
                <a:ea typeface="Segoe UI"/>
                <a:cs typeface="Segoe UI" charset="0"/>
              </a:rPr>
              <a:t>testes de TrackAvailability</a:t>
            </a:r>
            <a:r>
              <a:rPr lang="pt-BR" sz="1200" b="0" i="0" strike="noStrike" cap="none" spc="0" baseline="0" dirty="0">
                <a:solidFill>
                  <a:srgbClr val="171717"/>
                </a:solidFill>
                <a:effectLst/>
                <a:latin typeface="Segoe UI"/>
                <a:ea typeface="Segoe UI"/>
                <a:cs typeface="Segoe UI" charset="0"/>
              </a:rPr>
              <a:t> personalizados em vez disso.</a:t>
            </a:r>
          </a:p>
          <a:p>
            <a:endParaRPr lang="en-US" b="0" i="0" dirty="0">
              <a:solidFill>
                <a:srgbClr val="171717"/>
              </a:solidFill>
              <a:effectLst/>
              <a:latin typeface="Segoe UI" panose="020B0502040204020203" pitchFamily="34" charset="0"/>
            </a:endParaRPr>
          </a:p>
          <a:p>
            <a:r>
              <a:rPr lang="pt-BR" sz="1200" b="0" i="0" strike="noStrike" cap="none" spc="0" baseline="0" dirty="0">
                <a:solidFill>
                  <a:srgbClr val="171717"/>
                </a:solidFill>
                <a:effectLst/>
                <a:latin typeface="Segoe UI"/>
                <a:ea typeface="Segoe UI"/>
                <a:cs typeface="Segoe UI" charset="0"/>
              </a:rPr>
              <a:t>Visite o artigo com </a:t>
            </a:r>
            <a:r>
              <a:rPr lang="pt-BR" sz="1200" b="0" i="0" strike="noStrike" cap="none" spc="0" baseline="0" dirty="0">
                <a:solidFill>
                  <a:srgbClr val="000000"/>
                </a:solidFill>
                <a:effectLst/>
                <a:latin typeface="Segoe UI"/>
                <a:ea typeface="Segoe UI"/>
                <a:cs typeface="Segoe UI" charset="0"/>
                <a:hlinkClick r:id="rId6" history="0"/>
              </a:rPr>
              <a:t>soluções de problemas</a:t>
            </a:r>
            <a:r>
              <a:rPr lang="pt-BR" sz="1200" b="0" i="0" strike="noStrike" cap="none" spc="0" baseline="0" dirty="0">
                <a:solidFill>
                  <a:srgbClr val="171717"/>
                </a:solidFill>
                <a:effectLst/>
                <a:latin typeface="Segoe UI"/>
                <a:ea typeface="Segoe UI"/>
                <a:cs typeface="Segoe UI" charset="0"/>
              </a:rPr>
              <a:t> para obter orientação sobre como diagnosticar problemas de disponibilidade.</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1790104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171717"/>
                </a:solidFill>
                <a:effectLst/>
                <a:latin typeface="Segoe UI"/>
                <a:ea typeface="Segoe UI"/>
                <a:cs typeface="Segoe UI" charset="0"/>
              </a:rPr>
              <a:t>Um dos principais objetivos com essa experiência é ser capaz de visualizar topologias complexas com centenas de componentes. Clique em qualquer componente para ver as respectivas informações e acesse a experiência de triagem de desempenho e falha desse componente.</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190323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O teste de TrackAvailability personalizado é a solução com suporte de longo prazo para cenários de teste de várias solicitações ou autenticação.</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r>
              <a:rPr lang="pt-BR" sz="1200" b="0" i="0" strike="noStrike" cap="none" spc="0" baseline="0">
                <a:solidFill>
                  <a:srgbClr val="D4D4D4"/>
                </a:solidFill>
                <a:effectLst/>
                <a:latin typeface="Consolas"/>
                <a:ea typeface="Consolas"/>
                <a:cs typeface="Consolas"/>
              </a:rPr>
              <a:t>As métricas pré-agregadas são armazenadas como uma série temporal e apenas com dimensões-chave, que possibilitam alertas praticamente em tempo real sobre dimensões de métricas, bem como dashboards mais responsivos.</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BEE664-3517-073E-21EC-B3153DD57BE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1007A884-55AE-1F64-3833-E7BFACFF8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0C6D80D-7C92-68C0-AB9E-0F7DBFFE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07758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263490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171717"/>
                </a:solidFill>
                <a:effectLst/>
                <a:latin typeface="Segoe UI"/>
                <a:ea typeface="Segoe UI"/>
                <a:cs typeface="Segoe UI" charset="0"/>
              </a:rPr>
              <a:t>Application Insights é um dos muitos serviços hospedados no Microsoft Azure e a telemetria é enviada para ele para análise e apresentação. A inscrição é gratuita e, se você escolher o plano de preços básico do Application Insights, não haverá cobrança até que seu aplicativo tenha crescido e alcançado um uso substancial.</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226558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3179328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377558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1" strike="noStrike" cap="none" spc="0" baseline="0">
                <a:solidFill>
                  <a:srgbClr val="000000"/>
                </a:solidFill>
                <a:effectLst/>
                <a:latin typeface="Aptos"/>
                <a:ea typeface="Aptos"/>
                <a:cs typeface="Aptos"/>
              </a:rPr>
              <a:t>Importante:</a:t>
            </a:r>
          </a:p>
          <a:p>
            <a:r>
              <a:rPr lang="pt-BR" sz="1200" b="0" i="0" strike="noStrike" cap="none" spc="0" baseline="0">
                <a:solidFill>
                  <a:srgbClr val="171717"/>
                </a:solidFill>
                <a:effectLst/>
                <a:latin typeface="Segoe UI"/>
                <a:ea typeface="Segoe UI"/>
                <a:cs typeface="Segoe UI" charset="0"/>
              </a:rPr>
              <a:t>As métricas baseadas em log e pré-agregadas coexistem no Application Insights. Para diferenciar as duas, na experiência do usuário do Application Insights, as métricas pré-agregadas agora são chamadas "Métricas padrão (versão prévia)", enquanto as métricas tradicionais dos eventos foram renomeadas para "Métricas baseadas em log".</a:t>
            </a:r>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365207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7528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899" y="926307"/>
            <a:ext cx="4029959" cy="3612356"/>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4729899" y="926307"/>
            <a:ext cx="4029959" cy="3612356"/>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96133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342900" y="748903"/>
            <a:ext cx="8416529" cy="319088"/>
          </a:xfrm>
        </p:spPr>
        <p:txBody>
          <a:bodyPr/>
          <a:lstStyle>
            <a:lvl1pPr marL="0" indent="0">
              <a:buNone/>
              <a:defRPr lang="en-US" sz="1683" kern="1200" spc="0" baseline="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342900" y="1129564"/>
            <a:ext cx="8416529" cy="3393281"/>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793430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4725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9"/>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 id="2147483677" r:id="rId14"/>
    <p:sldLayoutId id="2147483679" r:id="rId15"/>
    <p:sldLayoutId id="2147483680" r:id="rId16"/>
    <p:sldLayoutId id="2147483681"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Vinícius Climaco</a:t>
            </a:r>
            <a:endParaRPr sz="16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dirty="0" err="1">
                <a:solidFill>
                  <a:srgbClr val="040A24"/>
                </a:solidFill>
                <a:latin typeface="Calibri"/>
                <a:ea typeface="Calibri"/>
                <a:cs typeface="Calibri"/>
                <a:sym typeface="Calibri"/>
              </a:rPr>
              <a:t>Arquiteto</a:t>
            </a:r>
            <a:r>
              <a:rPr lang="en-US" sz="2400" dirty="0">
                <a:solidFill>
                  <a:srgbClr val="040A24"/>
                </a:solidFill>
                <a:latin typeface="Calibri"/>
                <a:ea typeface="Calibri"/>
                <a:cs typeface="Calibri"/>
                <a:sym typeface="Calibri"/>
              </a:rPr>
              <a:t> no Itaú</a:t>
            </a:r>
            <a:endParaRP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dirty="0">
                <a:solidFill>
                  <a:srgbClr val="040A24"/>
                </a:solidFill>
                <a:latin typeface="Calibri"/>
                <a:ea typeface="Calibri"/>
                <a:cs typeface="Calibri"/>
                <a:sym typeface="Calibri"/>
              </a:rPr>
              <a:t>@</a:t>
            </a:r>
            <a:r>
              <a:rPr lang="en-US" sz="2400" b="1" dirty="0" err="1">
                <a:solidFill>
                  <a:srgbClr val="040A24"/>
                </a:solidFill>
                <a:latin typeface="Calibri"/>
                <a:ea typeface="Calibri"/>
                <a:cs typeface="Calibri"/>
                <a:sym typeface="Calibri"/>
              </a:rPr>
              <a:t>v</a:t>
            </a:r>
            <a:r>
              <a:rPr lang="en-US" sz="2400" b="1" i="0" u="none" strike="noStrike" cap="none" dirty="0" err="1">
                <a:solidFill>
                  <a:srgbClr val="040A24"/>
                </a:solidFill>
                <a:latin typeface="Calibri"/>
                <a:ea typeface="Calibri"/>
                <a:cs typeface="Calibri"/>
                <a:sym typeface="Calibri"/>
              </a:rPr>
              <a:t>inicius.climaco</a:t>
            </a:r>
            <a:endParaRPr lang="en-US" sz="2400" b="1" i="0" u="none" strike="noStrike" cap="none" dirty="0">
              <a:solidFill>
                <a:srgbClr val="040A24"/>
              </a:solidFill>
              <a:latin typeface="Calibri"/>
              <a:ea typeface="Calibri"/>
              <a:cs typeface="Calibri"/>
              <a:sym typeface="Calibri"/>
            </a:endParaRPr>
          </a:p>
          <a:p>
            <a:pPr lvl="0">
              <a:spcBef>
                <a:spcPts val="1000"/>
              </a:spcBef>
              <a:buSzPts val="1600"/>
            </a:pPr>
            <a:r>
              <a:rPr lang="pt-BR" sz="2400" b="1" i="0" u="none" strike="noStrike" cap="none" dirty="0">
                <a:solidFill>
                  <a:srgbClr val="040A24"/>
                </a:solidFill>
                <a:latin typeface="Calibri"/>
                <a:ea typeface="Calibri"/>
                <a:cs typeface="Calibri"/>
                <a:sym typeface="Calibri"/>
              </a:rPr>
              <a:t>linkedin.com/in</a:t>
            </a:r>
            <a:r>
              <a:rPr lang="pt-BR" sz="2400" b="1" dirty="0">
                <a:solidFill>
                  <a:srgbClr val="040A24"/>
                </a:solidFill>
                <a:latin typeface="Calibri"/>
                <a:ea typeface="Calibri"/>
                <a:cs typeface="Calibri"/>
                <a:sym typeface="Calibri"/>
              </a:rPr>
              <a:t>/</a:t>
            </a:r>
            <a:r>
              <a:rPr lang="pt-BR" sz="2400" b="1" dirty="0" err="1">
                <a:solidFill>
                  <a:srgbClr val="040A24"/>
                </a:solidFill>
                <a:latin typeface="Calibri"/>
                <a:ea typeface="Calibri"/>
                <a:cs typeface="Calibri"/>
                <a:sym typeface="Calibri"/>
              </a:rPr>
              <a:t>viniciusclimaco</a:t>
            </a:r>
            <a:r>
              <a:rPr lang="pt-BR" sz="2400" b="1" dirty="0">
                <a:solidFill>
                  <a:srgbClr val="040A24"/>
                </a:solidFill>
                <a:latin typeface="Calibri"/>
                <a:ea typeface="Calibri"/>
                <a:cs typeface="Calibri"/>
                <a:sym typeface="Calibri"/>
              </a:rPr>
              <a:t>/</a:t>
            </a:r>
            <a:endParaRPr lang="en-US" sz="2400" b="1"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AZ-204</a:t>
            </a:r>
          </a:p>
          <a:p>
            <a:pPr>
              <a:lnSpc>
                <a:spcPct val="115000"/>
              </a:lnSpc>
              <a:buSzPts val="3200"/>
            </a:pPr>
            <a:r>
              <a:rPr lang="pt-BR" sz="2800" spc="-50" dirty="0">
                <a:solidFill>
                  <a:srgbClr val="FF0000"/>
                </a:solidFill>
                <a:latin typeface="Segoe UI"/>
                <a:cs typeface="Segoe UI"/>
              </a:rPr>
              <a:t>Solucionar problemas usando o </a:t>
            </a:r>
            <a:r>
              <a:rPr lang="pt-BR" sz="2800" spc="-50" dirty="0" err="1">
                <a:solidFill>
                  <a:srgbClr val="FF0000"/>
                </a:solidFill>
                <a:latin typeface="Segoe UI"/>
                <a:cs typeface="Segoe UI"/>
              </a:rPr>
              <a:t>Application</a:t>
            </a:r>
            <a:r>
              <a:rPr lang="pt-BR" sz="2800" spc="-50" dirty="0">
                <a:solidFill>
                  <a:srgbClr val="FF0000"/>
                </a:solidFill>
                <a:latin typeface="Segoe UI"/>
                <a:cs typeface="Segoe UI"/>
              </a:rPr>
              <a:t> Insights</a:t>
            </a:r>
            <a:endParaRPr lang="en-US" sz="2800" spc="-50" dirty="0" err="1">
              <a:solidFill>
                <a:srgbClr val="FF0000"/>
              </a:solidFill>
              <a:latin typeface="Segoe UI"/>
              <a:cs typeface="Segoe UI"/>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extLst>
      <p:ext uri="{BB962C8B-B14F-4D97-AF65-F5344CB8AC3E}">
        <p14:creationId xmlns:p14="http://schemas.microsoft.com/office/powerpoint/2010/main" val="238907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3E2A-C1EB-E9E3-C5AF-9EA642DAA53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Descobrir métricas baseadas em log</a:t>
            </a:r>
          </a:p>
        </p:txBody>
      </p:sp>
      <p:sp>
        <p:nvSpPr>
          <p:cNvPr id="3" name="Content Placeholder 2">
            <a:extLst>
              <a:ext uri="{FF2B5EF4-FFF2-40B4-BE49-F238E27FC236}">
                <a16:creationId xmlns:a16="http://schemas.microsoft.com/office/drawing/2014/main" id="{7A24D7AE-C041-5122-3362-5F2D3F9756A6}"/>
              </a:ext>
            </a:extLst>
          </p:cNvPr>
          <p:cNvSpPr>
            <a:spLocks noGrp="1"/>
          </p:cNvSpPr>
          <p:nvPr>
            <p:ph sz="quarter" idx="10"/>
          </p:nvPr>
        </p:nvSpPr>
        <p:spPr/>
        <p:txBody>
          <a:bodyPr/>
          <a:lstStyle/>
          <a:p>
            <a:pPr marL="0" indent="0">
              <a:spcAft>
                <a:spcPts val="900"/>
              </a:spcAft>
              <a:buNone/>
            </a:pPr>
            <a:r>
              <a:rPr lang="pt-BR" sz="1500" dirty="0">
                <a:solidFill>
                  <a:srgbClr val="000000"/>
                </a:solidFill>
                <a:latin typeface="Segoe UI Semibold"/>
                <a:ea typeface="Segoe UI Semibold"/>
                <a:cs typeface="Segoe UI Semibold" charset="0"/>
              </a:rPr>
              <a:t>Métricas baseadas em log</a:t>
            </a:r>
          </a:p>
          <a:p>
            <a:pPr>
              <a:spcAft>
                <a:spcPts val="450"/>
              </a:spcAft>
            </a:pPr>
            <a:r>
              <a:rPr lang="pt-BR" sz="1350" dirty="0">
                <a:solidFill>
                  <a:srgbClr val="000000"/>
                </a:solidFill>
                <a:latin typeface="Segoe UI"/>
                <a:ea typeface="Segoe UI"/>
                <a:cs typeface="Segoe UI" charset="0"/>
              </a:rPr>
              <a:t>O back-end do Application Insights armazena todos os eventos coletados como logs. </a:t>
            </a:r>
          </a:p>
          <a:p>
            <a:pPr>
              <a:spcAft>
                <a:spcPts val="450"/>
              </a:spcAft>
            </a:pPr>
            <a:r>
              <a:rPr lang="pt-BR" sz="1350" dirty="0">
                <a:solidFill>
                  <a:srgbClr val="000000"/>
                </a:solidFill>
                <a:latin typeface="Segoe UI"/>
                <a:ea typeface="Segoe UI"/>
                <a:cs typeface="Segoe UI" charset="0"/>
              </a:rPr>
              <a:t>As folhas do Application Insights no portal do Azure funcionam como uma ferramenta de análise e de diagnóstico para visualizar dados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baseados em eventos dos logs.</a:t>
            </a:r>
          </a:p>
          <a:p>
            <a:pPr>
              <a:spcAft>
                <a:spcPts val="450"/>
              </a:spcAft>
            </a:pPr>
            <a:r>
              <a:rPr lang="pt-BR" sz="1350" dirty="0">
                <a:solidFill>
                  <a:srgbClr val="000000"/>
                </a:solidFill>
                <a:latin typeface="Segoe UI"/>
                <a:ea typeface="Segoe UI"/>
                <a:cs typeface="Segoe UI" charset="0"/>
              </a:rPr>
              <a:t>O uso de logs para reter um conjunto completo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de eventos pode trazer um excelente valor analítico e de diagnóstico. </a:t>
            </a:r>
          </a:p>
          <a:p>
            <a:pPr>
              <a:spcAft>
                <a:spcPts val="450"/>
              </a:spcAft>
            </a:pPr>
            <a:r>
              <a:rPr lang="pt-BR" sz="1350" dirty="0">
                <a:solidFill>
                  <a:srgbClr val="000000"/>
                </a:solidFill>
                <a:latin typeface="Segoe UI"/>
                <a:ea typeface="Segoe UI"/>
                <a:cs typeface="Segoe UI" charset="0"/>
              </a:rPr>
              <a:t>A coleta de um conjunto completo de eventos pode ser impraticável (ou até mesmo impossível) para aplicativos que geram um grande volume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de telemetria. </a:t>
            </a:r>
          </a:p>
          <a:p>
            <a:endParaRPr lang="en-US" sz="1500" dirty="0"/>
          </a:p>
        </p:txBody>
      </p:sp>
      <p:sp>
        <p:nvSpPr>
          <p:cNvPr id="4" name="Content Placeholder 3">
            <a:extLst>
              <a:ext uri="{FF2B5EF4-FFF2-40B4-BE49-F238E27FC236}">
                <a16:creationId xmlns:a16="http://schemas.microsoft.com/office/drawing/2014/main" id="{1AF92375-B073-CA46-950D-DF2571B00F49}"/>
              </a:ext>
            </a:extLst>
          </p:cNvPr>
          <p:cNvSpPr>
            <a:spLocks noGrp="1"/>
          </p:cNvSpPr>
          <p:nvPr>
            <p:ph sz="quarter" idx="11"/>
          </p:nvPr>
        </p:nvSpPr>
        <p:spPr/>
        <p:txBody>
          <a:bodyPr/>
          <a:lstStyle/>
          <a:p>
            <a:pPr marL="0" indent="0">
              <a:spcAft>
                <a:spcPts val="900"/>
              </a:spcAft>
              <a:buNone/>
            </a:pPr>
            <a:r>
              <a:rPr lang="pt-BR" sz="1500" dirty="0">
                <a:solidFill>
                  <a:srgbClr val="000000"/>
                </a:solidFill>
                <a:latin typeface="Segoe UI Semibold"/>
                <a:ea typeface="Segoe UI Semibold"/>
                <a:cs typeface="Segoe UI Semibold" charset="0"/>
              </a:rPr>
              <a:t>Métricas pré-agregadas</a:t>
            </a:r>
          </a:p>
          <a:p>
            <a:pPr>
              <a:spcAft>
                <a:spcPts val="450"/>
              </a:spcAft>
            </a:pPr>
            <a:r>
              <a:rPr lang="pt-BR" sz="1350" dirty="0">
                <a:solidFill>
                  <a:srgbClr val="000000"/>
                </a:solidFill>
                <a:latin typeface="Segoe UI"/>
                <a:ea typeface="Segoe UI"/>
                <a:cs typeface="Segoe UI" charset="0"/>
              </a:rPr>
              <a:t>Elas são armazenadas como séries temporais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pré-agregadas e somente com dimensões principais</a:t>
            </a:r>
          </a:p>
          <a:p>
            <a:pPr>
              <a:spcAft>
                <a:spcPts val="450"/>
              </a:spcAft>
            </a:pPr>
            <a:r>
              <a:rPr lang="pt-BR" sz="1350" dirty="0">
                <a:solidFill>
                  <a:srgbClr val="000000"/>
                </a:solidFill>
                <a:latin typeface="Segoe UI"/>
                <a:ea typeface="Segoe UI"/>
                <a:cs typeface="Segoe UI" charset="0"/>
              </a:rPr>
              <a:t>Os SDKs mais recentes (SDK do Application Insights 2.7 ou posterior para .NET)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pré-agregam as métricas durante a coleta</a:t>
            </a:r>
          </a:p>
          <a:p>
            <a:pPr>
              <a:spcAft>
                <a:spcPts val="450"/>
              </a:spcAft>
            </a:pPr>
            <a:r>
              <a:rPr lang="pt-BR" sz="1350" dirty="0">
                <a:solidFill>
                  <a:srgbClr val="000000"/>
                </a:solidFill>
                <a:latin typeface="Segoe UI"/>
                <a:ea typeface="Segoe UI"/>
                <a:cs typeface="Segoe UI" charset="0"/>
              </a:rPr>
              <a:t>Para os SDKs que não implementam a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pré-agregação, o back-end do Application Insights ainda preenche as novas métricas agregando os eventos recebidos pelo ponto de extremidade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de coleta de eventos do Application Insights</a:t>
            </a:r>
          </a:p>
          <a:p>
            <a:endParaRPr lang="en-US" dirty="0"/>
          </a:p>
        </p:txBody>
      </p:sp>
    </p:spTree>
    <p:extLst>
      <p:ext uri="{BB962C8B-B14F-4D97-AF65-F5344CB8AC3E}">
        <p14:creationId xmlns:p14="http://schemas.microsoft.com/office/powerpoint/2010/main" val="27497190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72B5-6F6C-06AD-EEF5-377CC20B8EA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Instrumentar um aplicativo para monitoramento</a:t>
            </a:r>
          </a:p>
        </p:txBody>
      </p:sp>
      <p:sp>
        <p:nvSpPr>
          <p:cNvPr id="3" name="Content Placeholder 2">
            <a:extLst>
              <a:ext uri="{FF2B5EF4-FFF2-40B4-BE49-F238E27FC236}">
                <a16:creationId xmlns:a16="http://schemas.microsoft.com/office/drawing/2014/main" id="{C33715C5-F20D-2AB4-8450-142C3C8CA77D}"/>
              </a:ext>
            </a:extLst>
          </p:cNvPr>
          <p:cNvSpPr>
            <a:spLocks noGrp="1"/>
          </p:cNvSpPr>
          <p:nvPr>
            <p:ph sz="quarter" idx="10"/>
          </p:nvPr>
        </p:nvSpPr>
        <p:spPr/>
        <p:txBody>
          <a:bodyPr/>
          <a:lstStyle/>
          <a:p>
            <a:pPr marL="0" indent="0">
              <a:spcAft>
                <a:spcPts val="900"/>
              </a:spcAft>
              <a:buNone/>
            </a:pPr>
            <a:r>
              <a:rPr lang="pt-BR" dirty="0">
                <a:solidFill>
                  <a:srgbClr val="000000"/>
                </a:solidFill>
                <a:latin typeface="Segoe UI Semibold"/>
                <a:ea typeface="Segoe UI Semibold"/>
                <a:cs typeface="Segoe UI Semibold" charset="0"/>
              </a:rPr>
              <a:t>Instrumentação automática</a:t>
            </a:r>
          </a:p>
          <a:p>
            <a:pPr>
              <a:spcAft>
                <a:spcPts val="450"/>
              </a:spcAft>
            </a:pPr>
            <a:r>
              <a:rPr lang="pt-BR" sz="1500" dirty="0">
                <a:solidFill>
                  <a:srgbClr val="000000"/>
                </a:solidFill>
                <a:latin typeface="Segoe UI"/>
                <a:ea typeface="Segoe UI"/>
                <a:cs typeface="Segoe UI" charset="0"/>
              </a:rPr>
              <a:t>Com a instrumentação automática, você habilita o monitoramento de aplicativos com o Application Insights sem alterar o código.</a:t>
            </a:r>
          </a:p>
          <a:p>
            <a:pPr>
              <a:spcAft>
                <a:spcPts val="450"/>
              </a:spcAft>
            </a:pPr>
            <a:r>
              <a:rPr lang="pt-BR" sz="1500" dirty="0">
                <a:solidFill>
                  <a:srgbClr val="000000"/>
                </a:solidFill>
                <a:latin typeface="Segoe UI"/>
                <a:ea typeface="Segoe UI"/>
                <a:cs typeface="Segoe UI" charset="0"/>
              </a:rPr>
              <a:t>Basta habilitar e, em alguns casos,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configurar o agente, que coleta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a telemetria automaticamente.</a:t>
            </a:r>
          </a:p>
          <a:p>
            <a:pPr>
              <a:spcAft>
                <a:spcPts val="450"/>
              </a:spcAft>
            </a:pPr>
            <a:r>
              <a:rPr lang="pt-BR" sz="1500" dirty="0">
                <a:solidFill>
                  <a:srgbClr val="000000"/>
                </a:solidFill>
                <a:latin typeface="Segoe UI"/>
                <a:ea typeface="Segoe UI"/>
                <a:cs typeface="Segoe UI" charset="0"/>
              </a:rPr>
              <a:t>Você verá as métricas, as solicitações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e as dependências no recurso do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Application Insights</a:t>
            </a:r>
          </a:p>
          <a:p>
            <a:endParaRPr lang="en-US" sz="2100" dirty="0"/>
          </a:p>
        </p:txBody>
      </p:sp>
      <p:sp>
        <p:nvSpPr>
          <p:cNvPr id="4" name="Content Placeholder 3">
            <a:extLst>
              <a:ext uri="{FF2B5EF4-FFF2-40B4-BE49-F238E27FC236}">
                <a16:creationId xmlns:a16="http://schemas.microsoft.com/office/drawing/2014/main" id="{C659883B-90E0-B34C-11C5-53D3B60E0E27}"/>
              </a:ext>
            </a:extLst>
          </p:cNvPr>
          <p:cNvSpPr>
            <a:spLocks noGrp="1"/>
          </p:cNvSpPr>
          <p:nvPr>
            <p:ph sz="quarter" idx="11"/>
          </p:nvPr>
        </p:nvSpPr>
        <p:spPr/>
        <p:txBody>
          <a:bodyPr/>
          <a:lstStyle/>
          <a:p>
            <a:pPr marL="0" indent="0">
              <a:spcAft>
                <a:spcPts val="900"/>
              </a:spcAft>
              <a:buNone/>
            </a:pPr>
            <a:r>
              <a:rPr lang="pt-BR" dirty="0">
                <a:solidFill>
                  <a:srgbClr val="000000"/>
                </a:solidFill>
                <a:latin typeface="Segoe UI Semibold"/>
                <a:ea typeface="Segoe UI Semibold"/>
                <a:cs typeface="Segoe UI Semibold" charset="0"/>
              </a:rPr>
              <a:t>Instrumentação para rastreamento distribuído</a:t>
            </a:r>
          </a:p>
          <a:p>
            <a:pPr marL="171450" lvl="1" indent="-171450">
              <a:spcAft>
                <a:spcPts val="450"/>
              </a:spcAft>
            </a:pPr>
            <a:r>
              <a:rPr lang="pt-BR" dirty="0">
                <a:solidFill>
                  <a:srgbClr val="000000"/>
                </a:solidFill>
                <a:latin typeface="Segoe UI"/>
                <a:ea typeface="Segoe UI"/>
                <a:cs typeface="Segoe UI" charset="0"/>
              </a:rPr>
              <a:t>Como habilitar o rastreamento distribuído</a:t>
            </a:r>
          </a:p>
          <a:p>
            <a:pPr marL="171450" lvl="1" indent="-171450">
              <a:spcAft>
                <a:spcPts val="450"/>
              </a:spcAft>
            </a:pPr>
            <a:r>
              <a:rPr lang="pt-BR" dirty="0">
                <a:solidFill>
                  <a:srgbClr val="000000"/>
                </a:solidFill>
                <a:latin typeface="Segoe UI"/>
                <a:ea typeface="Segoe UI"/>
                <a:cs typeface="Segoe UI" charset="0"/>
              </a:rPr>
              <a:t>Habilitação via SDKs do Application Insights</a:t>
            </a:r>
          </a:p>
          <a:p>
            <a:pPr marL="171450" lvl="1" indent="-171450">
              <a:spcAft>
                <a:spcPts val="450"/>
              </a:spcAft>
            </a:pPr>
            <a:r>
              <a:rPr lang="pt-BR" dirty="0">
                <a:solidFill>
                  <a:srgbClr val="000000"/>
                </a:solidFill>
                <a:latin typeface="Segoe UI"/>
                <a:ea typeface="Segoe UI"/>
                <a:cs typeface="Segoe UI" charset="0"/>
              </a:rPr>
              <a:t>Habilitar por meio do OpenCensus</a:t>
            </a:r>
            <a:endParaRPr lang="en-US" dirty="0"/>
          </a:p>
          <a:p>
            <a:endParaRPr lang="en-US" sz="2100" dirty="0"/>
          </a:p>
        </p:txBody>
      </p:sp>
    </p:spTree>
    <p:extLst>
      <p:ext uri="{BB962C8B-B14F-4D97-AF65-F5344CB8AC3E}">
        <p14:creationId xmlns:p14="http://schemas.microsoft.com/office/powerpoint/2010/main" val="27603122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2C50D6-5806-DC65-D0E7-0AA44CCD346A}"/>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Selecionar um teste de disponibilidade</a:t>
            </a:r>
          </a:p>
        </p:txBody>
      </p:sp>
      <p:sp>
        <p:nvSpPr>
          <p:cNvPr id="6" name="Content Placeholder 5">
            <a:extLst>
              <a:ext uri="{FF2B5EF4-FFF2-40B4-BE49-F238E27FC236}">
                <a16:creationId xmlns:a16="http://schemas.microsoft.com/office/drawing/2014/main" id="{F9C604CD-21CF-513F-6606-02CDCBEC21D6}"/>
              </a:ext>
            </a:extLst>
          </p:cNvPr>
          <p:cNvSpPr>
            <a:spLocks noGrp="1"/>
          </p:cNvSpPr>
          <p:nvPr>
            <p:ph sz="quarter" idx="10"/>
          </p:nvPr>
        </p:nvSpPr>
        <p:spPr/>
        <p:txBody>
          <a:bodyPr/>
          <a:lstStyle/>
          <a:p>
            <a:pPr>
              <a:spcAft>
                <a:spcPts val="450"/>
              </a:spcAft>
            </a:pPr>
            <a:r>
              <a:rPr lang="pt-BR" sz="1800" dirty="0">
                <a:solidFill>
                  <a:srgbClr val="000000"/>
                </a:solidFill>
                <a:latin typeface="Segoe UI"/>
                <a:ea typeface="Segoe UI"/>
                <a:cs typeface="Segoe UI" charset="0"/>
              </a:rPr>
              <a:t>Você pode configurar testes de disponibilidade para qualquer ponto de extremidade HTTP ou HTTPS</a:t>
            </a:r>
          </a:p>
          <a:p>
            <a:pPr>
              <a:spcAft>
                <a:spcPts val="450"/>
              </a:spcAft>
            </a:pPr>
            <a:r>
              <a:rPr lang="pt-BR" sz="1800" dirty="0">
                <a:solidFill>
                  <a:srgbClr val="000000"/>
                </a:solidFill>
                <a:latin typeface="Segoe UI"/>
                <a:ea typeface="Segoe UI"/>
                <a:cs typeface="Segoe UI" charset="0"/>
              </a:rPr>
              <a:t>Não é preciso fazer nenhuma alteração no site que você estiver testando</a:t>
            </a:r>
          </a:p>
          <a:p>
            <a:pPr>
              <a:spcAft>
                <a:spcPts val="450"/>
              </a:spcAft>
            </a:pPr>
            <a:r>
              <a:rPr lang="pt-BR" sz="1800" dirty="0">
                <a:solidFill>
                  <a:srgbClr val="000000"/>
                </a:solidFill>
                <a:latin typeface="Segoe UI"/>
                <a:ea typeface="Segoe UI"/>
                <a:cs typeface="Segoe UI" charset="0"/>
              </a:rPr>
              <a:t>Ele nem precisa ser um site que você possui, você pode testar a disponibilidade de uma API REST da qual seu serviço depende.</a:t>
            </a:r>
          </a:p>
          <a:p>
            <a:pPr>
              <a:spcAft>
                <a:spcPts val="450"/>
              </a:spcAft>
            </a:pPr>
            <a:r>
              <a:rPr lang="pt-BR" sz="1800" dirty="0">
                <a:solidFill>
                  <a:srgbClr val="000000"/>
                </a:solidFill>
                <a:latin typeface="Segoe UI"/>
                <a:ea typeface="Segoe UI"/>
                <a:cs typeface="Segoe UI" charset="0"/>
              </a:rPr>
              <a:t>Você pode criar até 100 testes de disponibilidade por recurso do Application Insights e há três tipos de testes de disponibilidade</a:t>
            </a:r>
          </a:p>
          <a:p>
            <a:pPr lvl="1">
              <a:spcAft>
                <a:spcPts val="450"/>
              </a:spcAft>
            </a:pPr>
            <a:r>
              <a:rPr lang="pt-BR" sz="1500" dirty="0">
                <a:solidFill>
                  <a:srgbClr val="000000"/>
                </a:solidFill>
                <a:latin typeface="Segoe UI"/>
                <a:ea typeface="Segoe UI"/>
                <a:cs typeface="Segoe UI" charset="0"/>
              </a:rPr>
              <a:t>Teste padrão </a:t>
            </a:r>
          </a:p>
          <a:p>
            <a:pPr lvl="1">
              <a:spcAft>
                <a:spcPts val="450"/>
              </a:spcAft>
            </a:pPr>
            <a:r>
              <a:rPr lang="pt-BR" sz="1500" dirty="0">
                <a:solidFill>
                  <a:srgbClr val="000000"/>
                </a:solidFill>
                <a:latin typeface="Segoe UI"/>
                <a:ea typeface="Segoe UI"/>
                <a:cs typeface="Segoe UI" charset="0"/>
              </a:rPr>
              <a:t>TrackAvailability personalizado</a:t>
            </a:r>
            <a:endParaRPr lang="en-US" dirty="0"/>
          </a:p>
        </p:txBody>
      </p:sp>
    </p:spTree>
    <p:extLst>
      <p:ext uri="{BB962C8B-B14F-4D97-AF65-F5344CB8AC3E}">
        <p14:creationId xmlns:p14="http://schemas.microsoft.com/office/powerpoint/2010/main" val="20046699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E0DB-E3E2-34DF-1727-4F7AF57077DA}"/>
              </a:ext>
            </a:extLst>
          </p:cNvPr>
          <p:cNvSpPr>
            <a:spLocks noGrp="1"/>
          </p:cNvSpPr>
          <p:nvPr>
            <p:ph type="title"/>
          </p:nvPr>
        </p:nvSpPr>
        <p:spPr>
          <a:xfrm>
            <a:off x="342900" y="218255"/>
            <a:ext cx="8253524" cy="386582"/>
          </a:xfrm>
        </p:spPr>
        <p:txBody>
          <a:bodyPr>
            <a:normAutofit fontScale="90000"/>
          </a:bodyPr>
          <a:lstStyle/>
          <a:p>
            <a:r>
              <a:rPr lang="pt-BR" sz="2400" dirty="0">
                <a:solidFill>
                  <a:srgbClr val="000000"/>
                </a:solidFill>
                <a:latin typeface="Segoe UI Semibold"/>
                <a:ea typeface="Segoe UI Semibold"/>
                <a:cs typeface="Segoe UI Semibold" charset="0"/>
              </a:rPr>
              <a:t>Solucionar problemas de desempenho do aplicativo usando o Mapa do Aplicativo</a:t>
            </a:r>
          </a:p>
        </p:txBody>
      </p:sp>
      <p:sp>
        <p:nvSpPr>
          <p:cNvPr id="3" name="Content Placeholder 2">
            <a:extLst>
              <a:ext uri="{FF2B5EF4-FFF2-40B4-BE49-F238E27FC236}">
                <a16:creationId xmlns:a16="http://schemas.microsoft.com/office/drawing/2014/main" id="{BED81767-1222-A2C5-CA1F-901A18445869}"/>
              </a:ext>
            </a:extLst>
          </p:cNvPr>
          <p:cNvSpPr>
            <a:spLocks noGrp="1"/>
          </p:cNvSpPr>
          <p:nvPr>
            <p:ph sz="quarter" idx="10"/>
          </p:nvPr>
        </p:nvSpPr>
        <p:spPr>
          <a:xfrm>
            <a:off x="342900" y="926307"/>
            <a:ext cx="3813717" cy="3612356"/>
          </a:xfrm>
        </p:spPr>
        <p:txBody>
          <a:bodyPr/>
          <a:lstStyle/>
          <a:p>
            <a:pPr>
              <a:spcAft>
                <a:spcPts val="450"/>
              </a:spcAft>
            </a:pPr>
            <a:r>
              <a:rPr lang="pt-BR" sz="1500" dirty="0">
                <a:solidFill>
                  <a:srgbClr val="000000"/>
                </a:solidFill>
                <a:latin typeface="Segoe UI"/>
                <a:ea typeface="Segoe UI"/>
                <a:cs typeface="Segoe UI" charset="0"/>
              </a:rPr>
              <a:t>O mapa do aplicativo ajuda você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a identificar gargalos de desempenho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ou pontos de acesso com falha em todos os componentes dos seus aplicativos distribuídos.</a:t>
            </a:r>
          </a:p>
          <a:p>
            <a:pPr>
              <a:spcAft>
                <a:spcPts val="450"/>
              </a:spcAft>
            </a:pPr>
            <a:r>
              <a:rPr lang="pt-BR" sz="1500" dirty="0">
                <a:solidFill>
                  <a:srgbClr val="000000"/>
                </a:solidFill>
                <a:latin typeface="Segoe UI"/>
                <a:ea typeface="Segoe UI"/>
                <a:cs typeface="Segoe UI" charset="0"/>
              </a:rPr>
              <a:t>Cada nó do mapa representa um componente de aplicativo ou suas dependências e esses nós também têm KPIs de integridade e alertas de status.</a:t>
            </a:r>
          </a:p>
          <a:p>
            <a:pPr>
              <a:spcAft>
                <a:spcPts val="450"/>
              </a:spcAft>
            </a:pPr>
            <a:r>
              <a:rPr lang="pt-BR" sz="1500" dirty="0">
                <a:solidFill>
                  <a:srgbClr val="000000"/>
                </a:solidFill>
                <a:latin typeface="Segoe UI"/>
                <a:ea typeface="Segoe UI"/>
                <a:cs typeface="Segoe UI" charset="0"/>
              </a:rPr>
              <a:t>Você pode clicar em qualquer componente para obter diagnóstico mais detalhado </a:t>
            </a:r>
          </a:p>
          <a:p>
            <a:pPr>
              <a:spcAft>
                <a:spcPts val="450"/>
              </a:spcAft>
            </a:pPr>
            <a:r>
              <a:rPr lang="pt-BR" sz="1500" dirty="0">
                <a:solidFill>
                  <a:srgbClr val="000000"/>
                </a:solidFill>
                <a:latin typeface="Segoe UI"/>
                <a:ea typeface="Segoe UI"/>
                <a:cs typeface="Segoe UI" charset="0"/>
              </a:rPr>
              <a:t>Os componentes são partes implantáveis independentes dos aplicativos distribuídos/de microsserviços</a:t>
            </a:r>
          </a:p>
          <a:p>
            <a:pPr>
              <a:spcAft>
                <a:spcPts val="450"/>
              </a:spcAft>
            </a:pPr>
            <a:endParaRPr lang="en-US" sz="1500" dirty="0"/>
          </a:p>
        </p:txBody>
      </p:sp>
      <p:pic>
        <p:nvPicPr>
          <p:cNvPr id="5" name="Picture 4" descr="Diagram&#10;&#10;Description automatically generated">
            <a:extLst>
              <a:ext uri="{FF2B5EF4-FFF2-40B4-BE49-F238E27FC236}">
                <a16:creationId xmlns:a16="http://schemas.microsoft.com/office/drawing/2014/main" id="{2F4CF749-8B0F-4D93-D504-4468CD1AC80C}"/>
              </a:ext>
            </a:extLst>
          </p:cNvPr>
          <p:cNvPicPr>
            <a:picLocks noChangeAspect="1"/>
          </p:cNvPicPr>
          <p:nvPr/>
        </p:nvPicPr>
        <p:blipFill>
          <a:blip r:embed="rId3"/>
          <a:stretch>
            <a:fillRect/>
          </a:stretch>
        </p:blipFill>
        <p:spPr>
          <a:xfrm>
            <a:off x="4690913" y="1352349"/>
            <a:ext cx="3954639" cy="2496980"/>
          </a:xfrm>
          <a:prstGeom prst="rect">
            <a:avLst/>
          </a:prstGeom>
        </p:spPr>
      </p:pic>
    </p:spTree>
    <p:extLst>
      <p:ext uri="{BB962C8B-B14F-4D97-AF65-F5344CB8AC3E}">
        <p14:creationId xmlns:p14="http://schemas.microsoft.com/office/powerpoint/2010/main" val="33300640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13096"/>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charset="0"/>
              </a:rPr>
              <a:t>Neste módulo, você aprendeu a:</a:t>
            </a:r>
          </a:p>
          <a:p>
            <a:pPr>
              <a:spcAft>
                <a:spcPts val="450"/>
              </a:spcAft>
            </a:pPr>
            <a:r>
              <a:rPr lang="pt-BR" sz="1350" dirty="0">
                <a:solidFill>
                  <a:srgbClr val="000000"/>
                </a:solidFill>
                <a:latin typeface="Segoe UI"/>
                <a:ea typeface="Segoe UI"/>
                <a:cs typeface="Segoe UI" charset="0"/>
              </a:rPr>
              <a:t>Descreva como o Application Insights funciona e como ele coleta eventos e métricas.</a:t>
            </a:r>
          </a:p>
          <a:p>
            <a:pPr>
              <a:spcAft>
                <a:spcPts val="450"/>
              </a:spcAft>
            </a:pPr>
            <a:r>
              <a:rPr lang="pt-BR" sz="1350" dirty="0">
                <a:solidFill>
                  <a:srgbClr val="000000"/>
                </a:solidFill>
                <a:latin typeface="Segoe UI"/>
                <a:ea typeface="Segoe UI"/>
                <a:cs typeface="Segoe UI" charset="0"/>
              </a:rPr>
              <a:t>Instrumente um aplicativo para monitoramento, execute testes de disponibilidade e use o Mapa do Aplicativo para ajudá-lo a monitorar o desempenho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e solucionar problemas.</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charset="0"/>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4"/>
            <a:ext cx="3504330" cy="575207"/>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a:solidFill>
                  <a:srgbClr val="000000"/>
                </a:solidFill>
                <a:latin typeface="Segoe UI"/>
                <a:ea typeface="Segoe UI"/>
                <a:cs typeface="Segoe UI" charset="0"/>
              </a:rPr>
              <a:t>Qual teste de disponibilidade é recomendado para testes de autenticação?</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525079"/>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charset="0"/>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525079"/>
            <a:ext cx="3432560" cy="736653"/>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charset="0"/>
              </a:rPr>
              <a:t>Qual tipo de coleta de métricas fornece consultas e alertas quase em tempo real sobre dimensões das métricas e painéis </a:t>
            </a:r>
            <a:br>
              <a:rPr lang="pt-BR" sz="1350" dirty="0">
                <a:latin typeface="Segoe UI"/>
                <a:ea typeface="Segoe UI"/>
                <a:cs typeface="Segoe UI" charset="0"/>
              </a:rPr>
            </a:br>
            <a:r>
              <a:rPr lang="pt-BR" sz="1350" dirty="0">
                <a:latin typeface="Segoe UI"/>
                <a:ea typeface="Segoe UI"/>
                <a:cs typeface="Segoe UI" charset="0"/>
              </a:rPr>
              <a:t>mais responsivos?</a:t>
            </a:r>
          </a:p>
        </p:txBody>
      </p:sp>
    </p:spTree>
    <p:extLst>
      <p:ext uri="{BB962C8B-B14F-4D97-AF65-F5344CB8AC3E}">
        <p14:creationId xmlns:p14="http://schemas.microsoft.com/office/powerpoint/2010/main" val="24034573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663A789F-9434-07F1-8E4B-AAF3CFBB6B2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25507F4-58EB-46AC-F239-92D74B98F483}"/>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Processar mensagens de forma assíncrona usando filas do Barramento de Serviço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DAB938C2-4CD0-E471-70C8-56C09E429163}"/>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Laboratório</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F9CAC3E-6ED3-3493-7695-1B41299FE450}"/>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2" name="Imagem 1">
            <a:extLst>
              <a:ext uri="{FF2B5EF4-FFF2-40B4-BE49-F238E27FC236}">
                <a16:creationId xmlns:a16="http://schemas.microsoft.com/office/drawing/2014/main" id="{3EBCC4B9-8A42-BB77-23E4-DC356CD703E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37053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Perguntas de discussão em grupo:</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900"/>
              </a:spcAft>
            </a:pPr>
            <a:r>
              <a:rPr lang="pt-BR" sz="1800" dirty="0">
                <a:solidFill>
                  <a:srgbClr val="000000"/>
                </a:solidFill>
                <a:latin typeface="Segoe UI"/>
                <a:ea typeface="Segoe UI"/>
                <a:cs typeface="Segoe UI" charset="0"/>
              </a:rPr>
              <a:t>Você pode descrever como o Application Insights e o Log Analytics estão relacionados entre si?</a:t>
            </a:r>
          </a:p>
          <a:p>
            <a:pPr>
              <a:spcAft>
                <a:spcPts val="900"/>
              </a:spcAft>
            </a:pPr>
            <a:r>
              <a:rPr lang="pt-BR" sz="1800" dirty="0">
                <a:solidFill>
                  <a:srgbClr val="000000"/>
                </a:solidFill>
                <a:latin typeface="Segoe UI"/>
                <a:ea typeface="Segoe UI"/>
                <a:cs typeface="Segoe UI" charset="0"/>
              </a:rPr>
              <a:t>Quais são as diferenças de desempenho entre métricas baseadas em log </a:t>
            </a:r>
            <a:br>
              <a:rPr lang="pt-BR" sz="1800" dirty="0">
                <a:solidFill>
                  <a:srgbClr val="000000"/>
                </a:solidFill>
                <a:latin typeface="Segoe UI"/>
                <a:ea typeface="Segoe UI"/>
                <a:cs typeface="Segoe UI" charset="0"/>
              </a:rPr>
            </a:br>
            <a:r>
              <a:rPr lang="pt-BR" sz="1800" dirty="0">
                <a:solidFill>
                  <a:srgbClr val="000000"/>
                </a:solidFill>
                <a:latin typeface="Segoe UI"/>
                <a:ea typeface="Segoe UI"/>
                <a:cs typeface="Segoe UI" charset="0"/>
              </a:rPr>
              <a:t>e pré-agregadas? Quando escolher uma em vez da outra? </a:t>
            </a:r>
          </a:p>
          <a:p>
            <a:pPr>
              <a:spcAft>
                <a:spcPts val="900"/>
              </a:spcAft>
            </a:pPr>
            <a:r>
              <a:rPr lang="pt-BR" sz="1800" dirty="0">
                <a:solidFill>
                  <a:srgbClr val="000000"/>
                </a:solidFill>
                <a:latin typeface="Segoe UI"/>
                <a:ea typeface="Segoe UI"/>
                <a:cs typeface="Segoe UI" charset="0"/>
              </a:rPr>
              <a:t>Que processo você seguiria e quais ferramentas escolheria para monitorar </a:t>
            </a:r>
            <a:br>
              <a:rPr lang="pt-BR" sz="1800" dirty="0">
                <a:solidFill>
                  <a:srgbClr val="000000"/>
                </a:solidFill>
                <a:latin typeface="Segoe UI"/>
                <a:ea typeface="Segoe UI"/>
                <a:cs typeface="Segoe UI" charset="0"/>
              </a:rPr>
            </a:br>
            <a:r>
              <a:rPr lang="pt-BR" sz="1800" dirty="0">
                <a:solidFill>
                  <a:srgbClr val="000000"/>
                </a:solidFill>
                <a:latin typeface="Segoe UI"/>
                <a:ea typeface="Segoe UI"/>
                <a:cs typeface="Segoe UI" charset="0"/>
              </a:rPr>
              <a:t>e otimizar o desempenho de um aplicativo?</a:t>
            </a:r>
          </a:p>
          <a:p>
            <a:pPr marL="0" indent="0">
              <a:buNone/>
            </a:pPr>
            <a:endParaRPr lang="en-US" sz="1800" dirty="0"/>
          </a:p>
        </p:txBody>
      </p:sp>
    </p:spTree>
    <p:extLst>
      <p:ext uri="{BB962C8B-B14F-4D97-AF65-F5344CB8AC3E}">
        <p14:creationId xmlns:p14="http://schemas.microsoft.com/office/powerpoint/2010/main" val="10841693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342000" y="0"/>
            <a:ext cx="7886700" cy="994172"/>
          </a:xfrm>
        </p:spPr>
        <p:txBody>
          <a:bodyPr>
            <a:noAutofit/>
          </a:bodyPr>
          <a:lstStyle/>
          <a:p>
            <a:r>
              <a:rPr lang="pt-BR" sz="1800" dirty="0">
                <a:solidFill>
                  <a:srgbClr val="000000"/>
                </a:solidFill>
                <a:latin typeface="Segoe UI Semibold"/>
                <a:ea typeface="Segoe UI Semibold"/>
                <a:cs typeface="Segoe UI Semibold" charset="0"/>
              </a:rPr>
              <a:t>Laboratório: monitorar serviços implantados no Azure</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pt-BR" sz="1500" dirty="0">
                <a:solidFill>
                  <a:srgbClr val="000000"/>
                </a:solidFill>
                <a:latin typeface="Segoe UI"/>
                <a:ea typeface="Segoe UI"/>
                <a:cs typeface="Segoe UI" charset="0"/>
              </a:rPr>
              <a:t>Neste laboratório, você criará um recurso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do Application Insights no Azure que será usado para monitorar e registrar dados de ideias de aplicativo para análise posterior.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A API será configurada para ajustar escala de forma automática caso a demanda aumente para um determinado limite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e registrar os dados ajudará a verificar </a:t>
            </a:r>
            <a:br>
              <a:rPr lang="pt-BR" sz="1500" dirty="0">
                <a:solidFill>
                  <a:srgbClr val="000000"/>
                </a:solidFill>
                <a:latin typeface="Segoe UI"/>
                <a:ea typeface="Segoe UI"/>
                <a:cs typeface="Segoe UI" charset="0"/>
              </a:rPr>
            </a:br>
            <a:r>
              <a:rPr lang="pt-BR" sz="1500" dirty="0">
                <a:solidFill>
                  <a:srgbClr val="000000"/>
                </a:solidFill>
                <a:latin typeface="Segoe UI"/>
                <a:ea typeface="Segoe UI"/>
                <a:cs typeface="Segoe UI" charset="0"/>
              </a:rPr>
              <a:t>como o serviço está sendo utilizado.</a:t>
            </a:r>
          </a:p>
          <a:p>
            <a:pPr marL="0" indent="0">
              <a:buNone/>
            </a:pPr>
            <a:endParaRPr lang="en-US" sz="1500" dirty="0"/>
          </a:p>
          <a:p>
            <a:pPr marL="0" indent="0">
              <a:buNone/>
            </a:pPr>
            <a:r>
              <a:rPr lang="en-US" sz="1500" dirty="0">
                <a:hlinkClick r:id="rId3"/>
              </a:rPr>
              <a:t>http://aka.ms/az204labs</a:t>
            </a:r>
            <a:endParaRPr lang="en-US" sz="15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450"/>
              </a:spcAft>
            </a:pPr>
            <a:r>
              <a:rPr lang="pt-BR" sz="1350" dirty="0">
                <a:solidFill>
                  <a:srgbClr val="222222"/>
                </a:solidFill>
                <a:latin typeface="segoe-ui_semibold"/>
                <a:ea typeface="segoe-ui_semibold"/>
                <a:cs typeface="segoe-ui_semibold"/>
              </a:rPr>
              <a:t>Exercício 1: Criar e configurar recursos do Azure</a:t>
            </a:r>
          </a:p>
          <a:p>
            <a:pPr>
              <a:spcAft>
                <a:spcPts val="450"/>
              </a:spcAft>
            </a:pPr>
            <a:r>
              <a:rPr lang="pt-BR" sz="1350" dirty="0">
                <a:solidFill>
                  <a:srgbClr val="222222"/>
                </a:solidFill>
                <a:latin typeface="segoe-ui_semibold"/>
                <a:ea typeface="segoe-ui_semibold"/>
                <a:cs typeface="segoe-ui_semibold"/>
              </a:rPr>
              <a:t>Exercício 2: Monitorar uma API Web local usando o Application Insights</a:t>
            </a:r>
          </a:p>
          <a:p>
            <a:pPr>
              <a:spcAft>
                <a:spcPts val="450"/>
              </a:spcAft>
            </a:pPr>
            <a:r>
              <a:rPr lang="pt-BR" sz="1350" dirty="0">
                <a:solidFill>
                  <a:srgbClr val="222222"/>
                </a:solidFill>
                <a:latin typeface="segoe-ui_semibold"/>
                <a:ea typeface="segoe-ui_semibold"/>
                <a:cs typeface="segoe-ui_semibold"/>
              </a:rPr>
              <a:t>Exercício 3: Monitorar uma API Web usando </a:t>
            </a:r>
            <a:br>
              <a:rPr lang="pt-BR" sz="1350" dirty="0">
                <a:solidFill>
                  <a:srgbClr val="222222"/>
                </a:solidFill>
                <a:latin typeface="segoe-ui_semibold"/>
                <a:ea typeface="segoe-ui_semibold"/>
                <a:cs typeface="segoe-ui_semibold"/>
              </a:rPr>
            </a:br>
            <a:r>
              <a:rPr lang="pt-BR" sz="1350" dirty="0">
                <a:solidFill>
                  <a:srgbClr val="222222"/>
                </a:solidFill>
                <a:latin typeface="segoe-ui_semibold"/>
                <a:ea typeface="segoe-ui_semibold"/>
                <a:cs typeface="segoe-ui_semibold"/>
              </a:rPr>
              <a:t>o Application Insights</a:t>
            </a:r>
            <a:endParaRPr lang="en-US" sz="1350" dirty="0">
              <a:solidFill>
                <a:srgbClr val="222222"/>
              </a:solidFill>
              <a:latin typeface="segoe-ui_semibold"/>
            </a:endParaRPr>
          </a:p>
        </p:txBody>
      </p:sp>
    </p:spTree>
    <p:extLst>
      <p:ext uri="{BB962C8B-B14F-4D97-AF65-F5344CB8AC3E}">
        <p14:creationId xmlns:p14="http://schemas.microsoft.com/office/powerpoint/2010/main" val="26851096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18</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1616D4EB-5ECE-2334-2742-4085804B1413}"/>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CaixaDeTexto 3">
            <a:extLst>
              <a:ext uri="{FF2B5EF4-FFF2-40B4-BE49-F238E27FC236}">
                <a16:creationId xmlns:a16="http://schemas.microsoft.com/office/drawing/2014/main" id="{6EAF5CA8-C3EC-9EF7-55A4-20EBF5904904}"/>
              </a:ext>
            </a:extLst>
          </p:cNvPr>
          <p:cNvSpPr txBox="1"/>
          <p:nvPr/>
        </p:nvSpPr>
        <p:spPr>
          <a:xfrm>
            <a:off x="2572872" y="865917"/>
            <a:ext cx="6451527" cy="3046988"/>
          </a:xfrm>
          <a:prstGeom prst="rect">
            <a:avLst/>
          </a:prstGeom>
          <a:noFill/>
        </p:spPr>
        <p:txBody>
          <a:bodyPr wrap="square">
            <a:spAutoFit/>
          </a:bodyPr>
          <a:lstStyle/>
          <a:p>
            <a:r>
              <a:rPr lang="pt-BR" sz="1600" dirty="0"/>
              <a:t>Atualmente Arquiteto no Itaú.</a:t>
            </a:r>
          </a:p>
          <a:p>
            <a:endParaRPr lang="pt-BR" sz="1600" dirty="0"/>
          </a:p>
          <a:p>
            <a:r>
              <a:rPr lang="pt-BR" sz="1600" dirty="0"/>
              <a:t>Professor Universitário na </a:t>
            </a:r>
            <a:r>
              <a:rPr lang="pt-BR" sz="1600" dirty="0" err="1"/>
              <a:t>Cogna</a:t>
            </a:r>
            <a:r>
              <a:rPr lang="pt-BR" sz="1600" dirty="0"/>
              <a:t> nas disciplinas de Cloud e </a:t>
            </a:r>
            <a:r>
              <a:rPr lang="pt-BR" sz="1600" dirty="0" err="1"/>
              <a:t>DevOps</a:t>
            </a:r>
            <a:r>
              <a:rPr lang="pt-BR" sz="1600" dirty="0"/>
              <a:t>.</a:t>
            </a:r>
          </a:p>
          <a:p>
            <a:endParaRPr lang="pt-BR" sz="1600" dirty="0"/>
          </a:p>
          <a:p>
            <a:r>
              <a:rPr lang="pt-BR" sz="1600" dirty="0"/>
              <a:t>Palestrante, mentor atuante como transformador carreiras e performando organizações.</a:t>
            </a:r>
          </a:p>
          <a:p>
            <a:endParaRPr lang="pt-BR" sz="1600" dirty="0"/>
          </a:p>
          <a:p>
            <a:r>
              <a:rPr lang="pt-BR" sz="1600" dirty="0"/>
              <a:t>Reconhecido como Microsoft MVP desde 2022, atuante como profissional de tecnologia há mais de 22 anos, mantendo o foco no resultado.</a:t>
            </a:r>
          </a:p>
          <a:p>
            <a:endParaRPr lang="pt-BR" sz="1600" dirty="0"/>
          </a:p>
          <a:p>
            <a:r>
              <a:rPr lang="pt-BR" sz="1600" dirty="0"/>
              <a:t>Reconhecido como AWS Community Builder desde 2023.</a:t>
            </a:r>
          </a:p>
        </p:txBody>
      </p:sp>
      <p:pic>
        <p:nvPicPr>
          <p:cNvPr id="8" name="Imagem 7">
            <a:extLst>
              <a:ext uri="{FF2B5EF4-FFF2-40B4-BE49-F238E27FC236}">
                <a16:creationId xmlns:a16="http://schemas.microsoft.com/office/drawing/2014/main" id="{CDB5AAD2-F454-C96A-2D41-62E036659131}"/>
              </a:ext>
            </a:extLst>
          </p:cNvPr>
          <p:cNvPicPr>
            <a:picLocks noChangeAspect="1"/>
          </p:cNvPicPr>
          <p:nvPr/>
        </p:nvPicPr>
        <p:blipFill>
          <a:blip r:embed="rId4"/>
          <a:stretch>
            <a:fillRect/>
          </a:stretch>
        </p:blipFill>
        <p:spPr>
          <a:xfrm>
            <a:off x="2763150" y="4206372"/>
            <a:ext cx="1854539" cy="758209"/>
          </a:xfrm>
          <a:prstGeom prst="rect">
            <a:avLst/>
          </a:prstGeom>
        </p:spPr>
      </p:pic>
      <p:pic>
        <p:nvPicPr>
          <p:cNvPr id="1026" name="Picture 2" descr="AWS Community Builders Program. 2024 Application | by Ntombizakhona Mabaso  | Medium">
            <a:extLst>
              <a:ext uri="{FF2B5EF4-FFF2-40B4-BE49-F238E27FC236}">
                <a16:creationId xmlns:a16="http://schemas.microsoft.com/office/drawing/2014/main" id="{39CE65D2-7651-4D14-B014-5048521FE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022" y="4277583"/>
            <a:ext cx="1186556" cy="750984"/>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m 13">
            <a:extLst>
              <a:ext uri="{FF2B5EF4-FFF2-40B4-BE49-F238E27FC236}">
                <a16:creationId xmlns:a16="http://schemas.microsoft.com/office/drawing/2014/main" id="{86D11A2C-7D91-427D-B702-827BFA69A752}"/>
              </a:ext>
            </a:extLst>
          </p:cNvPr>
          <p:cNvPicPr>
            <a:picLocks noChangeAspect="1"/>
          </p:cNvPicPr>
          <p:nvPr/>
        </p:nvPicPr>
        <p:blipFill>
          <a:blip r:embed="rId6"/>
          <a:stretch>
            <a:fillRect/>
          </a:stretch>
        </p:blipFill>
        <p:spPr>
          <a:xfrm>
            <a:off x="0" y="0"/>
            <a:ext cx="2372439"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
          <p:cNvSpPr txBox="1"/>
          <p:nvPr/>
        </p:nvSpPr>
        <p:spPr>
          <a:xfrm>
            <a:off x="457201" y="40199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Objetivo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Geral</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
        <p:nvSpPr>
          <p:cNvPr id="7" name="Content Placeholder 3">
            <a:extLst>
              <a:ext uri="{FF2B5EF4-FFF2-40B4-BE49-F238E27FC236}">
                <a16:creationId xmlns:a16="http://schemas.microsoft.com/office/drawing/2014/main" id="{F5E6FBCD-E375-44FA-8F0F-47D5EE6AC92F}"/>
              </a:ext>
            </a:extLst>
          </p:cNvPr>
          <p:cNvSpPr txBox="1">
            <a:spLocks/>
          </p:cNvSpPr>
          <p:nvPr/>
        </p:nvSpPr>
        <p:spPr>
          <a:xfrm>
            <a:off x="457201" y="1235076"/>
            <a:ext cx="7970150" cy="38460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ClrTx/>
            </a:pPr>
            <a:r>
              <a:rPr lang="pt-BR" sz="2400">
                <a:solidFill>
                  <a:srgbClr val="000000"/>
                </a:solidFill>
                <a:ea typeface="Segoe UI"/>
                <a:cs typeface="Segoe UI" charset="0"/>
              </a:rPr>
              <a:t>Descreva como o Application Insights funciona e como ele coleta eventos e métricas.</a:t>
            </a:r>
          </a:p>
          <a:p>
            <a:pPr>
              <a:spcAft>
                <a:spcPts val="600"/>
              </a:spcAft>
              <a:buClrTx/>
            </a:pPr>
            <a:r>
              <a:rPr lang="pt-BR" sz="2400">
                <a:solidFill>
                  <a:srgbClr val="000000"/>
                </a:solidFill>
                <a:ea typeface="Segoe UI"/>
                <a:cs typeface="Segoe UI" charset="0"/>
              </a:rPr>
              <a:t>Instrumente um aplicativo para monitoramento, execute testes </a:t>
            </a:r>
            <a:br>
              <a:rPr lang="pt-BR" sz="2400">
                <a:solidFill>
                  <a:srgbClr val="000000"/>
                </a:solidFill>
                <a:ea typeface="Segoe UI"/>
                <a:cs typeface="Segoe UI" charset="0"/>
              </a:rPr>
            </a:br>
            <a:r>
              <a:rPr lang="pt-BR" sz="2400">
                <a:solidFill>
                  <a:srgbClr val="000000"/>
                </a:solidFill>
                <a:ea typeface="Segoe UI"/>
                <a:cs typeface="Segoe UI" charset="0"/>
              </a:rPr>
              <a:t>de disponibilidade e use o Mapa do Aplicativo para ajudá-lo </a:t>
            </a:r>
            <a:br>
              <a:rPr lang="pt-BR" sz="2400">
                <a:solidFill>
                  <a:srgbClr val="000000"/>
                </a:solidFill>
                <a:ea typeface="Segoe UI"/>
                <a:cs typeface="Segoe UI" charset="0"/>
              </a:rPr>
            </a:br>
            <a:r>
              <a:rPr lang="pt-BR" sz="2400">
                <a:solidFill>
                  <a:srgbClr val="000000"/>
                </a:solidFill>
                <a:ea typeface="Segoe UI"/>
                <a:cs typeface="Segoe UI" charset="0"/>
              </a:rPr>
              <a:t>a monitorar o desempenho e solucionar problemas.</a:t>
            </a:r>
            <a:endParaRPr lang="pt-BR" sz="2400" dirty="0">
              <a:solidFill>
                <a:srgbClr val="000000"/>
              </a:solidFill>
              <a:ea typeface="Segoe UI"/>
              <a:cs typeface="Segoe UI" charset="0"/>
            </a:endParaRPr>
          </a:p>
        </p:txBody>
      </p:sp>
    </p:spTree>
    <p:extLst>
      <p:ext uri="{BB962C8B-B14F-4D97-AF65-F5344CB8AC3E}">
        <p14:creationId xmlns:p14="http://schemas.microsoft.com/office/powerpoint/2010/main" val="148169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p:nvPr/>
        </p:nvSpPr>
        <p:spPr>
          <a:xfrm>
            <a:off x="7590" y="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5387" y="632897"/>
            <a:ext cx="8969012" cy="3297632"/>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1: </a:t>
            </a:r>
            <a:r>
              <a:rPr lang="pt-BR" sz="2000" b="0" i="0" strike="noStrike" cap="none" spc="-51" baseline="0" dirty="0">
                <a:solidFill>
                  <a:srgbClr val="000000"/>
                </a:solidFill>
                <a:effectLst/>
                <a:latin typeface="Segoe UI"/>
                <a:ea typeface="Segoe UI"/>
                <a:cs typeface="Segoe UI"/>
              </a:rPr>
              <a:t>Monitorar o Desempenho do aplicativo</a:t>
            </a:r>
            <a:endParaRPr lang="pt-BR" sz="2000" b="0" i="0" strike="noStrike" cap="none" spc="0"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Laboratório</a:t>
            </a:r>
            <a:endParaRPr lang="pt-BR" sz="2000" b="0" i="0" strike="noStrike" cap="none" spc="0" baseline="0" dirty="0">
              <a:solidFill>
                <a:srgbClr val="000000"/>
              </a:solidFill>
              <a:effectLst/>
              <a:latin typeface="Segoe UI"/>
              <a:ea typeface="Segoe UI"/>
              <a:cs typeface="Segoe U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Monitorar o desempenho do aplicativo</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a:xfrm>
            <a:off x="342900" y="926307"/>
            <a:ext cx="8494568" cy="3612356"/>
          </a:xfrm>
        </p:spPr>
        <p:txBody>
          <a:bodyPr/>
          <a:lstStyle/>
          <a:p>
            <a:pPr>
              <a:spcAft>
                <a:spcPts val="900"/>
              </a:spcAft>
            </a:pPr>
            <a:r>
              <a:rPr lang="pt-BR" sz="1800" dirty="0">
                <a:solidFill>
                  <a:srgbClr val="000000"/>
                </a:solidFill>
                <a:latin typeface="Segoe UI"/>
                <a:ea typeface="Segoe UI"/>
                <a:cs typeface="Segoe UI" charset="0"/>
              </a:rPr>
              <a:t>Instrumentação e monitoramento, seus aplicativos ajudam a maximizar </a:t>
            </a:r>
            <a:br>
              <a:rPr lang="pt-BR" sz="1800" dirty="0">
                <a:solidFill>
                  <a:srgbClr val="000000"/>
                </a:solidFill>
                <a:latin typeface="Segoe UI"/>
                <a:ea typeface="Segoe UI"/>
                <a:cs typeface="Segoe UI" charset="0"/>
              </a:rPr>
            </a:br>
            <a:r>
              <a:rPr lang="pt-BR" sz="1800" dirty="0">
                <a:solidFill>
                  <a:srgbClr val="000000"/>
                </a:solidFill>
                <a:latin typeface="Segoe UI"/>
                <a:ea typeface="Segoe UI"/>
                <a:cs typeface="Segoe UI" charset="0"/>
              </a:rPr>
              <a:t>a disponibilidade e o desempenho deles.</a:t>
            </a:r>
          </a:p>
          <a:p>
            <a:pPr>
              <a:spcAft>
                <a:spcPts val="900"/>
              </a:spcAft>
            </a:pPr>
            <a:r>
              <a:rPr lang="pt-BR" sz="1800" dirty="0">
                <a:solidFill>
                  <a:srgbClr val="000000"/>
                </a:solidFill>
                <a:latin typeface="Segoe UI"/>
                <a:ea typeface="Segoe UI"/>
                <a:cs typeface="Segoe UI" charset="0"/>
              </a:rPr>
              <a:t>O Application Insights é uma extensão do Azure Monitor e fornece recursos de Monitoramento de Desempenho do Aplicativo (também conhecido como "APM").</a:t>
            </a:r>
          </a:p>
          <a:p>
            <a:pPr>
              <a:spcAft>
                <a:spcPts val="900"/>
              </a:spcAft>
            </a:pPr>
            <a:r>
              <a:rPr lang="pt-BR" sz="1800" dirty="0">
                <a:solidFill>
                  <a:srgbClr val="000000"/>
                </a:solidFill>
                <a:latin typeface="Segoe UI"/>
                <a:ea typeface="Segoe UI"/>
                <a:cs typeface="Segoe UI" charset="0"/>
              </a:rPr>
              <a:t>Além de coletar as Métricas e os dados de Telemetria do aplicativo, que descrevem as atividades e a integridade do aplicativo, o Application Insights também pode ser usado para coletar e armazenar dados de log de rastreamento do aplicativo.</a:t>
            </a:r>
          </a:p>
        </p:txBody>
      </p:sp>
    </p:spTree>
    <p:extLst>
      <p:ext uri="{BB962C8B-B14F-4D97-AF65-F5344CB8AC3E}">
        <p14:creationId xmlns:p14="http://schemas.microsoft.com/office/powerpoint/2010/main" val="16977684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4AFCB-2E24-2A7E-F073-413DC365756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 Application Insights (1 de 3)</a:t>
            </a:r>
          </a:p>
        </p:txBody>
      </p:sp>
      <p:sp>
        <p:nvSpPr>
          <p:cNvPr id="12" name="Text Placeholder 11">
            <a:extLst>
              <a:ext uri="{FF2B5EF4-FFF2-40B4-BE49-F238E27FC236}">
                <a16:creationId xmlns:a16="http://schemas.microsoft.com/office/drawing/2014/main" id="{682F6697-077E-0E1A-4BA6-4C85F4772D82}"/>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Os recursos incluem, mas não se limitam a:</a:t>
            </a:r>
          </a:p>
        </p:txBody>
      </p:sp>
      <p:graphicFrame>
        <p:nvGraphicFramePr>
          <p:cNvPr id="13" name="Content Placeholder 12">
            <a:extLst>
              <a:ext uri="{FF2B5EF4-FFF2-40B4-BE49-F238E27FC236}">
                <a16:creationId xmlns:a16="http://schemas.microsoft.com/office/drawing/2014/main" id="{D5A1732C-77A4-FB45-A7BD-F318A39C74AC}"/>
              </a:ext>
            </a:extLst>
          </p:cNvPr>
          <p:cNvGraphicFramePr>
            <a:graphicFrameLocks noGrp="1"/>
          </p:cNvGraphicFramePr>
          <p:nvPr>
            <p:ph sz="quarter" idx="10"/>
            <p:extLst>
              <p:ext uri="{D42A27DB-BD31-4B8C-83A1-F6EECF244321}">
                <p14:modId xmlns:p14="http://schemas.microsoft.com/office/powerpoint/2010/main" val="3070124015"/>
              </p:ext>
            </p:extLst>
          </p:nvPr>
        </p:nvGraphicFramePr>
        <p:xfrm>
          <a:off x="342900" y="1155904"/>
          <a:ext cx="8416528" cy="3419475"/>
        </p:xfrm>
        <a:graphic>
          <a:graphicData uri="http://schemas.openxmlformats.org/drawingml/2006/table">
            <a:tbl>
              <a:tblPr firstRow="1">
                <a:tableStyleId>{5C22544A-7EE6-4342-B048-85BDC9FD1C3A}</a:tableStyleId>
              </a:tblPr>
              <a:tblGrid>
                <a:gridCol w="1597412">
                  <a:extLst>
                    <a:ext uri="{9D8B030D-6E8A-4147-A177-3AD203B41FA5}">
                      <a16:colId xmlns:a16="http://schemas.microsoft.com/office/drawing/2014/main" val="660976449"/>
                    </a:ext>
                  </a:extLst>
                </a:gridCol>
                <a:gridCol w="6819116">
                  <a:extLst>
                    <a:ext uri="{9D8B030D-6E8A-4147-A177-3AD203B41FA5}">
                      <a16:colId xmlns:a16="http://schemas.microsoft.com/office/drawing/2014/main" val="2296109447"/>
                    </a:ext>
                  </a:extLst>
                </a:gridCol>
              </a:tblGrid>
              <a:tr h="278130">
                <a:tc>
                  <a:txBody>
                    <a:bodyPr/>
                    <a:lstStyle/>
                    <a:p>
                      <a:r>
                        <a:rPr lang="pt-BR" sz="1200" b="0" i="0" strike="noStrike" cap="none" spc="0" baseline="0" dirty="0">
                          <a:solidFill>
                            <a:srgbClr val="FFFFFF"/>
                          </a:solidFill>
                          <a:effectLst/>
                          <a:latin typeface="Segoe UI Semibold"/>
                          <a:ea typeface="Segoe UI Semibold"/>
                          <a:cs typeface="Segoe UI Semibold" charset="0"/>
                        </a:rPr>
                        <a:t>Recurso</a:t>
                      </a:r>
                    </a:p>
                  </a:txBody>
                  <a:tcPr marL="68580" marR="68580" marT="34290" marB="34290"/>
                </a:tc>
                <a:tc>
                  <a:txBody>
                    <a:bodyPr/>
                    <a:lstStyle/>
                    <a:p>
                      <a:r>
                        <a:rPr lang="pt-BR" sz="1200" b="0" i="0" strike="noStrike" cap="none" spc="0" baseline="0" dirty="0">
                          <a:solidFill>
                            <a:srgbClr val="FFFFFF"/>
                          </a:solidFill>
                          <a:effectLst/>
                          <a:latin typeface="Segoe UI Semibold"/>
                          <a:ea typeface="Segoe UI Semibold"/>
                          <a:cs typeface="Segoe UI Semibold" charset="0"/>
                        </a:rPr>
                        <a:t>Descrição</a:t>
                      </a:r>
                    </a:p>
                  </a:txBody>
                  <a:tcPr marL="68580" marR="68580" marT="34290" marB="34290"/>
                </a:tc>
                <a:extLst>
                  <a:ext uri="{0D108BD9-81ED-4DB2-BD59-A6C34878D82A}">
                    <a16:rowId xmlns:a16="http://schemas.microsoft.com/office/drawing/2014/main" val="904825108"/>
                  </a:ext>
                </a:extLst>
              </a:tr>
              <a:tr h="445770">
                <a:tc>
                  <a:txBody>
                    <a:bodyPr/>
                    <a:lstStyle/>
                    <a:p>
                      <a:pPr algn="r"/>
                      <a:r>
                        <a:rPr lang="pt-BR" sz="1200" b="0" i="0" strike="noStrike" cap="none" spc="0" baseline="0" dirty="0">
                          <a:solidFill>
                            <a:srgbClr val="000000"/>
                          </a:solidFill>
                          <a:effectLst/>
                          <a:latin typeface="Segoe UI"/>
                          <a:ea typeface="Segoe UI"/>
                          <a:cs typeface="Segoe UI" charset="0"/>
                        </a:rPr>
                        <a:t>Live Metrics</a:t>
                      </a:r>
                    </a:p>
                  </a:txBody>
                  <a:tcPr marL="68580" marR="68580" marT="34290" marB="34290">
                    <a:noFill/>
                  </a:tcPr>
                </a:tc>
                <a:tc>
                  <a:txBody>
                    <a:bodyPr/>
                    <a:lstStyle/>
                    <a:p>
                      <a:r>
                        <a:rPr lang="pt-BR" sz="1200" b="0" i="0" strike="noStrike" cap="none" spc="0" baseline="0" dirty="0">
                          <a:solidFill>
                            <a:srgbClr val="000000"/>
                          </a:solidFill>
                          <a:effectLst/>
                          <a:latin typeface="Segoe UI"/>
                          <a:ea typeface="Segoe UI"/>
                          <a:cs typeface="Segoe UI" charset="0"/>
                        </a:rPr>
                        <a:t>Observar a atividade do aplicativo implantado em tempo real sem nenhum efeito no ambiente do host.</a:t>
                      </a:r>
                    </a:p>
                  </a:txBody>
                  <a:tcPr marL="68580" marR="68580" marT="34290" marB="34290">
                    <a:noFill/>
                  </a:tcPr>
                </a:tc>
                <a:extLst>
                  <a:ext uri="{0D108BD9-81ED-4DB2-BD59-A6C34878D82A}">
                    <a16:rowId xmlns:a16="http://schemas.microsoft.com/office/drawing/2014/main" val="1769739254"/>
                  </a:ext>
                </a:extLst>
              </a:tr>
              <a:tr h="634365">
                <a:tc>
                  <a:txBody>
                    <a:bodyPr/>
                    <a:lstStyle/>
                    <a:p>
                      <a:pPr algn="r"/>
                      <a:r>
                        <a:rPr lang="pt-BR" sz="1200" b="0" i="0" strike="noStrike" cap="none" spc="0" baseline="0" dirty="0">
                          <a:solidFill>
                            <a:srgbClr val="000000"/>
                          </a:solidFill>
                          <a:effectLst/>
                          <a:latin typeface="Segoe UI"/>
                          <a:ea typeface="Segoe UI"/>
                          <a:cs typeface="Segoe UI" charset="0"/>
                        </a:rPr>
                        <a:t>Disponibilidade</a:t>
                      </a:r>
                    </a:p>
                  </a:txBody>
                  <a:tcPr marL="68580" marR="68580" marT="34290" marB="34290">
                    <a:noFill/>
                  </a:tcPr>
                </a:tc>
                <a:tc>
                  <a:txBody>
                    <a:bodyPr/>
                    <a:lstStyle/>
                    <a:p>
                      <a:r>
                        <a:rPr lang="pt-BR" sz="1200" b="0" i="0" strike="noStrike" cap="none" spc="0" baseline="0" dirty="0">
                          <a:solidFill>
                            <a:srgbClr val="000000"/>
                          </a:solidFill>
                          <a:effectLst/>
                          <a:latin typeface="Segoe UI"/>
                          <a:ea typeface="Segoe UI"/>
                          <a:cs typeface="Segoe UI" charset="0"/>
                        </a:rPr>
                        <a:t>Também conhecido como "Monitoramento de Transações Sintéticas", investigue os pontos de extremidade externos dos seus aplicativos para testar a disponibilidade geral e a capacidade de resposta ao longo do tempo.</a:t>
                      </a:r>
                    </a:p>
                  </a:txBody>
                  <a:tcPr marL="68580" marR="68580" marT="34290" marB="34290">
                    <a:noFill/>
                  </a:tcPr>
                </a:tc>
                <a:extLst>
                  <a:ext uri="{0D108BD9-81ED-4DB2-BD59-A6C34878D82A}">
                    <a16:rowId xmlns:a16="http://schemas.microsoft.com/office/drawing/2014/main" val="1295642528"/>
                  </a:ext>
                </a:extLst>
              </a:tr>
              <a:tr h="445770">
                <a:tc>
                  <a:txBody>
                    <a:bodyPr/>
                    <a:lstStyle/>
                    <a:p>
                      <a:pPr algn="r"/>
                      <a:r>
                        <a:rPr lang="pt-BR" sz="1200" b="0" i="0" strike="noStrike" cap="none" spc="0" baseline="0" dirty="0">
                          <a:solidFill>
                            <a:srgbClr val="000000"/>
                          </a:solidFill>
                          <a:effectLst/>
                          <a:latin typeface="Segoe UI"/>
                          <a:ea typeface="Segoe UI"/>
                          <a:cs typeface="Segoe UI" charset="0"/>
                        </a:rPr>
                        <a:t>Integração do GitHub/DevOps</a:t>
                      </a:r>
                    </a:p>
                  </a:txBody>
                  <a:tcPr marL="68580" marR="68580" marT="34290" marB="34290">
                    <a:noFill/>
                  </a:tcPr>
                </a:tc>
                <a:tc>
                  <a:txBody>
                    <a:bodyPr/>
                    <a:lstStyle/>
                    <a:p>
                      <a:r>
                        <a:rPr lang="pt-BR" sz="1200" b="0" i="0" strike="noStrike" cap="none" spc="0" baseline="0" dirty="0">
                          <a:solidFill>
                            <a:srgbClr val="000000"/>
                          </a:solidFill>
                          <a:effectLst/>
                          <a:latin typeface="Segoe UI"/>
                          <a:ea typeface="Segoe UI"/>
                          <a:cs typeface="Segoe UI" charset="0"/>
                        </a:rPr>
                        <a:t>Criar itens de trabalho do GitHub ou do Azure DevOps no contexto dos dados do Application Insights.</a:t>
                      </a:r>
                    </a:p>
                  </a:txBody>
                  <a:tcPr marL="68580" marR="68580" marT="34290" marB="34290">
                    <a:noFill/>
                  </a:tcPr>
                </a:tc>
                <a:extLst>
                  <a:ext uri="{0D108BD9-81ED-4DB2-BD59-A6C34878D82A}">
                    <a16:rowId xmlns:a16="http://schemas.microsoft.com/office/drawing/2014/main" val="3826585468"/>
                  </a:ext>
                </a:extLst>
              </a:tr>
              <a:tr h="445770">
                <a:tc>
                  <a:txBody>
                    <a:bodyPr/>
                    <a:lstStyle/>
                    <a:p>
                      <a:pPr algn="r"/>
                      <a:r>
                        <a:rPr lang="pt-BR" sz="1200" b="0" i="0" strike="noStrike" cap="none" spc="0" baseline="0" dirty="0">
                          <a:solidFill>
                            <a:srgbClr val="000000"/>
                          </a:solidFill>
                          <a:effectLst/>
                          <a:latin typeface="Segoe UI"/>
                          <a:ea typeface="Segoe UI"/>
                          <a:cs typeface="Segoe UI" charset="0"/>
                        </a:rPr>
                        <a:t>Uso</a:t>
                      </a:r>
                    </a:p>
                  </a:txBody>
                  <a:tcPr marL="68580" marR="68580" marT="34290" marB="34290">
                    <a:noFill/>
                  </a:tcPr>
                </a:tc>
                <a:tc>
                  <a:txBody>
                    <a:bodyPr/>
                    <a:lstStyle/>
                    <a:p>
                      <a:r>
                        <a:rPr lang="pt-BR" sz="1200" b="0" i="0" strike="noStrike" cap="none" spc="0" baseline="0" dirty="0">
                          <a:solidFill>
                            <a:srgbClr val="000000"/>
                          </a:solidFill>
                          <a:effectLst/>
                          <a:latin typeface="Segoe UI"/>
                          <a:ea typeface="Segoe UI"/>
                          <a:cs typeface="Segoe UI" charset="0"/>
                        </a:rPr>
                        <a:t>Entenda quais recursos são populares entre os usuários e como os usuários interagem e usam seu aplicativo</a:t>
                      </a:r>
                    </a:p>
                  </a:txBody>
                  <a:tcPr marL="68580" marR="68580" marT="34290" marB="34290">
                    <a:noFill/>
                  </a:tcPr>
                </a:tc>
                <a:extLst>
                  <a:ext uri="{0D108BD9-81ED-4DB2-BD59-A6C34878D82A}">
                    <a16:rowId xmlns:a16="http://schemas.microsoft.com/office/drawing/2014/main" val="1698343484"/>
                  </a:ext>
                </a:extLst>
              </a:tr>
              <a:tr h="278130">
                <a:tc>
                  <a:txBody>
                    <a:bodyPr/>
                    <a:lstStyle/>
                    <a:p>
                      <a:pPr algn="r"/>
                      <a:r>
                        <a:rPr lang="pt-BR" sz="1200" b="0" i="0" strike="noStrike" cap="none" spc="0" baseline="0" dirty="0">
                          <a:solidFill>
                            <a:srgbClr val="000000"/>
                          </a:solidFill>
                          <a:effectLst/>
                          <a:latin typeface="Segoe UI"/>
                          <a:ea typeface="Segoe UI"/>
                          <a:cs typeface="Segoe UI" charset="0"/>
                        </a:rPr>
                        <a:t>Detecção inteligente</a:t>
                      </a:r>
                    </a:p>
                  </a:txBody>
                  <a:tcPr marL="68580" marR="68580" marT="34290" marB="34290">
                    <a:noFill/>
                  </a:tcPr>
                </a:tc>
                <a:tc>
                  <a:txBody>
                    <a:bodyPr/>
                    <a:lstStyle/>
                    <a:p>
                      <a:r>
                        <a:rPr lang="pt-BR" sz="1200" b="0" i="0" strike="noStrike" cap="none" spc="0" baseline="0" dirty="0">
                          <a:solidFill>
                            <a:srgbClr val="000000"/>
                          </a:solidFill>
                          <a:effectLst/>
                          <a:latin typeface="Segoe UI"/>
                          <a:ea typeface="Segoe UI"/>
                          <a:cs typeface="Segoe UI" charset="0"/>
                        </a:rPr>
                        <a:t>Detecção automática de falha e anomalia por meio de análise de telemetria proativa.</a:t>
                      </a:r>
                    </a:p>
                  </a:txBody>
                  <a:tcPr marL="68580" marR="68580" marT="34290" marB="34290">
                    <a:noFill/>
                  </a:tcPr>
                </a:tc>
                <a:extLst>
                  <a:ext uri="{0D108BD9-81ED-4DB2-BD59-A6C34878D82A}">
                    <a16:rowId xmlns:a16="http://schemas.microsoft.com/office/drawing/2014/main" val="4286904518"/>
                  </a:ext>
                </a:extLst>
              </a:tr>
              <a:tr h="445770">
                <a:tc>
                  <a:txBody>
                    <a:bodyPr/>
                    <a:lstStyle/>
                    <a:p>
                      <a:pPr algn="r"/>
                      <a:r>
                        <a:rPr lang="pt-BR" sz="1200" b="0" i="0" strike="noStrike" cap="none" spc="0" baseline="0" dirty="0">
                          <a:solidFill>
                            <a:srgbClr val="000000"/>
                          </a:solidFill>
                          <a:effectLst/>
                          <a:latin typeface="Segoe UI"/>
                          <a:ea typeface="Segoe UI"/>
                          <a:cs typeface="Segoe UI" charset="0"/>
                        </a:rPr>
                        <a:t>Mapa de aplicativo</a:t>
                      </a:r>
                    </a:p>
                  </a:txBody>
                  <a:tcPr marL="68580" marR="68580" marT="34290" marB="34290">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Segoe UI"/>
                          <a:ea typeface="Segoe UI"/>
                          <a:cs typeface="Segoe UI" charset="0"/>
                        </a:rPr>
                        <a:t>Uma exibição de cima para baixo de alto nível da arquitetura do aplicativo e rápidas </a:t>
                      </a:r>
                      <a:br>
                        <a:rPr lang="pt-BR" sz="1200" b="0" i="0" strike="noStrike" cap="none" spc="0" baseline="0" dirty="0">
                          <a:solidFill>
                            <a:srgbClr val="000000"/>
                          </a:solidFill>
                          <a:effectLst/>
                          <a:latin typeface="Segoe UI"/>
                          <a:ea typeface="Segoe UI"/>
                          <a:cs typeface="Segoe UI" charset="0"/>
                        </a:rPr>
                      </a:br>
                      <a:r>
                        <a:rPr lang="pt-BR" sz="1200" b="0" i="0" strike="noStrike" cap="none" spc="0" baseline="0" dirty="0">
                          <a:solidFill>
                            <a:srgbClr val="000000"/>
                          </a:solidFill>
                          <a:effectLst/>
                          <a:latin typeface="Segoe UI"/>
                          <a:ea typeface="Segoe UI"/>
                          <a:cs typeface="Segoe UI" charset="0"/>
                        </a:rPr>
                        <a:t>referências visuais à integridade e à capacidade de resposta do componente.</a:t>
                      </a:r>
                    </a:p>
                  </a:txBody>
                  <a:tcPr marL="68580" marR="68580" marT="34290" marB="34290">
                    <a:noFill/>
                  </a:tcPr>
                </a:tc>
                <a:extLst>
                  <a:ext uri="{0D108BD9-81ED-4DB2-BD59-A6C34878D82A}">
                    <a16:rowId xmlns:a16="http://schemas.microsoft.com/office/drawing/2014/main" val="780003542"/>
                  </a:ext>
                </a:extLst>
              </a:tr>
              <a:tr h="445770">
                <a:tc>
                  <a:txBody>
                    <a:bodyPr/>
                    <a:lstStyle/>
                    <a:p>
                      <a:pPr algn="r"/>
                      <a:r>
                        <a:rPr lang="pt-BR" sz="1200" b="0" i="0" strike="noStrike" cap="none" spc="0" baseline="0" dirty="0">
                          <a:solidFill>
                            <a:srgbClr val="000000"/>
                          </a:solidFill>
                          <a:effectLst/>
                          <a:latin typeface="Segoe UI"/>
                          <a:ea typeface="Segoe UI"/>
                          <a:cs typeface="Segoe UI" charset="0"/>
                        </a:rPr>
                        <a:t>Rastreamento distribuído</a:t>
                      </a:r>
                    </a:p>
                  </a:txBody>
                  <a:tcPr marL="68580" marR="68580" marT="34290" marB="34290">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Segoe UI"/>
                          <a:ea typeface="Segoe UI"/>
                          <a:cs typeface="Segoe UI" charset="0"/>
                        </a:rPr>
                        <a:t>Pesquisar e visualizar um fluxo de ponta a ponta de uma determinada execução ou </a:t>
                      </a:r>
                      <a:br>
                        <a:rPr lang="pt-BR" sz="1200" b="0" i="0" strike="noStrike" cap="none" spc="0" baseline="0" dirty="0">
                          <a:solidFill>
                            <a:srgbClr val="000000"/>
                          </a:solidFill>
                          <a:effectLst/>
                          <a:latin typeface="Segoe UI"/>
                          <a:ea typeface="Segoe UI"/>
                          <a:cs typeface="Segoe UI" charset="0"/>
                        </a:rPr>
                      </a:br>
                      <a:r>
                        <a:rPr lang="pt-BR" sz="1200" b="0" i="0" strike="noStrike" cap="none" spc="0" baseline="0" dirty="0">
                          <a:solidFill>
                            <a:srgbClr val="000000"/>
                          </a:solidFill>
                          <a:effectLst/>
                          <a:latin typeface="Segoe UI"/>
                          <a:ea typeface="Segoe UI"/>
                          <a:cs typeface="Segoe UI" charset="0"/>
                        </a:rPr>
                        <a:t>transação.</a:t>
                      </a:r>
                    </a:p>
                  </a:txBody>
                  <a:tcPr marL="68580" marR="68580" marT="34290" marB="34290">
                    <a:noFill/>
                  </a:tcPr>
                </a:tc>
                <a:extLst>
                  <a:ext uri="{0D108BD9-81ED-4DB2-BD59-A6C34878D82A}">
                    <a16:rowId xmlns:a16="http://schemas.microsoft.com/office/drawing/2014/main" val="254518599"/>
                  </a:ext>
                </a:extLst>
              </a:tr>
            </a:tbl>
          </a:graphicData>
        </a:graphic>
      </p:graphicFrame>
    </p:spTree>
    <p:extLst>
      <p:ext uri="{BB962C8B-B14F-4D97-AF65-F5344CB8AC3E}">
        <p14:creationId xmlns:p14="http://schemas.microsoft.com/office/powerpoint/2010/main" val="14378847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4AFCB-2E24-2A7E-F073-413DC365756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 </a:t>
            </a:r>
            <a:r>
              <a:rPr lang="pt-BR" sz="2400" dirty="0" err="1">
                <a:solidFill>
                  <a:srgbClr val="000000"/>
                </a:solidFill>
                <a:latin typeface="Segoe UI Semibold"/>
                <a:ea typeface="Segoe UI Semibold"/>
                <a:cs typeface="Segoe UI Semibold" charset="0"/>
              </a:rPr>
              <a:t>Application</a:t>
            </a:r>
            <a:r>
              <a:rPr lang="pt-BR" sz="2400" dirty="0">
                <a:solidFill>
                  <a:srgbClr val="000000"/>
                </a:solidFill>
                <a:latin typeface="Segoe UI Semibold"/>
                <a:ea typeface="Segoe UI Semibold"/>
                <a:cs typeface="Segoe UI Semibold" charset="0"/>
              </a:rPr>
              <a:t> Insights (2 de 3)</a:t>
            </a:r>
          </a:p>
        </p:txBody>
      </p:sp>
      <p:sp>
        <p:nvSpPr>
          <p:cNvPr id="5" name="Content Placeholder 4">
            <a:extLst>
              <a:ext uri="{FF2B5EF4-FFF2-40B4-BE49-F238E27FC236}">
                <a16:creationId xmlns:a16="http://schemas.microsoft.com/office/drawing/2014/main" id="{16CC8246-7911-158A-2366-6C9CA9503FDD}"/>
              </a:ext>
            </a:extLst>
          </p:cNvPr>
          <p:cNvSpPr>
            <a:spLocks noGrp="1"/>
          </p:cNvSpPr>
          <p:nvPr>
            <p:ph sz="quarter" idx="10"/>
          </p:nvPr>
        </p:nvSpPr>
        <p:spPr/>
        <p:txBody>
          <a:bodyPr/>
          <a:lstStyle/>
          <a:p>
            <a:pPr marL="0" indent="0">
              <a:spcAft>
                <a:spcPts val="900"/>
              </a:spcAft>
              <a:buNone/>
            </a:pPr>
            <a:r>
              <a:rPr lang="pt-BR" sz="1500" dirty="0">
                <a:solidFill>
                  <a:srgbClr val="000000"/>
                </a:solidFill>
                <a:latin typeface="Segoe UI Semibold"/>
                <a:ea typeface="Segoe UI Semibold"/>
                <a:cs typeface="Segoe UI Semibold" charset="0"/>
              </a:rPr>
              <a:t>O Application Insights monitora:</a:t>
            </a:r>
          </a:p>
          <a:p>
            <a:pPr>
              <a:spcAft>
                <a:spcPts val="450"/>
              </a:spcAft>
            </a:pPr>
            <a:r>
              <a:rPr lang="pt-BR" sz="1350" dirty="0">
                <a:solidFill>
                  <a:srgbClr val="000000"/>
                </a:solidFill>
                <a:latin typeface="Segoe UI"/>
                <a:ea typeface="Segoe UI"/>
                <a:cs typeface="Segoe UI" charset="0"/>
              </a:rPr>
              <a:t>As taxas, tempos de resposta e taxas de falha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de solicitação </a:t>
            </a:r>
          </a:p>
          <a:p>
            <a:pPr>
              <a:spcAft>
                <a:spcPts val="450"/>
              </a:spcAft>
            </a:pPr>
            <a:r>
              <a:rPr lang="pt-BR" sz="1350" dirty="0">
                <a:solidFill>
                  <a:srgbClr val="000000"/>
                </a:solidFill>
                <a:latin typeface="Segoe UI"/>
                <a:ea typeface="Segoe UI"/>
                <a:cs typeface="Segoe UI" charset="0"/>
              </a:rPr>
              <a:t>Taxas de dependência, tempos de resposta </a:t>
            </a:r>
            <a:br>
              <a:rPr lang="pt-BR" sz="1350" dirty="0">
                <a:solidFill>
                  <a:srgbClr val="000000"/>
                </a:solidFill>
                <a:latin typeface="Segoe UI"/>
                <a:ea typeface="Segoe UI"/>
                <a:cs typeface="Segoe UI" charset="0"/>
              </a:rPr>
            </a:br>
            <a:r>
              <a:rPr lang="pt-BR" sz="1350" dirty="0">
                <a:solidFill>
                  <a:srgbClr val="000000"/>
                </a:solidFill>
                <a:latin typeface="Segoe UI"/>
                <a:ea typeface="Segoe UI"/>
                <a:cs typeface="Segoe UI" charset="0"/>
              </a:rPr>
              <a:t>e taxas de falha </a:t>
            </a:r>
          </a:p>
          <a:p>
            <a:pPr>
              <a:spcAft>
                <a:spcPts val="450"/>
              </a:spcAft>
            </a:pPr>
            <a:r>
              <a:rPr lang="pt-BR" sz="1350" dirty="0">
                <a:solidFill>
                  <a:srgbClr val="000000"/>
                </a:solidFill>
                <a:latin typeface="Segoe UI"/>
                <a:ea typeface="Segoe UI"/>
                <a:cs typeface="Segoe UI" charset="0"/>
              </a:rPr>
              <a:t>Exceções</a:t>
            </a:r>
          </a:p>
          <a:p>
            <a:pPr>
              <a:spcAft>
                <a:spcPts val="450"/>
              </a:spcAft>
            </a:pPr>
            <a:r>
              <a:rPr lang="pt-BR" sz="1350" dirty="0">
                <a:solidFill>
                  <a:srgbClr val="000000"/>
                </a:solidFill>
                <a:latin typeface="Segoe UI"/>
                <a:ea typeface="Segoe UI"/>
                <a:cs typeface="Segoe UI" charset="0"/>
              </a:rPr>
              <a:t>Exibições de página e desempenho de carga </a:t>
            </a:r>
          </a:p>
          <a:p>
            <a:pPr>
              <a:spcAft>
                <a:spcPts val="450"/>
              </a:spcAft>
            </a:pPr>
            <a:r>
              <a:rPr lang="pt-BR" sz="1350" dirty="0">
                <a:solidFill>
                  <a:srgbClr val="000000"/>
                </a:solidFill>
                <a:latin typeface="Segoe UI"/>
                <a:ea typeface="Segoe UI"/>
                <a:cs typeface="Segoe UI" charset="0"/>
              </a:rPr>
              <a:t>Chamadas AJAX de páginas da Web</a:t>
            </a:r>
          </a:p>
        </p:txBody>
      </p:sp>
      <p:sp>
        <p:nvSpPr>
          <p:cNvPr id="3" name="Espaço Reservado para Conteúdo 2">
            <a:extLst>
              <a:ext uri="{FF2B5EF4-FFF2-40B4-BE49-F238E27FC236}">
                <a16:creationId xmlns:a16="http://schemas.microsoft.com/office/drawing/2014/main" id="{7A92CB98-DD42-4771-85D3-B2C2314A82D2}"/>
              </a:ext>
            </a:extLst>
          </p:cNvPr>
          <p:cNvSpPr>
            <a:spLocks noGrp="1"/>
          </p:cNvSpPr>
          <p:nvPr>
            <p:ph sz="quarter" idx="11"/>
          </p:nvPr>
        </p:nvSpPr>
        <p:spPr>
          <a:xfrm>
            <a:off x="4729899" y="1319513"/>
            <a:ext cx="4029959" cy="3219149"/>
          </a:xfrm>
        </p:spPr>
        <p:txBody>
          <a:bodyPr/>
          <a:lstStyle/>
          <a:p>
            <a:pPr lvl="0">
              <a:spcAft>
                <a:spcPts val="450"/>
              </a:spcAft>
            </a:pPr>
            <a:r>
              <a:rPr lang="pt-BR" sz="1350" dirty="0">
                <a:solidFill>
                  <a:srgbClr val="000000"/>
                </a:solidFill>
                <a:latin typeface="Segoe UI"/>
                <a:ea typeface="Segoe UI"/>
                <a:cs typeface="Segoe UI" charset="0"/>
              </a:rPr>
              <a:t>Contagens de seção e usuários.</a:t>
            </a:r>
          </a:p>
          <a:p>
            <a:pPr lvl="0">
              <a:spcAft>
                <a:spcPts val="450"/>
              </a:spcAft>
            </a:pPr>
            <a:r>
              <a:rPr lang="pt-BR" sz="1350" dirty="0">
                <a:solidFill>
                  <a:srgbClr val="000000"/>
                </a:solidFill>
                <a:latin typeface="Segoe UI"/>
                <a:ea typeface="Segoe UI"/>
                <a:cs typeface="Segoe UI" charset="0"/>
              </a:rPr>
              <a:t>Contadores de desempenho</a:t>
            </a:r>
          </a:p>
          <a:p>
            <a:pPr lvl="0">
              <a:spcAft>
                <a:spcPts val="450"/>
              </a:spcAft>
            </a:pPr>
            <a:r>
              <a:rPr lang="pt-BR" sz="1350" dirty="0">
                <a:solidFill>
                  <a:srgbClr val="000000"/>
                </a:solidFill>
                <a:latin typeface="Segoe UI"/>
                <a:ea typeface="Segoe UI"/>
                <a:cs typeface="Segoe UI" charset="0"/>
              </a:rPr>
              <a:t>Diagnóstico do host</a:t>
            </a:r>
          </a:p>
          <a:p>
            <a:pPr lvl="0">
              <a:spcAft>
                <a:spcPts val="450"/>
              </a:spcAft>
            </a:pPr>
            <a:r>
              <a:rPr lang="pt-BR" sz="1350" dirty="0">
                <a:solidFill>
                  <a:srgbClr val="000000"/>
                </a:solidFill>
                <a:latin typeface="Segoe UI"/>
                <a:ea typeface="Segoe UI"/>
                <a:cs typeface="Segoe UI" charset="0"/>
              </a:rPr>
              <a:t>Logs de rastreamento de diagnóstico</a:t>
            </a:r>
          </a:p>
          <a:p>
            <a:pPr lvl="0">
              <a:spcAft>
                <a:spcPts val="450"/>
              </a:spcAft>
            </a:pPr>
            <a:r>
              <a:rPr lang="pt-BR" sz="1350" dirty="0">
                <a:solidFill>
                  <a:srgbClr val="000000"/>
                </a:solidFill>
                <a:latin typeface="Segoe UI"/>
                <a:ea typeface="Segoe UI"/>
                <a:cs typeface="Segoe UI" charset="0"/>
              </a:rPr>
              <a:t>Eventos e métricas personalizados</a:t>
            </a:r>
            <a:endParaRPr lang="en-US" sz="1500" dirty="0">
              <a:solidFill>
                <a:prstClr val="black"/>
              </a:solidFill>
            </a:endParaRPr>
          </a:p>
        </p:txBody>
      </p:sp>
    </p:spTree>
    <p:extLst>
      <p:ext uri="{BB962C8B-B14F-4D97-AF65-F5344CB8AC3E}">
        <p14:creationId xmlns:p14="http://schemas.microsoft.com/office/powerpoint/2010/main" val="8040644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4AFCB-2E24-2A7E-F073-413DC365756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 </a:t>
            </a:r>
            <a:r>
              <a:rPr lang="pt-BR" sz="2400" dirty="0" err="1">
                <a:solidFill>
                  <a:srgbClr val="000000"/>
                </a:solidFill>
                <a:latin typeface="Segoe UI Semibold"/>
                <a:ea typeface="Segoe UI Semibold"/>
                <a:cs typeface="Segoe UI Semibold" charset="0"/>
              </a:rPr>
              <a:t>Application</a:t>
            </a:r>
            <a:r>
              <a:rPr lang="pt-BR" sz="2400" dirty="0">
                <a:solidFill>
                  <a:srgbClr val="000000"/>
                </a:solidFill>
                <a:latin typeface="Segoe UI Semibold"/>
                <a:ea typeface="Segoe UI Semibold"/>
                <a:cs typeface="Segoe UI Semibold" charset="0"/>
              </a:rPr>
              <a:t> Insights (3 de 3)</a:t>
            </a:r>
          </a:p>
        </p:txBody>
      </p:sp>
      <p:sp>
        <p:nvSpPr>
          <p:cNvPr id="6" name="Content Placeholder 5">
            <a:extLst>
              <a:ext uri="{FF2B5EF4-FFF2-40B4-BE49-F238E27FC236}">
                <a16:creationId xmlns:a16="http://schemas.microsoft.com/office/drawing/2014/main" id="{F8AF6D2F-E11F-F510-2C73-9ACA00A3FD80}"/>
              </a:ext>
            </a:extLst>
          </p:cNvPr>
          <p:cNvSpPr>
            <a:spLocks noGrp="1"/>
          </p:cNvSpPr>
          <p:nvPr>
            <p:ph sz="quarter" idx="11"/>
          </p:nvPr>
        </p:nvSpPr>
        <p:spPr>
          <a:xfrm>
            <a:off x="342000" y="994172"/>
            <a:ext cx="4029959" cy="3612356"/>
          </a:xfrm>
        </p:spPr>
        <p:txBody>
          <a:bodyPr/>
          <a:lstStyle/>
          <a:p>
            <a:pPr marL="0" indent="0">
              <a:spcAft>
                <a:spcPts val="900"/>
              </a:spcAft>
              <a:buNone/>
            </a:pPr>
            <a:r>
              <a:rPr lang="pt-BR" sz="1500" dirty="0">
                <a:solidFill>
                  <a:srgbClr val="000000"/>
                </a:solidFill>
                <a:latin typeface="Segoe UI Semibold"/>
                <a:ea typeface="Segoe UI Semibold"/>
                <a:cs typeface="Segoe UI Semibold" charset="0"/>
              </a:rPr>
              <a:t>Várias maneiras de começar a monitorar </a:t>
            </a:r>
            <a:br>
              <a:rPr lang="pt-BR" sz="1500" dirty="0">
                <a:solidFill>
                  <a:srgbClr val="000000"/>
                </a:solidFill>
                <a:latin typeface="Segoe UI Semibold"/>
                <a:ea typeface="Segoe UI Semibold"/>
                <a:cs typeface="Segoe UI Semibold" charset="0"/>
              </a:rPr>
            </a:br>
            <a:r>
              <a:rPr lang="pt-BR" sz="1500" dirty="0">
                <a:solidFill>
                  <a:srgbClr val="000000"/>
                </a:solidFill>
                <a:latin typeface="Segoe UI Semibold"/>
                <a:ea typeface="Segoe UI Semibold"/>
                <a:cs typeface="Segoe UI Semibold" charset="0"/>
              </a:rPr>
              <a:t>e analisar o desempenho:</a:t>
            </a:r>
          </a:p>
          <a:p>
            <a:pPr>
              <a:spcAft>
                <a:spcPts val="450"/>
              </a:spcAft>
            </a:pPr>
            <a:r>
              <a:rPr lang="pt-BR" sz="1350" dirty="0">
                <a:solidFill>
                  <a:srgbClr val="000000"/>
                </a:solidFill>
                <a:latin typeface="Segoe UI"/>
                <a:ea typeface="Segoe UI"/>
                <a:cs typeface="Segoe UI" charset="0"/>
              </a:rPr>
              <a:t>Em tempo de execução</a:t>
            </a:r>
          </a:p>
          <a:p>
            <a:pPr>
              <a:spcAft>
                <a:spcPts val="450"/>
              </a:spcAft>
            </a:pPr>
            <a:r>
              <a:rPr lang="pt-BR" sz="1350" dirty="0">
                <a:solidFill>
                  <a:srgbClr val="000000"/>
                </a:solidFill>
                <a:latin typeface="Segoe UI"/>
                <a:ea typeface="Segoe UI"/>
                <a:cs typeface="Segoe UI" charset="0"/>
              </a:rPr>
              <a:t>Em tempo de desenvolvimento</a:t>
            </a:r>
          </a:p>
          <a:p>
            <a:pPr>
              <a:spcAft>
                <a:spcPts val="450"/>
              </a:spcAft>
            </a:pPr>
            <a:r>
              <a:rPr lang="pt-BR" sz="1350" dirty="0">
                <a:solidFill>
                  <a:srgbClr val="000000"/>
                </a:solidFill>
                <a:latin typeface="Segoe UI"/>
                <a:ea typeface="Segoe UI"/>
                <a:cs typeface="Segoe UI" charset="0"/>
              </a:rPr>
              <a:t>Instrumentar suas páginas da Web</a:t>
            </a:r>
          </a:p>
          <a:p>
            <a:pPr>
              <a:spcAft>
                <a:spcPts val="450"/>
              </a:spcAft>
            </a:pPr>
            <a:r>
              <a:rPr lang="pt-BR" sz="1350" dirty="0">
                <a:solidFill>
                  <a:srgbClr val="000000"/>
                </a:solidFill>
                <a:latin typeface="Segoe UI"/>
                <a:ea typeface="Segoe UI"/>
                <a:cs typeface="Segoe UI" charset="0"/>
              </a:rPr>
              <a:t>Analisar o uso do aplicativo móvel</a:t>
            </a:r>
          </a:p>
          <a:p>
            <a:pPr>
              <a:spcAft>
                <a:spcPts val="450"/>
              </a:spcAft>
            </a:pPr>
            <a:r>
              <a:rPr lang="pt-BR" sz="1350" dirty="0">
                <a:solidFill>
                  <a:srgbClr val="000000"/>
                </a:solidFill>
                <a:latin typeface="Segoe UI"/>
                <a:ea typeface="Segoe UI"/>
                <a:cs typeface="Segoe UI" charset="0"/>
              </a:rPr>
              <a:t>Testes de disponibilidade</a:t>
            </a:r>
          </a:p>
          <a:p>
            <a:endParaRPr lang="en-US" dirty="0"/>
          </a:p>
        </p:txBody>
      </p:sp>
    </p:spTree>
    <p:extLst>
      <p:ext uri="{BB962C8B-B14F-4D97-AF65-F5344CB8AC3E}">
        <p14:creationId xmlns:p14="http://schemas.microsoft.com/office/powerpoint/2010/main" val="1045719282"/>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7010494D-7F2C-4AD2-9555-185061ECA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744</TotalTime>
  <Words>2028</Words>
  <Application>Microsoft Office PowerPoint</Application>
  <PresentationFormat>Apresentação na tela (16:9)</PresentationFormat>
  <Paragraphs>164</Paragraphs>
  <Slides>18</Slides>
  <Notes>16</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18</vt:i4>
      </vt:variant>
    </vt:vector>
  </HeadingPairs>
  <TitlesOfParts>
    <vt:vector size="29" baseType="lpstr">
      <vt:lpstr>Aptos</vt:lpstr>
      <vt:lpstr>Wingdings</vt:lpstr>
      <vt:lpstr>segoe-ui_semibold</vt:lpstr>
      <vt:lpstr>Calibri Light</vt:lpstr>
      <vt:lpstr>Segoe UI Semibold</vt:lpstr>
      <vt:lpstr>Consolas</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Introdução</vt:lpstr>
      <vt:lpstr>Explorar o Application Insights (1 de 3)</vt:lpstr>
      <vt:lpstr>Explorar o Application Insights (2 de 3)</vt:lpstr>
      <vt:lpstr>Explorar o Application Insights (3 de 3)</vt:lpstr>
      <vt:lpstr>Descobrir métricas baseadas em log</vt:lpstr>
      <vt:lpstr>Instrumentar um aplicativo para monitoramento</vt:lpstr>
      <vt:lpstr>Selecionar um teste de disponibilidade</vt:lpstr>
      <vt:lpstr>Solucionar problemas de desempenho do aplicativo usando o Mapa do Aplicativo</vt:lpstr>
      <vt:lpstr>Resumo e verificação de conhecimentos</vt:lpstr>
      <vt:lpstr>Apresentação do PowerPoint</vt:lpstr>
      <vt:lpstr>Perguntas de discussão em grupo:</vt:lpstr>
      <vt:lpstr>Laboratório: monitorar serviços implantados no Azure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Nubia Rossi Pavelqueires</cp:lastModifiedBy>
  <cp:revision>72</cp:revision>
  <dcterms:modified xsi:type="dcterms:W3CDTF">2024-11-29T18:41:09Z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