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41"/>
  </p:notesMasterIdLst>
  <p:handoutMasterIdLst>
    <p:handoutMasterId r:id="rId42"/>
  </p:handoutMasterIdLst>
  <p:sldIdLst>
    <p:sldId id="381" r:id="rId5"/>
    <p:sldId id="382" r:id="rId6"/>
    <p:sldId id="383" r:id="rId7"/>
    <p:sldId id="384" r:id="rId8"/>
    <p:sldId id="265" r:id="rId9"/>
    <p:sldId id="391" r:id="rId10"/>
    <p:sldId id="438" r:id="rId11"/>
    <p:sldId id="439" r:id="rId12"/>
    <p:sldId id="440" r:id="rId13"/>
    <p:sldId id="441" r:id="rId14"/>
    <p:sldId id="442" r:id="rId15"/>
    <p:sldId id="443" r:id="rId16"/>
    <p:sldId id="447" r:id="rId17"/>
    <p:sldId id="448" r:id="rId18"/>
    <p:sldId id="449" r:id="rId19"/>
    <p:sldId id="474" r:id="rId20"/>
    <p:sldId id="293" r:id="rId21"/>
    <p:sldId id="420" r:id="rId22"/>
    <p:sldId id="473" r:id="rId23"/>
    <p:sldId id="450" r:id="rId24"/>
    <p:sldId id="451" r:id="rId25"/>
    <p:sldId id="452" r:id="rId26"/>
    <p:sldId id="453" r:id="rId27"/>
    <p:sldId id="454" r:id="rId28"/>
    <p:sldId id="455" r:id="rId29"/>
    <p:sldId id="456" r:id="rId30"/>
    <p:sldId id="457" r:id="rId31"/>
    <p:sldId id="458" r:id="rId32"/>
    <p:sldId id="459" r:id="rId33"/>
    <p:sldId id="461" r:id="rId34"/>
    <p:sldId id="460" r:id="rId35"/>
    <p:sldId id="446" r:id="rId36"/>
    <p:sldId id="317" r:id="rId37"/>
    <p:sldId id="475" r:id="rId38"/>
    <p:sldId id="476" r:id="rId39"/>
    <p:sldId id="275" r:id="rId4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3"/>
      <p:bold r:id="rId44"/>
      <p:italic r:id="rId45"/>
      <p:boldItalic r:id="rId46"/>
    </p:embeddedFon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Segoe UI" panose="020B0502040204020203" pitchFamily="34" charset="0"/>
      <p:regular r:id="rId55"/>
      <p:bold r:id="rId56"/>
      <p:italic r:id="rId57"/>
      <p:boldItalic r:id="rId58"/>
    </p:embeddedFont>
    <p:embeddedFont>
      <p:font typeface="Segoe UI Semibold" panose="020B0702040204020203" pitchFamily="34" charset="0"/>
      <p:bold r:id="rId59"/>
      <p:boldItalic r:id="rId6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6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41B2D-784F-405E-8460-73D3D5171655}" v="5" dt="2024-11-10T02:21:15.882"/>
    <p1510:client id="{B2BAD3FF-019C-4BA0-9ED9-2B6E623CF3FD}" v="21" dt="2024-11-10T02:08:24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0" autoAdjust="0"/>
    <p:restoredTop sz="84504" autoAdjust="0"/>
  </p:normalViewPr>
  <p:slideViewPr>
    <p:cSldViewPr snapToGrid="0">
      <p:cViewPr>
        <p:scale>
          <a:sx n="140" d="100"/>
          <a:sy n="140" d="100"/>
        </p:scale>
        <p:origin x="2460" y="-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6" Type="http://customschemas.google.com/relationships/presentationmetadata" Target="meta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79" Type="http://schemas.openxmlformats.org/officeDocument/2006/relationships/theme" Target="theme/theme1.xml"/><Relationship Id="rId5" Type="http://schemas.openxmlformats.org/officeDocument/2006/relationships/slide" Target="slides/slide1.xml"/><Relationship Id="rId82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77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9.fntdata"/><Relationship Id="rId80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4.fntdata"/><Relationship Id="rId59" Type="http://schemas.openxmlformats.org/officeDocument/2006/relationships/font" Target="fonts/font17.fntdata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ique Souza" userId="e16f5053fa474369" providerId="LiveId" clId="{99B41B2D-784F-405E-8460-73D3D5171655}"/>
    <pc:docChg chg="undo custSel addSld delSld modSld sldOrd">
      <pc:chgData name="Henrique Souza" userId="e16f5053fa474369" providerId="LiveId" clId="{99B41B2D-784F-405E-8460-73D3D5171655}" dt="2024-11-10T03:17:37.734" v="195" actId="20577"/>
      <pc:docMkLst>
        <pc:docMk/>
      </pc:docMkLst>
      <pc:sldChg chg="modSp add mod">
        <pc:chgData name="Henrique Souza" userId="e16f5053fa474369" providerId="LiveId" clId="{99B41B2D-784F-405E-8460-73D3D5171655}" dt="2024-11-10T03:14:05.507" v="159" actId="1076"/>
        <pc:sldMkLst>
          <pc:docMk/>
          <pc:sldMk cId="3482530628" sldId="262"/>
        </pc:sldMkLst>
        <pc:spChg chg="mod">
          <ac:chgData name="Henrique Souza" userId="e16f5053fa474369" providerId="LiveId" clId="{99B41B2D-784F-405E-8460-73D3D5171655}" dt="2024-11-10T03:14:05.507" v="159" actId="1076"/>
          <ac:spMkLst>
            <pc:docMk/>
            <pc:sldMk cId="3482530628" sldId="262"/>
            <ac:spMk id="3" creationId="{026B3455-99E7-B812-9543-6373B8A834E3}"/>
          </ac:spMkLst>
        </pc:spChg>
        <pc:spChg chg="mod">
          <ac:chgData name="Henrique Souza" userId="e16f5053fa474369" providerId="LiveId" clId="{99B41B2D-784F-405E-8460-73D3D5171655}" dt="2024-11-10T02:17:10.253" v="87" actId="27636"/>
          <ac:spMkLst>
            <pc:docMk/>
            <pc:sldMk cId="3482530628" sldId="262"/>
            <ac:spMk id="4" creationId="{7027BD6B-BCE1-8627-2C6E-7B8C39412990}"/>
          </ac:spMkLst>
        </pc:spChg>
      </pc:sldChg>
      <pc:sldChg chg="modSp mod">
        <pc:chgData name="Henrique Souza" userId="e16f5053fa474369" providerId="LiveId" clId="{99B41B2D-784F-405E-8460-73D3D5171655}" dt="2024-11-10T02:14:01.321" v="52" actId="20577"/>
        <pc:sldMkLst>
          <pc:docMk/>
          <pc:sldMk cId="0" sldId="264"/>
        </pc:sldMkLst>
        <pc:spChg chg="mod">
          <ac:chgData name="Henrique Souza" userId="e16f5053fa474369" providerId="LiveId" clId="{99B41B2D-784F-405E-8460-73D3D5171655}" dt="2024-11-10T02:14:01.321" v="52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 mod">
        <pc:chgData name="Henrique Souza" userId="e16f5053fa474369" providerId="LiveId" clId="{99B41B2D-784F-405E-8460-73D3D5171655}" dt="2024-11-10T02:14:20.528" v="56" actId="20577"/>
        <pc:sldMkLst>
          <pc:docMk/>
          <pc:sldMk cId="0" sldId="265"/>
        </pc:sldMkLst>
        <pc:spChg chg="mod">
          <ac:chgData name="Henrique Souza" userId="e16f5053fa474369" providerId="LiveId" clId="{99B41B2D-784F-405E-8460-73D3D5171655}" dt="2024-11-10T02:14:20.528" v="56" actId="20577"/>
          <ac:spMkLst>
            <pc:docMk/>
            <pc:sldMk cId="0" sldId="265"/>
            <ac:spMk id="194" creationId="{00000000-0000-0000-0000-000000000000}"/>
          </ac:spMkLst>
        </pc:spChg>
      </pc:sldChg>
      <pc:sldChg chg="modSp add mod">
        <pc:chgData name="Henrique Souza" userId="e16f5053fa474369" providerId="LiveId" clId="{99B41B2D-784F-405E-8460-73D3D5171655}" dt="2024-11-10T03:14:50.069" v="166" actId="1076"/>
        <pc:sldMkLst>
          <pc:docMk/>
          <pc:sldMk cId="2403457311" sldId="268"/>
        </pc:sldMkLst>
        <pc:spChg chg="mod">
          <ac:chgData name="Henrique Souza" userId="e16f5053fa474369" providerId="LiveId" clId="{99B41B2D-784F-405E-8460-73D3D5171655}" dt="2024-11-10T03:14:50.069" v="166" actId="1076"/>
          <ac:spMkLst>
            <pc:docMk/>
            <pc:sldMk cId="2403457311" sldId="268"/>
            <ac:spMk id="5" creationId="{697A3BBE-B488-43DD-B070-0919A72A2A90}"/>
          </ac:spMkLst>
        </pc:spChg>
        <pc:spChg chg="mod">
          <ac:chgData name="Henrique Souza" userId="e16f5053fa474369" providerId="LiveId" clId="{99B41B2D-784F-405E-8460-73D3D5171655}" dt="2024-11-10T02:17:10.269" v="90" actId="27636"/>
          <ac:spMkLst>
            <pc:docMk/>
            <pc:sldMk cId="2403457311" sldId="268"/>
            <ac:spMk id="6" creationId="{7D7D7FC9-B011-1D97-BC8A-841DD0A7C573}"/>
          </ac:spMkLst>
        </pc:spChg>
      </pc:sldChg>
      <pc:sldChg chg="modSp add mod">
        <pc:chgData name="Henrique Souza" userId="e16f5053fa474369" providerId="LiveId" clId="{99B41B2D-784F-405E-8460-73D3D5171655}" dt="2024-11-10T03:15:00.460" v="168" actId="1076"/>
        <pc:sldMkLst>
          <pc:docMk/>
          <pc:sldMk cId="1585867685" sldId="270"/>
        </pc:sldMkLst>
        <pc:spChg chg="mod">
          <ac:chgData name="Henrique Souza" userId="e16f5053fa474369" providerId="LiveId" clId="{99B41B2D-784F-405E-8460-73D3D5171655}" dt="2024-11-10T03:15:00.460" v="168" actId="1076"/>
          <ac:spMkLst>
            <pc:docMk/>
            <pc:sldMk cId="1585867685" sldId="270"/>
            <ac:spMk id="3" creationId="{0B563611-B3B9-745D-36EA-A064B2224AEB}"/>
          </ac:spMkLst>
        </pc:spChg>
      </pc:sldChg>
      <pc:sldChg chg="modSp mod">
        <pc:chgData name="Henrique Souza" userId="e16f5053fa474369" providerId="LiveId" clId="{99B41B2D-784F-405E-8460-73D3D5171655}" dt="2024-11-10T02:11:11.816" v="9" actId="404"/>
        <pc:sldMkLst>
          <pc:docMk/>
          <pc:sldMk cId="1393734078" sldId="276"/>
        </pc:sldMkLst>
        <pc:spChg chg="mod">
          <ac:chgData name="Henrique Souza" userId="e16f5053fa474369" providerId="LiveId" clId="{99B41B2D-784F-405E-8460-73D3D5171655}" dt="2024-11-10T02:11:11.816" v="9" actId="404"/>
          <ac:spMkLst>
            <pc:docMk/>
            <pc:sldMk cId="1393734078" sldId="276"/>
            <ac:spMk id="155" creationId="{00000000-0000-0000-0000-000000000000}"/>
          </ac:spMkLst>
        </pc:spChg>
      </pc:sldChg>
      <pc:sldChg chg="modSp mod">
        <pc:chgData name="Henrique Souza" userId="e16f5053fa474369" providerId="LiveId" clId="{99B41B2D-784F-405E-8460-73D3D5171655}" dt="2024-11-10T02:12:11.269" v="17" actId="948"/>
        <pc:sldMkLst>
          <pc:docMk/>
          <pc:sldMk cId="2315204132" sldId="277"/>
        </pc:sldMkLst>
        <pc:spChg chg="mod">
          <ac:chgData name="Henrique Souza" userId="e16f5053fa474369" providerId="LiveId" clId="{99B41B2D-784F-405E-8460-73D3D5171655}" dt="2024-11-10T02:12:11.269" v="17" actId="948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mod">
        <pc:chgData name="Henrique Souza" userId="e16f5053fa474369" providerId="LiveId" clId="{99B41B2D-784F-405E-8460-73D3D5171655}" dt="2024-11-10T03:16:11.985" v="179" actId="1076"/>
        <pc:sldMkLst>
          <pc:docMk/>
          <pc:sldMk cId="3448223962" sldId="279"/>
        </pc:sldMkLst>
        <pc:spChg chg="mod">
          <ac:chgData name="Henrique Souza" userId="e16f5053fa474369" providerId="LiveId" clId="{99B41B2D-784F-405E-8460-73D3D5171655}" dt="2024-11-10T03:16:11.985" v="179" actId="1076"/>
          <ac:spMkLst>
            <pc:docMk/>
            <pc:sldMk cId="3448223962" sldId="279"/>
            <ac:spMk id="4" creationId="{23556E7A-AFC2-5767-5054-23A24F1C50B2}"/>
          </ac:spMkLst>
        </pc:spChg>
      </pc:sldChg>
      <pc:sldChg chg="del">
        <pc:chgData name="Henrique Souza" userId="e16f5053fa474369" providerId="LiveId" clId="{99B41B2D-784F-405E-8460-73D3D5171655}" dt="2024-11-10T02:16:25.293" v="81" actId="47"/>
        <pc:sldMkLst>
          <pc:docMk/>
          <pc:sldMk cId="1468757721" sldId="282"/>
        </pc:sldMkLst>
      </pc:sldChg>
      <pc:sldChg chg="modSp add mod modNotesTx">
        <pc:chgData name="Henrique Souza" userId="e16f5053fa474369" providerId="LiveId" clId="{99B41B2D-784F-405E-8460-73D3D5171655}" dt="2024-11-10T03:17:37.734" v="195" actId="20577"/>
        <pc:sldMkLst>
          <pc:docMk/>
          <pc:sldMk cId="3611906021" sldId="282"/>
        </pc:sldMkLst>
        <pc:spChg chg="mod">
          <ac:chgData name="Henrique Souza" userId="e16f5053fa474369" providerId="LiveId" clId="{99B41B2D-784F-405E-8460-73D3D5171655}" dt="2024-11-10T03:17:37.734" v="195" actId="20577"/>
          <ac:spMkLst>
            <pc:docMk/>
            <pc:sldMk cId="3611906021" sldId="282"/>
            <ac:spMk id="3" creationId="{88D77A7B-155B-2ED5-3C62-1DB7A61FC8AB}"/>
          </ac:spMkLst>
        </pc:spChg>
        <pc:spChg chg="mod">
          <ac:chgData name="Henrique Souza" userId="e16f5053fa474369" providerId="LiveId" clId="{99B41B2D-784F-405E-8460-73D3D5171655}" dt="2024-11-10T02:16:37.292" v="83" actId="21"/>
          <ac:spMkLst>
            <pc:docMk/>
            <pc:sldMk cId="3611906021" sldId="282"/>
            <ac:spMk id="4" creationId="{9044587F-EB3F-C362-2330-AD9717DF1488}"/>
          </ac:spMkLst>
        </pc:spChg>
      </pc:sldChg>
      <pc:sldChg chg="modSp mod ord">
        <pc:chgData name="Henrique Souza" userId="e16f5053fa474369" providerId="LiveId" clId="{99B41B2D-784F-405E-8460-73D3D5171655}" dt="2024-11-10T02:16:09.112" v="80" actId="20577"/>
        <pc:sldMkLst>
          <pc:docMk/>
          <pc:sldMk cId="3159590825" sldId="293"/>
        </pc:sldMkLst>
        <pc:spChg chg="mod">
          <ac:chgData name="Henrique Souza" userId="e16f5053fa474369" providerId="LiveId" clId="{99B41B2D-784F-405E-8460-73D3D5171655}" dt="2024-11-10T02:16:09.112" v="80" actId="20577"/>
          <ac:spMkLst>
            <pc:docMk/>
            <pc:sldMk cId="3159590825" sldId="293"/>
            <ac:spMk id="194" creationId="{75C03B17-F1E3-F164-B6D5-606D07ECC6D1}"/>
          </ac:spMkLst>
        </pc:spChg>
      </pc:sldChg>
      <pc:sldChg chg="modSp mod">
        <pc:chgData name="Henrique Souza" userId="e16f5053fa474369" providerId="LiveId" clId="{99B41B2D-784F-405E-8460-73D3D5171655}" dt="2024-11-10T02:14:37.696" v="60" actId="20577"/>
        <pc:sldMkLst>
          <pc:docMk/>
          <pc:sldMk cId="2927315938" sldId="294"/>
        </pc:sldMkLst>
        <pc:spChg chg="mod">
          <ac:chgData name="Henrique Souza" userId="e16f5053fa474369" providerId="LiveId" clId="{99B41B2D-784F-405E-8460-73D3D5171655}" dt="2024-11-10T02:14:37.696" v="60" actId="20577"/>
          <ac:spMkLst>
            <pc:docMk/>
            <pc:sldMk cId="2927315938" sldId="294"/>
            <ac:spMk id="194" creationId="{80F3C55E-3F6F-1853-D530-F3084FC6AF4C}"/>
          </ac:spMkLst>
        </pc:spChg>
      </pc:sldChg>
      <pc:sldChg chg="modSp add mod">
        <pc:chgData name="Henrique Souza" userId="e16f5053fa474369" providerId="LiveId" clId="{99B41B2D-784F-405E-8460-73D3D5171655}" dt="2024-11-10T03:17:22.568" v="192" actId="1076"/>
        <pc:sldMkLst>
          <pc:docMk/>
          <pc:sldMk cId="1288457665" sldId="299"/>
        </pc:sldMkLst>
        <pc:spChg chg="mod">
          <ac:chgData name="Henrique Souza" userId="e16f5053fa474369" providerId="LiveId" clId="{99B41B2D-784F-405E-8460-73D3D5171655}" dt="2024-11-10T03:17:22.568" v="192" actId="1076"/>
          <ac:spMkLst>
            <pc:docMk/>
            <pc:sldMk cId="1288457665" sldId="299"/>
            <ac:spMk id="4" creationId="{B7D38E73-2109-66DD-E229-E7109681A5C3}"/>
          </ac:spMkLst>
        </pc:spChg>
      </pc:sldChg>
      <pc:sldChg chg="del">
        <pc:chgData name="Henrique Souza" userId="e16f5053fa474369" providerId="LiveId" clId="{99B41B2D-784F-405E-8460-73D3D5171655}" dt="2024-11-10T02:16:25.293" v="81" actId="47"/>
        <pc:sldMkLst>
          <pc:docMk/>
          <pc:sldMk cId="4195145980" sldId="299"/>
        </pc:sldMkLst>
      </pc:sldChg>
      <pc:sldChg chg="modSp add mod">
        <pc:chgData name="Henrique Souza" userId="e16f5053fa474369" providerId="LiveId" clId="{99B41B2D-784F-405E-8460-73D3D5171655}" dt="2024-11-10T03:14:11.539" v="160" actId="1076"/>
        <pc:sldMkLst>
          <pc:docMk/>
          <pc:sldMk cId="351820996" sldId="300"/>
        </pc:sldMkLst>
        <pc:spChg chg="mod">
          <ac:chgData name="Henrique Souza" userId="e16f5053fa474369" providerId="LiveId" clId="{99B41B2D-784F-405E-8460-73D3D5171655}" dt="2024-11-10T03:14:11.539" v="160" actId="1076"/>
          <ac:spMkLst>
            <pc:docMk/>
            <pc:sldMk cId="351820996" sldId="300"/>
            <ac:spMk id="4" creationId="{E6C9A89D-17D7-4A02-599F-8F37974F62DF}"/>
          </ac:spMkLst>
        </pc:spChg>
      </pc:sldChg>
      <pc:sldChg chg="del">
        <pc:chgData name="Henrique Souza" userId="e16f5053fa474369" providerId="LiveId" clId="{99B41B2D-784F-405E-8460-73D3D5171655}" dt="2024-11-10T02:16:25.293" v="81" actId="47"/>
        <pc:sldMkLst>
          <pc:docMk/>
          <pc:sldMk cId="1288457665" sldId="318"/>
        </pc:sldMkLst>
      </pc:sldChg>
      <pc:sldChg chg="del">
        <pc:chgData name="Henrique Souza" userId="e16f5053fa474369" providerId="LiveId" clId="{99B41B2D-784F-405E-8460-73D3D5171655}" dt="2024-11-10T02:16:25.293" v="81" actId="47"/>
        <pc:sldMkLst>
          <pc:docMk/>
          <pc:sldMk cId="3611906021" sldId="319"/>
        </pc:sldMkLst>
      </pc:sldChg>
      <pc:sldChg chg="modSp add mod">
        <pc:chgData name="Henrique Souza" userId="e16f5053fa474369" providerId="LiveId" clId="{99B41B2D-784F-405E-8460-73D3D5171655}" dt="2024-11-10T03:14:18.895" v="161" actId="1076"/>
        <pc:sldMkLst>
          <pc:docMk/>
          <pc:sldMk cId="1345652682" sldId="323"/>
        </pc:sldMkLst>
        <pc:spChg chg="mod">
          <ac:chgData name="Henrique Souza" userId="e16f5053fa474369" providerId="LiveId" clId="{99B41B2D-784F-405E-8460-73D3D5171655}" dt="2024-11-10T03:14:18.895" v="161" actId="1076"/>
          <ac:spMkLst>
            <pc:docMk/>
            <pc:sldMk cId="1345652682" sldId="323"/>
            <ac:spMk id="4" creationId="{E6C9A89D-17D7-4A02-599F-8F37974F62DF}"/>
          </ac:spMkLst>
        </pc:spChg>
      </pc:sldChg>
      <pc:sldChg chg="modSp add mod">
        <pc:chgData name="Henrique Souza" userId="e16f5053fa474369" providerId="LiveId" clId="{99B41B2D-784F-405E-8460-73D3D5171655}" dt="2024-11-10T03:14:24.812" v="162" actId="1076"/>
        <pc:sldMkLst>
          <pc:docMk/>
          <pc:sldMk cId="4252362031" sldId="324"/>
        </pc:sldMkLst>
        <pc:spChg chg="mod">
          <ac:chgData name="Henrique Souza" userId="e16f5053fa474369" providerId="LiveId" clId="{99B41B2D-784F-405E-8460-73D3D5171655}" dt="2024-11-10T03:14:24.812" v="162" actId="1076"/>
          <ac:spMkLst>
            <pc:docMk/>
            <pc:sldMk cId="4252362031" sldId="324"/>
            <ac:spMk id="2" creationId="{E5582F39-AE09-E3A0-C251-E607ED57D4F8}"/>
          </ac:spMkLst>
        </pc:spChg>
      </pc:sldChg>
      <pc:sldChg chg="modSp add mod">
        <pc:chgData name="Henrique Souza" userId="e16f5053fa474369" providerId="LiveId" clId="{99B41B2D-784F-405E-8460-73D3D5171655}" dt="2024-11-10T03:14:34.156" v="163" actId="1076"/>
        <pc:sldMkLst>
          <pc:docMk/>
          <pc:sldMk cId="2174514097" sldId="325"/>
        </pc:sldMkLst>
        <pc:spChg chg="mod">
          <ac:chgData name="Henrique Souza" userId="e16f5053fa474369" providerId="LiveId" clId="{99B41B2D-784F-405E-8460-73D3D5171655}" dt="2024-11-10T03:14:34.156" v="163" actId="1076"/>
          <ac:spMkLst>
            <pc:docMk/>
            <pc:sldMk cId="2174514097" sldId="325"/>
            <ac:spMk id="2" creationId="{7150F868-C2BA-B270-8C43-E8BAA27C3A90}"/>
          </ac:spMkLst>
        </pc:spChg>
      </pc:sldChg>
      <pc:sldChg chg="modSp add mod">
        <pc:chgData name="Henrique Souza" userId="e16f5053fa474369" providerId="LiveId" clId="{99B41B2D-784F-405E-8460-73D3D5171655}" dt="2024-11-10T03:14:40.613" v="164" actId="1076"/>
        <pc:sldMkLst>
          <pc:docMk/>
          <pc:sldMk cId="1786374296" sldId="326"/>
        </pc:sldMkLst>
        <pc:spChg chg="mod">
          <ac:chgData name="Henrique Souza" userId="e16f5053fa474369" providerId="LiveId" clId="{99B41B2D-784F-405E-8460-73D3D5171655}" dt="2024-11-10T03:14:40.613" v="164" actId="1076"/>
          <ac:spMkLst>
            <pc:docMk/>
            <pc:sldMk cId="1786374296" sldId="326"/>
            <ac:spMk id="2" creationId="{7150F868-C2BA-B270-8C43-E8BAA27C3A90}"/>
          </ac:spMkLst>
        </pc:spChg>
      </pc:sldChg>
      <pc:sldChg chg="modSp add mod">
        <pc:chgData name="Henrique Souza" userId="e16f5053fa474369" providerId="LiveId" clId="{99B41B2D-784F-405E-8460-73D3D5171655}" dt="2024-11-10T03:15:08.391" v="169" actId="1076"/>
        <pc:sldMkLst>
          <pc:docMk/>
          <pc:sldMk cId="527296588" sldId="327"/>
        </pc:sldMkLst>
        <pc:spChg chg="mod">
          <ac:chgData name="Henrique Souza" userId="e16f5053fa474369" providerId="LiveId" clId="{99B41B2D-784F-405E-8460-73D3D5171655}" dt="2024-11-10T03:15:08.391" v="169" actId="1076"/>
          <ac:spMkLst>
            <pc:docMk/>
            <pc:sldMk cId="527296588" sldId="327"/>
            <ac:spMk id="2" creationId="{CEBF5437-BDCF-96E4-22AF-A04E04625FBA}"/>
          </ac:spMkLst>
        </pc:spChg>
      </pc:sldChg>
      <pc:sldChg chg="modSp add mod">
        <pc:chgData name="Henrique Souza" userId="e16f5053fa474369" providerId="LiveId" clId="{99B41B2D-784F-405E-8460-73D3D5171655}" dt="2024-11-10T03:15:15.357" v="170" actId="1076"/>
        <pc:sldMkLst>
          <pc:docMk/>
          <pc:sldMk cId="31373885" sldId="328"/>
        </pc:sldMkLst>
        <pc:spChg chg="mod">
          <ac:chgData name="Henrique Souza" userId="e16f5053fa474369" providerId="LiveId" clId="{99B41B2D-784F-405E-8460-73D3D5171655}" dt="2024-11-10T03:15:15.357" v="170" actId="1076"/>
          <ac:spMkLst>
            <pc:docMk/>
            <pc:sldMk cId="31373885" sldId="328"/>
            <ac:spMk id="2" creationId="{558EA05E-90EE-DEB3-8C4D-A8FC24B7FD27}"/>
          </ac:spMkLst>
        </pc:spChg>
      </pc:sldChg>
      <pc:sldChg chg="modSp add mod">
        <pc:chgData name="Henrique Souza" userId="e16f5053fa474369" providerId="LiveId" clId="{99B41B2D-784F-405E-8460-73D3D5171655}" dt="2024-11-10T03:15:36.534" v="174" actId="20577"/>
        <pc:sldMkLst>
          <pc:docMk/>
          <pc:sldMk cId="602982109" sldId="329"/>
        </pc:sldMkLst>
        <pc:spChg chg="mod">
          <ac:chgData name="Henrique Souza" userId="e16f5053fa474369" providerId="LiveId" clId="{99B41B2D-784F-405E-8460-73D3D5171655}" dt="2024-11-10T03:15:36.534" v="174" actId="20577"/>
          <ac:spMkLst>
            <pc:docMk/>
            <pc:sldMk cId="602982109" sldId="329"/>
            <ac:spMk id="2" creationId="{64393F0F-DE13-81DC-49F9-F0C0E8B85995}"/>
          </ac:spMkLst>
        </pc:spChg>
      </pc:sldChg>
      <pc:sldChg chg="modSp add mod">
        <pc:chgData name="Henrique Souza" userId="e16f5053fa474369" providerId="LiveId" clId="{99B41B2D-784F-405E-8460-73D3D5171655}" dt="2024-11-10T03:15:32.616" v="173" actId="20577"/>
        <pc:sldMkLst>
          <pc:docMk/>
          <pc:sldMk cId="308314227" sldId="330"/>
        </pc:sldMkLst>
        <pc:spChg chg="mod">
          <ac:chgData name="Henrique Souza" userId="e16f5053fa474369" providerId="LiveId" clId="{99B41B2D-784F-405E-8460-73D3D5171655}" dt="2024-11-10T03:15:32.616" v="173" actId="20577"/>
          <ac:spMkLst>
            <pc:docMk/>
            <pc:sldMk cId="308314227" sldId="330"/>
            <ac:spMk id="2" creationId="{316E1404-CB00-AE1E-0000-15C1973ED1AD}"/>
          </ac:spMkLst>
        </pc:spChg>
        <pc:spChg chg="mod">
          <ac:chgData name="Henrique Souza" userId="e16f5053fa474369" providerId="LiveId" clId="{99B41B2D-784F-405E-8460-73D3D5171655}" dt="2024-11-10T02:18:27.845" v="115" actId="27636"/>
          <ac:spMkLst>
            <pc:docMk/>
            <pc:sldMk cId="308314227" sldId="330"/>
            <ac:spMk id="5" creationId="{2DE1282C-33F2-35C6-2E25-6AEE7E1AC2F4}"/>
          </ac:spMkLst>
        </pc:spChg>
      </pc:sldChg>
      <pc:sldChg chg="modSp add mod">
        <pc:chgData name="Henrique Souza" userId="e16f5053fa474369" providerId="LiveId" clId="{99B41B2D-784F-405E-8460-73D3D5171655}" dt="2024-11-10T03:15:50.139" v="176" actId="403"/>
        <pc:sldMkLst>
          <pc:docMk/>
          <pc:sldMk cId="1628170752" sldId="331"/>
        </pc:sldMkLst>
        <pc:spChg chg="mod">
          <ac:chgData name="Henrique Souza" userId="e16f5053fa474369" providerId="LiveId" clId="{99B41B2D-784F-405E-8460-73D3D5171655}" dt="2024-11-10T03:15:50.139" v="176" actId="403"/>
          <ac:spMkLst>
            <pc:docMk/>
            <pc:sldMk cId="1628170752" sldId="331"/>
            <ac:spMk id="5" creationId="{FAE35E71-5765-9475-E64F-CDF4E4972762}"/>
          </ac:spMkLst>
        </pc:spChg>
      </pc:sldChg>
      <pc:sldChg chg="modSp add mod">
        <pc:chgData name="Henrique Souza" userId="e16f5053fa474369" providerId="LiveId" clId="{99B41B2D-784F-405E-8460-73D3D5171655}" dt="2024-11-10T03:15:59.547" v="177" actId="1076"/>
        <pc:sldMkLst>
          <pc:docMk/>
          <pc:sldMk cId="3319744898" sldId="332"/>
        </pc:sldMkLst>
        <pc:spChg chg="mod">
          <ac:chgData name="Henrique Souza" userId="e16f5053fa474369" providerId="LiveId" clId="{99B41B2D-784F-405E-8460-73D3D5171655}" dt="2024-11-10T03:15:59.547" v="177" actId="1076"/>
          <ac:spMkLst>
            <pc:docMk/>
            <pc:sldMk cId="3319744898" sldId="332"/>
            <ac:spMk id="2" creationId="{4F45C6D8-5D20-9EB4-8A1D-49384D2CB125}"/>
          </ac:spMkLst>
        </pc:spChg>
      </pc:sldChg>
      <pc:sldChg chg="modSp add mod">
        <pc:chgData name="Henrique Souza" userId="e16f5053fa474369" providerId="LiveId" clId="{99B41B2D-784F-405E-8460-73D3D5171655}" dt="2024-11-10T03:17:02.786" v="188" actId="1076"/>
        <pc:sldMkLst>
          <pc:docMk/>
          <pc:sldMk cId="3943916777" sldId="334"/>
        </pc:sldMkLst>
        <pc:spChg chg="mod">
          <ac:chgData name="Henrique Souza" userId="e16f5053fa474369" providerId="LiveId" clId="{99B41B2D-784F-405E-8460-73D3D5171655}" dt="2024-11-10T03:17:02.786" v="188" actId="1076"/>
          <ac:spMkLst>
            <pc:docMk/>
            <pc:sldMk cId="3943916777" sldId="334"/>
            <ac:spMk id="4" creationId="{23556E7A-AFC2-5767-5054-23A24F1C50B2}"/>
          </ac:spMkLst>
        </pc:spChg>
      </pc:sldChg>
      <pc:sldChg chg="modSp add del mod">
        <pc:chgData name="Henrique Souza" userId="e16f5053fa474369" providerId="LiveId" clId="{99B41B2D-784F-405E-8460-73D3D5171655}" dt="2024-11-10T02:21:13.409" v="156" actId="2696"/>
        <pc:sldMkLst>
          <pc:docMk/>
          <pc:sldMk cId="14773026" sldId="335"/>
        </pc:sldMkLst>
        <pc:spChg chg="mod">
          <ac:chgData name="Henrique Souza" userId="e16f5053fa474369" providerId="LiveId" clId="{99B41B2D-784F-405E-8460-73D3D5171655}" dt="2024-11-10T02:20:02.347" v="140" actId="27636"/>
          <ac:spMkLst>
            <pc:docMk/>
            <pc:sldMk cId="14773026" sldId="335"/>
            <ac:spMk id="5" creationId="{6BCA3692-9C6D-4561-53F4-0BBFCD8C62A6}"/>
          </ac:spMkLst>
        </pc:spChg>
      </pc:sldChg>
      <pc:sldChg chg="modSp add mod">
        <pc:chgData name="Henrique Souza" userId="e16f5053fa474369" providerId="LiveId" clId="{99B41B2D-784F-405E-8460-73D3D5171655}" dt="2024-11-10T03:17:13.653" v="190" actId="1076"/>
        <pc:sldMkLst>
          <pc:docMk/>
          <pc:sldMk cId="3346072025" sldId="335"/>
        </pc:sldMkLst>
        <pc:spChg chg="mod">
          <ac:chgData name="Henrique Souza" userId="e16f5053fa474369" providerId="LiveId" clId="{99B41B2D-784F-405E-8460-73D3D5171655}" dt="2024-11-10T03:17:13.653" v="190" actId="1076"/>
          <ac:spMkLst>
            <pc:docMk/>
            <pc:sldMk cId="3346072025" sldId="335"/>
            <ac:spMk id="3" creationId="{E4F79964-90C9-99AF-2F17-7A5429DFB061}"/>
          </ac:spMkLst>
        </pc:spChg>
      </pc:sldChg>
      <pc:sldChg chg="modSp add mod">
        <pc:chgData name="Henrique Souza" userId="e16f5053fa474369" providerId="LiveId" clId="{99B41B2D-784F-405E-8460-73D3D5171655}" dt="2024-11-10T03:16:18.593" v="180" actId="1076"/>
        <pc:sldMkLst>
          <pc:docMk/>
          <pc:sldMk cId="4080833107" sldId="337"/>
        </pc:sldMkLst>
        <pc:spChg chg="mod">
          <ac:chgData name="Henrique Souza" userId="e16f5053fa474369" providerId="LiveId" clId="{99B41B2D-784F-405E-8460-73D3D5171655}" dt="2024-11-10T03:16:18.593" v="180" actId="1076"/>
          <ac:spMkLst>
            <pc:docMk/>
            <pc:sldMk cId="4080833107" sldId="337"/>
            <ac:spMk id="3" creationId="{81E51BA8-CCCB-DA8D-EFEF-6A0BD3EA6558}"/>
          </ac:spMkLst>
        </pc:spChg>
      </pc:sldChg>
      <pc:sldChg chg="modSp add mod">
        <pc:chgData name="Henrique Souza" userId="e16f5053fa474369" providerId="LiveId" clId="{99B41B2D-784F-405E-8460-73D3D5171655}" dt="2024-11-10T03:16:24.151" v="181" actId="1076"/>
        <pc:sldMkLst>
          <pc:docMk/>
          <pc:sldMk cId="2872427182" sldId="338"/>
        </pc:sldMkLst>
        <pc:spChg chg="mod">
          <ac:chgData name="Henrique Souza" userId="e16f5053fa474369" providerId="LiveId" clId="{99B41B2D-784F-405E-8460-73D3D5171655}" dt="2024-11-10T03:16:24.151" v="181" actId="1076"/>
          <ac:spMkLst>
            <pc:docMk/>
            <pc:sldMk cId="2872427182" sldId="338"/>
            <ac:spMk id="2" creationId="{1EE3C180-49D7-0F09-8746-C323BB8FE387}"/>
          </ac:spMkLst>
        </pc:spChg>
      </pc:sldChg>
      <pc:sldChg chg="modSp add mod">
        <pc:chgData name="Henrique Souza" userId="e16f5053fa474369" providerId="LiveId" clId="{99B41B2D-784F-405E-8460-73D3D5171655}" dt="2024-11-10T03:16:31.625" v="182" actId="1076"/>
        <pc:sldMkLst>
          <pc:docMk/>
          <pc:sldMk cId="315107298" sldId="339"/>
        </pc:sldMkLst>
        <pc:spChg chg="mod">
          <ac:chgData name="Henrique Souza" userId="e16f5053fa474369" providerId="LiveId" clId="{99B41B2D-784F-405E-8460-73D3D5171655}" dt="2024-11-10T03:16:31.625" v="182" actId="1076"/>
          <ac:spMkLst>
            <pc:docMk/>
            <pc:sldMk cId="315107298" sldId="339"/>
            <ac:spMk id="2" creationId="{C2FD6CD9-8E78-3158-14D0-3506C6B5742F}"/>
          </ac:spMkLst>
        </pc:spChg>
      </pc:sldChg>
      <pc:sldChg chg="modSp add mod">
        <pc:chgData name="Henrique Souza" userId="e16f5053fa474369" providerId="LiveId" clId="{99B41B2D-784F-405E-8460-73D3D5171655}" dt="2024-11-10T03:16:40.151" v="184" actId="20577"/>
        <pc:sldMkLst>
          <pc:docMk/>
          <pc:sldMk cId="680199633" sldId="340"/>
        </pc:sldMkLst>
        <pc:spChg chg="mod">
          <ac:chgData name="Henrique Souza" userId="e16f5053fa474369" providerId="LiveId" clId="{99B41B2D-784F-405E-8460-73D3D5171655}" dt="2024-11-10T03:16:40.151" v="184" actId="20577"/>
          <ac:spMkLst>
            <pc:docMk/>
            <pc:sldMk cId="680199633" sldId="340"/>
            <ac:spMk id="2" creationId="{712DF396-5AF6-5DBE-A1FD-9200BDAD39A1}"/>
          </ac:spMkLst>
        </pc:spChg>
      </pc:sldChg>
      <pc:sldChg chg="modSp add mod">
        <pc:chgData name="Henrique Souza" userId="e16f5053fa474369" providerId="LiveId" clId="{99B41B2D-784F-405E-8460-73D3D5171655}" dt="2024-11-10T03:16:52.657" v="186" actId="20577"/>
        <pc:sldMkLst>
          <pc:docMk/>
          <pc:sldMk cId="2804774580" sldId="341"/>
        </pc:sldMkLst>
        <pc:spChg chg="mod">
          <ac:chgData name="Henrique Souza" userId="e16f5053fa474369" providerId="LiveId" clId="{99B41B2D-784F-405E-8460-73D3D5171655}" dt="2024-11-10T03:16:52.657" v="186" actId="20577"/>
          <ac:spMkLst>
            <pc:docMk/>
            <pc:sldMk cId="2804774580" sldId="341"/>
            <ac:spMk id="2" creationId="{54E081F6-FFF3-1C8A-CD3F-76BEA98A1B6B}"/>
          </ac:spMkLst>
        </pc:spChg>
      </pc:sldChg>
      <pc:sldChg chg="del ord">
        <pc:chgData name="Henrique Souza" userId="e16f5053fa474369" providerId="LiveId" clId="{99B41B2D-784F-405E-8460-73D3D5171655}" dt="2024-11-10T02:21:21.157" v="158" actId="47"/>
        <pc:sldMkLst>
          <pc:docMk/>
          <pc:sldMk cId="741701466" sldId="350"/>
        </pc:sldMkLst>
      </pc:sldChg>
      <pc:sldChg chg="del">
        <pc:chgData name="Henrique Souza" userId="e16f5053fa474369" providerId="LiveId" clId="{99B41B2D-784F-405E-8460-73D3D5171655}" dt="2024-11-10T02:15:12.289" v="64" actId="47"/>
        <pc:sldMkLst>
          <pc:docMk/>
          <pc:sldMk cId="2365962193" sldId="366"/>
        </pc:sldMkLst>
      </pc:sldChg>
      <pc:sldChg chg="del">
        <pc:chgData name="Henrique Souza" userId="e16f5053fa474369" providerId="LiveId" clId="{99B41B2D-784F-405E-8460-73D3D5171655}" dt="2024-11-10T02:15:27.006" v="67" actId="47"/>
        <pc:sldMkLst>
          <pc:docMk/>
          <pc:sldMk cId="1560431330" sldId="367"/>
        </pc:sldMkLst>
      </pc:sldChg>
      <pc:sldChg chg="del">
        <pc:chgData name="Henrique Souza" userId="e16f5053fa474369" providerId="LiveId" clId="{99B41B2D-784F-405E-8460-73D3D5171655}" dt="2024-11-10T02:15:27.006" v="67" actId="47"/>
        <pc:sldMkLst>
          <pc:docMk/>
          <pc:sldMk cId="1898600898" sldId="368"/>
        </pc:sldMkLst>
      </pc:sldChg>
      <pc:sldChg chg="del">
        <pc:chgData name="Henrique Souza" userId="e16f5053fa474369" providerId="LiveId" clId="{99B41B2D-784F-405E-8460-73D3D5171655}" dt="2024-11-10T02:15:27.006" v="67" actId="47"/>
        <pc:sldMkLst>
          <pc:docMk/>
          <pc:sldMk cId="1781571617" sldId="369"/>
        </pc:sldMkLst>
      </pc:sldChg>
      <pc:sldChg chg="del">
        <pc:chgData name="Henrique Souza" userId="e16f5053fa474369" providerId="LiveId" clId="{99B41B2D-784F-405E-8460-73D3D5171655}" dt="2024-11-10T02:15:27.006" v="67" actId="47"/>
        <pc:sldMkLst>
          <pc:docMk/>
          <pc:sldMk cId="1814170234" sldId="370"/>
        </pc:sldMkLst>
      </pc:sldChg>
      <pc:sldChg chg="del">
        <pc:chgData name="Henrique Souza" userId="e16f5053fa474369" providerId="LiveId" clId="{99B41B2D-784F-405E-8460-73D3D5171655}" dt="2024-11-10T02:15:27.006" v="67" actId="47"/>
        <pc:sldMkLst>
          <pc:docMk/>
          <pc:sldMk cId="1149876663" sldId="371"/>
        </pc:sldMkLst>
      </pc:sldChg>
      <pc:sldChg chg="del">
        <pc:chgData name="Henrique Souza" userId="e16f5053fa474369" providerId="LiveId" clId="{99B41B2D-784F-405E-8460-73D3D5171655}" dt="2024-11-10T02:15:27.006" v="67" actId="47"/>
        <pc:sldMkLst>
          <pc:docMk/>
          <pc:sldMk cId="3099503565" sldId="372"/>
        </pc:sldMkLst>
      </pc:sldChg>
      <pc:sldChg chg="del ord">
        <pc:chgData name="Henrique Souza" userId="e16f5053fa474369" providerId="LiveId" clId="{99B41B2D-784F-405E-8460-73D3D5171655}" dt="2024-11-10T02:21:21.157" v="158" actId="47"/>
        <pc:sldMkLst>
          <pc:docMk/>
          <pc:sldMk cId="2736099607" sldId="373"/>
        </pc:sldMkLst>
      </pc:sldChg>
      <pc:sldChg chg="del">
        <pc:chgData name="Henrique Souza" userId="e16f5053fa474369" providerId="LiveId" clId="{99B41B2D-784F-405E-8460-73D3D5171655}" dt="2024-11-10T02:15:21.618" v="66" actId="47"/>
        <pc:sldMkLst>
          <pc:docMk/>
          <pc:sldMk cId="548682946" sldId="374"/>
        </pc:sldMkLst>
      </pc:sldChg>
      <pc:sldChg chg="del">
        <pc:chgData name="Henrique Souza" userId="e16f5053fa474369" providerId="LiveId" clId="{99B41B2D-784F-405E-8460-73D3D5171655}" dt="2024-11-10T02:15:21.618" v="66" actId="47"/>
        <pc:sldMkLst>
          <pc:docMk/>
          <pc:sldMk cId="1539416313" sldId="375"/>
        </pc:sldMkLst>
      </pc:sldChg>
      <pc:sldChg chg="del">
        <pc:chgData name="Henrique Souza" userId="e16f5053fa474369" providerId="LiveId" clId="{99B41B2D-784F-405E-8460-73D3D5171655}" dt="2024-11-10T02:15:21.618" v="66" actId="47"/>
        <pc:sldMkLst>
          <pc:docMk/>
          <pc:sldMk cId="4177667943" sldId="376"/>
        </pc:sldMkLst>
      </pc:sldChg>
      <pc:sldChg chg="del">
        <pc:chgData name="Henrique Souza" userId="e16f5053fa474369" providerId="LiveId" clId="{99B41B2D-784F-405E-8460-73D3D5171655}" dt="2024-11-10T02:15:21.618" v="66" actId="47"/>
        <pc:sldMkLst>
          <pc:docMk/>
          <pc:sldMk cId="2620984554" sldId="377"/>
        </pc:sldMkLst>
      </pc:sldChg>
      <pc:sldChg chg="del">
        <pc:chgData name="Henrique Souza" userId="e16f5053fa474369" providerId="LiveId" clId="{99B41B2D-784F-405E-8460-73D3D5171655}" dt="2024-11-10T02:15:15.662" v="65" actId="47"/>
        <pc:sldMkLst>
          <pc:docMk/>
          <pc:sldMk cId="535353760" sldId="378"/>
        </pc:sldMkLst>
      </pc:sldChg>
      <pc:sldChg chg="del">
        <pc:chgData name="Henrique Souza" userId="e16f5053fa474369" providerId="LiveId" clId="{99B41B2D-784F-405E-8460-73D3D5171655}" dt="2024-11-10T02:15:15.662" v="65" actId="47"/>
        <pc:sldMkLst>
          <pc:docMk/>
          <pc:sldMk cId="1501495195" sldId="379"/>
        </pc:sldMkLst>
      </pc:sldChg>
      <pc:sldChg chg="modSp mod">
        <pc:chgData name="Henrique Souza" userId="e16f5053fa474369" providerId="LiveId" clId="{99B41B2D-784F-405E-8460-73D3D5171655}" dt="2024-11-10T02:15:45.597" v="72" actId="20577"/>
        <pc:sldMkLst>
          <pc:docMk/>
          <pc:sldMk cId="3853209465" sldId="380"/>
        </pc:sldMkLst>
        <pc:spChg chg="mod">
          <ac:chgData name="Henrique Souza" userId="e16f5053fa474369" providerId="LiveId" clId="{99B41B2D-784F-405E-8460-73D3D5171655}" dt="2024-11-10T02:15:45.597" v="72" actId="20577"/>
          <ac:spMkLst>
            <pc:docMk/>
            <pc:sldMk cId="3853209465" sldId="380"/>
            <ac:spMk id="194" creationId="{BF506328-1693-E04A-663F-E98C7666F6E4}"/>
          </ac:spMkLst>
        </pc:spChg>
      </pc:sldChg>
      <pc:sldChg chg="del">
        <pc:chgData name="Henrique Souza" userId="e16f5053fa474369" providerId="LiveId" clId="{99B41B2D-784F-405E-8460-73D3D5171655}" dt="2024-11-10T02:15:21.618" v="66" actId="47"/>
        <pc:sldMkLst>
          <pc:docMk/>
          <pc:sldMk cId="1207369420" sldId="381"/>
        </pc:sldMkLst>
      </pc:sldChg>
      <pc:sldChg chg="del">
        <pc:chgData name="Henrique Souza" userId="e16f5053fa474369" providerId="LiveId" clId="{99B41B2D-784F-405E-8460-73D3D5171655}" dt="2024-11-10T02:15:21.618" v="66" actId="47"/>
        <pc:sldMkLst>
          <pc:docMk/>
          <pc:sldMk cId="2426563775" sldId="382"/>
        </pc:sldMkLst>
      </pc:sldChg>
      <pc:sldChg chg="del">
        <pc:chgData name="Henrique Souza" userId="e16f5053fa474369" providerId="LiveId" clId="{99B41B2D-784F-405E-8460-73D3D5171655}" dt="2024-11-10T02:15:21.618" v="66" actId="47"/>
        <pc:sldMkLst>
          <pc:docMk/>
          <pc:sldMk cId="2130999812" sldId="383"/>
        </pc:sldMkLst>
      </pc:sldChg>
      <pc:sldChg chg="del">
        <pc:chgData name="Henrique Souza" userId="e16f5053fa474369" providerId="LiveId" clId="{99B41B2D-784F-405E-8460-73D3D5171655}" dt="2024-11-10T02:15:21.618" v="66" actId="47"/>
        <pc:sldMkLst>
          <pc:docMk/>
          <pc:sldMk cId="2344504209" sldId="384"/>
        </pc:sldMkLst>
      </pc:sldChg>
      <pc:sldChg chg="del">
        <pc:chgData name="Henrique Souza" userId="e16f5053fa474369" providerId="LiveId" clId="{99B41B2D-784F-405E-8460-73D3D5171655}" dt="2024-11-10T02:15:21.618" v="66" actId="47"/>
        <pc:sldMkLst>
          <pc:docMk/>
          <pc:sldMk cId="1779782726" sldId="385"/>
        </pc:sldMkLst>
      </pc:sldChg>
      <pc:sldChg chg="del">
        <pc:chgData name="Henrique Souza" userId="e16f5053fa474369" providerId="LiveId" clId="{99B41B2D-784F-405E-8460-73D3D5171655}" dt="2024-11-10T02:15:21.618" v="66" actId="47"/>
        <pc:sldMkLst>
          <pc:docMk/>
          <pc:sldMk cId="399237474" sldId="386"/>
        </pc:sldMkLst>
      </pc:sldChg>
      <pc:sldChg chg="del">
        <pc:chgData name="Henrique Souza" userId="e16f5053fa474369" providerId="LiveId" clId="{99B41B2D-784F-405E-8460-73D3D5171655}" dt="2024-11-10T02:15:12.289" v="64" actId="47"/>
        <pc:sldMkLst>
          <pc:docMk/>
          <pc:sldMk cId="1595776070" sldId="387"/>
        </pc:sldMkLst>
      </pc:sldChg>
      <pc:sldChg chg="del">
        <pc:chgData name="Henrique Souza" userId="e16f5053fa474369" providerId="LiveId" clId="{99B41B2D-784F-405E-8460-73D3D5171655}" dt="2024-11-10T02:15:12.289" v="64" actId="47"/>
        <pc:sldMkLst>
          <pc:docMk/>
          <pc:sldMk cId="1038936322" sldId="388"/>
        </pc:sldMkLst>
      </pc:sldChg>
      <pc:sldChg chg="del">
        <pc:chgData name="Henrique Souza" userId="e16f5053fa474369" providerId="LiveId" clId="{99B41B2D-784F-405E-8460-73D3D5171655}" dt="2024-11-10T02:15:06.451" v="63" actId="47"/>
        <pc:sldMkLst>
          <pc:docMk/>
          <pc:sldMk cId="2449566630" sldId="389"/>
        </pc:sldMkLst>
      </pc:sldChg>
      <pc:sldChg chg="del">
        <pc:chgData name="Henrique Souza" userId="e16f5053fa474369" providerId="LiveId" clId="{99B41B2D-784F-405E-8460-73D3D5171655}" dt="2024-11-10T02:15:12.289" v="64" actId="47"/>
        <pc:sldMkLst>
          <pc:docMk/>
          <pc:sldMk cId="1886870473" sldId="390"/>
        </pc:sldMkLst>
      </pc:sldChg>
      <pc:sldChg chg="del">
        <pc:chgData name="Henrique Souza" userId="e16f5053fa474369" providerId="LiveId" clId="{99B41B2D-784F-405E-8460-73D3D5171655}" dt="2024-11-10T02:15:12.289" v="64" actId="47"/>
        <pc:sldMkLst>
          <pc:docMk/>
          <pc:sldMk cId="2921449308" sldId="391"/>
        </pc:sldMkLst>
      </pc:sldChg>
      <pc:sldChg chg="del">
        <pc:chgData name="Henrique Souza" userId="e16f5053fa474369" providerId="LiveId" clId="{99B41B2D-784F-405E-8460-73D3D5171655}" dt="2024-11-10T02:15:12.289" v="64" actId="47"/>
        <pc:sldMkLst>
          <pc:docMk/>
          <pc:sldMk cId="4015774779" sldId="392"/>
        </pc:sldMkLst>
      </pc:sldChg>
      <pc:sldChg chg="del">
        <pc:chgData name="Henrique Souza" userId="e16f5053fa474369" providerId="LiveId" clId="{99B41B2D-784F-405E-8460-73D3D5171655}" dt="2024-11-10T02:15:06.451" v="63" actId="47"/>
        <pc:sldMkLst>
          <pc:docMk/>
          <pc:sldMk cId="3804407375" sldId="393"/>
        </pc:sldMkLst>
      </pc:sldChg>
      <pc:sldMasterChg chg="delSldLayout">
        <pc:chgData name="Henrique Souza" userId="e16f5053fa474369" providerId="LiveId" clId="{99B41B2D-784F-405E-8460-73D3D5171655}" dt="2024-11-10T02:16:25.293" v="81" actId="47"/>
        <pc:sldMasterMkLst>
          <pc:docMk/>
          <pc:sldMasterMk cId="671348263" sldId="2147483661"/>
        </pc:sldMasterMkLst>
        <pc:sldLayoutChg chg="del">
          <pc:chgData name="Henrique Souza" userId="e16f5053fa474369" providerId="LiveId" clId="{99B41B2D-784F-405E-8460-73D3D5171655}" dt="2024-11-10T02:16:25.293" v="81" actId="47"/>
          <pc:sldLayoutMkLst>
            <pc:docMk/>
            <pc:sldMasterMk cId="671348263" sldId="2147483661"/>
            <pc:sldLayoutMk cId="3049118339" sldId="2147483674"/>
          </pc:sldLayoutMkLst>
        </pc:sldLayoutChg>
        <pc:sldLayoutChg chg="del">
          <pc:chgData name="Henrique Souza" userId="e16f5053fa474369" providerId="LiveId" clId="{99B41B2D-784F-405E-8460-73D3D5171655}" dt="2024-11-10T02:15:21.618" v="66" actId="47"/>
          <pc:sldLayoutMkLst>
            <pc:docMk/>
            <pc:sldMasterMk cId="671348263" sldId="2147483661"/>
            <pc:sldLayoutMk cId="1922205844" sldId="2147483678"/>
          </pc:sldLayoutMkLst>
        </pc:sldLayoutChg>
      </pc:sldMasterChg>
    </pc:docChg>
  </pc:docChgLst>
  <pc:docChgLst>
    <pc:chgData name="Henrique Souza" userId="e16f5053fa474369" providerId="LiveId" clId="{B2BAD3FF-019C-4BA0-9ED9-2B6E623CF3FD}"/>
    <pc:docChg chg="undo custSel addSld delSld modSld sldOrd">
      <pc:chgData name="Henrique Souza" userId="e16f5053fa474369" providerId="LiveId" clId="{B2BAD3FF-019C-4BA0-9ED9-2B6E623CF3FD}" dt="2024-11-10T02:09:14.762" v="250" actId="14100"/>
      <pc:docMkLst>
        <pc:docMk/>
      </pc:docMkLst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77887693" sldId="26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482530628" sldId="262"/>
        </pc:sldMkLst>
      </pc:sldChg>
      <pc:sldChg chg="del mod modShow">
        <pc:chgData name="Henrique Souza" userId="e16f5053fa474369" providerId="LiveId" clId="{B2BAD3FF-019C-4BA0-9ED9-2B6E623CF3FD}" dt="2024-11-10T01:40:39.756" v="14" actId="47"/>
        <pc:sldMkLst>
          <pc:docMk/>
          <pc:sldMk cId="0" sldId="263"/>
        </pc:sldMkLst>
      </pc:sldChg>
      <pc:sldChg chg="modSp mod">
        <pc:chgData name="Henrique Souza" userId="e16f5053fa474369" providerId="LiveId" clId="{B2BAD3FF-019C-4BA0-9ED9-2B6E623CF3FD}" dt="2024-11-10T01:50:34.806" v="174" actId="20577"/>
        <pc:sldMkLst>
          <pc:docMk/>
          <pc:sldMk cId="0" sldId="264"/>
        </pc:sldMkLst>
        <pc:spChg chg="mod">
          <ac:chgData name="Henrique Souza" userId="e16f5053fa474369" providerId="LiveId" clId="{B2BAD3FF-019C-4BA0-9ED9-2B6E623CF3FD}" dt="2024-11-10T01:41:47.107" v="51" actId="1037"/>
          <ac:spMkLst>
            <pc:docMk/>
            <pc:sldMk cId="0" sldId="264"/>
            <ac:spMk id="182" creationId="{00000000-0000-0000-0000-000000000000}"/>
          </ac:spMkLst>
        </pc:spChg>
        <pc:spChg chg="mod">
          <ac:chgData name="Henrique Souza" userId="e16f5053fa474369" providerId="LiveId" clId="{B2BAD3FF-019C-4BA0-9ED9-2B6E623CF3FD}" dt="2024-11-10T01:50:34.806" v="174" actId="20577"/>
          <ac:spMkLst>
            <pc:docMk/>
            <pc:sldMk cId="0" sldId="264"/>
            <ac:spMk id="184" creationId="{00000000-0000-0000-0000-000000000000}"/>
          </ac:spMkLst>
        </pc:spChg>
      </pc:sldChg>
      <pc:sldChg chg="modSp mod">
        <pc:chgData name="Henrique Souza" userId="e16f5053fa474369" providerId="LiveId" clId="{B2BAD3FF-019C-4BA0-9ED9-2B6E623CF3FD}" dt="2024-11-10T01:44:24.727" v="124" actId="20577"/>
        <pc:sldMkLst>
          <pc:docMk/>
          <pc:sldMk cId="0" sldId="265"/>
        </pc:sldMkLst>
        <pc:spChg chg="mod">
          <ac:chgData name="Henrique Souza" userId="e16f5053fa474369" providerId="LiveId" clId="{B2BAD3FF-019C-4BA0-9ED9-2B6E623CF3FD}" dt="2024-11-10T01:44:24.727" v="124" actId="20577"/>
          <ac:spMkLst>
            <pc:docMk/>
            <pc:sldMk cId="0" sldId="265"/>
            <ac:spMk id="194" creationId="{00000000-0000-0000-0000-000000000000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31737623" sldId="267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403457311" sldId="26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585867685" sldId="270"/>
        </pc:sldMkLst>
      </pc:sldChg>
      <pc:sldChg chg="modSp mod">
        <pc:chgData name="Henrique Souza" userId="e16f5053fa474369" providerId="LiveId" clId="{B2BAD3FF-019C-4BA0-9ED9-2B6E623CF3FD}" dt="2024-11-09T17:46:09.560" v="5" actId="20577"/>
        <pc:sldMkLst>
          <pc:docMk/>
          <pc:sldMk cId="1393734078" sldId="276"/>
        </pc:sldMkLst>
        <pc:spChg chg="mod">
          <ac:chgData name="Henrique Souza" userId="e16f5053fa474369" providerId="LiveId" clId="{B2BAD3FF-019C-4BA0-9ED9-2B6E623CF3FD}" dt="2024-11-09T17:46:09.560" v="5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 mod">
        <pc:chgData name="Henrique Souza" userId="e16f5053fa474369" providerId="LiveId" clId="{B2BAD3FF-019C-4BA0-9ED9-2B6E623CF3FD}" dt="2024-11-10T01:40:28.862" v="12" actId="14100"/>
        <pc:sldMkLst>
          <pc:docMk/>
          <pc:sldMk cId="2315204132" sldId="277"/>
        </pc:sldMkLst>
        <pc:spChg chg="mod">
          <ac:chgData name="Henrique Souza" userId="e16f5053fa474369" providerId="LiveId" clId="{B2BAD3FF-019C-4BA0-9ED9-2B6E623CF3FD}" dt="2024-11-10T01:40:28.862" v="12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984356727" sldId="27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448223962" sldId="279"/>
        </pc:sldMkLst>
      </pc:sldChg>
      <pc:sldChg chg="modSp add mod modNotesTx">
        <pc:chgData name="Henrique Souza" userId="e16f5053fa474369" providerId="LiveId" clId="{B2BAD3FF-019C-4BA0-9ED9-2B6E623CF3FD}" dt="2024-11-10T02:08:52.959" v="247" actId="20577"/>
        <pc:sldMkLst>
          <pc:docMk/>
          <pc:sldMk cId="1468757721" sldId="282"/>
        </pc:sldMkLst>
        <pc:spChg chg="mod">
          <ac:chgData name="Henrique Souza" userId="e16f5053fa474369" providerId="LiveId" clId="{B2BAD3FF-019C-4BA0-9ED9-2B6E623CF3FD}" dt="2024-11-10T02:08:52.959" v="247" actId="20577"/>
          <ac:spMkLst>
            <pc:docMk/>
            <pc:sldMk cId="1468757721" sldId="282"/>
            <ac:spMk id="3" creationId="{88D77A7B-155B-2ED5-3C62-1DB7A61FC8AB}"/>
          </ac:spMkLst>
        </pc:spChg>
        <pc:spChg chg="mod">
          <ac:chgData name="Henrique Souza" userId="e16f5053fa474369" providerId="LiveId" clId="{B2BAD3FF-019C-4BA0-9ED9-2B6E623CF3FD}" dt="2024-11-10T02:08:39.324" v="240" actId="21"/>
          <ac:spMkLst>
            <pc:docMk/>
            <pc:sldMk cId="1468757721" sldId="282"/>
            <ac:spMk id="4" creationId="{9044587F-EB3F-C362-2330-AD9717DF1488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179099180" sldId="286"/>
        </pc:sldMkLst>
      </pc:sldChg>
      <pc:sldChg chg="mod modShow">
        <pc:chgData name="Henrique Souza" userId="e16f5053fa474369" providerId="LiveId" clId="{B2BAD3FF-019C-4BA0-9ED9-2B6E623CF3FD}" dt="2024-11-10T01:39:52.849" v="6" actId="729"/>
        <pc:sldMkLst>
          <pc:docMk/>
          <pc:sldMk cId="0" sldId="28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05866196" sldId="289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931850751" sldId="29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333858292" sldId="291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895080296" sldId="292"/>
        </pc:sldMkLst>
      </pc:sldChg>
      <pc:sldChg chg="modSp mod ord">
        <pc:chgData name="Henrique Souza" userId="e16f5053fa474369" providerId="LiveId" clId="{B2BAD3FF-019C-4BA0-9ED9-2B6E623CF3FD}" dt="2024-11-10T02:06:37.686" v="230" actId="20577"/>
        <pc:sldMkLst>
          <pc:docMk/>
          <pc:sldMk cId="3159590825" sldId="293"/>
        </pc:sldMkLst>
        <pc:spChg chg="mod">
          <ac:chgData name="Henrique Souza" userId="e16f5053fa474369" providerId="LiveId" clId="{B2BAD3FF-019C-4BA0-9ED9-2B6E623CF3FD}" dt="2024-11-10T01:45:53.560" v="136" actId="20577"/>
          <ac:spMkLst>
            <pc:docMk/>
            <pc:sldMk cId="3159590825" sldId="293"/>
            <ac:spMk id="194" creationId="{75C03B17-F1E3-F164-B6D5-606D07ECC6D1}"/>
          </ac:spMkLst>
        </pc:spChg>
        <pc:spChg chg="mod">
          <ac:chgData name="Henrique Souza" userId="e16f5053fa474369" providerId="LiveId" clId="{B2BAD3FF-019C-4BA0-9ED9-2B6E623CF3FD}" dt="2024-11-10T02:06:37.686" v="230" actId="20577"/>
          <ac:spMkLst>
            <pc:docMk/>
            <pc:sldMk cId="3159590825" sldId="293"/>
            <ac:spMk id="196" creationId="{79FE3D90-9C05-E2C1-B806-DB1D4BF60DF1}"/>
          </ac:spMkLst>
        </pc:spChg>
      </pc:sldChg>
      <pc:sldChg chg="modSp mod ord">
        <pc:chgData name="Henrique Souza" userId="e16f5053fa474369" providerId="LiveId" clId="{B2BAD3FF-019C-4BA0-9ED9-2B6E623CF3FD}" dt="2024-11-10T01:47:23.240" v="147" actId="20577"/>
        <pc:sldMkLst>
          <pc:docMk/>
          <pc:sldMk cId="2927315938" sldId="294"/>
        </pc:sldMkLst>
        <pc:spChg chg="mod">
          <ac:chgData name="Henrique Souza" userId="e16f5053fa474369" providerId="LiveId" clId="{B2BAD3FF-019C-4BA0-9ED9-2B6E623CF3FD}" dt="2024-11-10T01:47:23.240" v="147" actId="20577"/>
          <ac:spMkLst>
            <pc:docMk/>
            <pc:sldMk cId="2927315938" sldId="294"/>
            <ac:spMk id="194" creationId="{80F3C55E-3F6F-1853-D530-F3084FC6AF4C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416163790" sldId="295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693527336" sldId="296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894745531" sldId="297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4265525988" sldId="29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816713397" sldId="299"/>
        </pc:sldMkLst>
      </pc:sldChg>
      <pc:sldChg chg="modSp add mod">
        <pc:chgData name="Henrique Souza" userId="e16f5053fa474369" providerId="LiveId" clId="{B2BAD3FF-019C-4BA0-9ED9-2B6E623CF3FD}" dt="2024-11-10T02:08:32.691" v="239" actId="1076"/>
        <pc:sldMkLst>
          <pc:docMk/>
          <pc:sldMk cId="4195145980" sldId="299"/>
        </pc:sldMkLst>
        <pc:spChg chg="mod">
          <ac:chgData name="Henrique Souza" userId="e16f5053fa474369" providerId="LiveId" clId="{B2BAD3FF-019C-4BA0-9ED9-2B6E623CF3FD}" dt="2024-11-10T02:08:32.691" v="239" actId="1076"/>
          <ac:spMkLst>
            <pc:docMk/>
            <pc:sldMk cId="4195145980" sldId="299"/>
            <ac:spMk id="4" creationId="{B7D38E73-2109-66DD-E229-E7109681A5C3}"/>
          </ac:spMkLst>
        </pc:spChg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599991606" sldId="30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742833662" sldId="301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22303215" sldId="302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766862786" sldId="303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704244947" sldId="305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449874181" sldId="306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792121114" sldId="307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871014685" sldId="308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276043654" sldId="309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198860700" sldId="310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128317977" sldId="311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525068879" sldId="312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2065847132" sldId="313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786526744" sldId="314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1886665125" sldId="315"/>
        </pc:sldMkLst>
      </pc:sldChg>
      <pc:sldChg chg="add del">
        <pc:chgData name="Henrique Souza" userId="e16f5053fa474369" providerId="LiveId" clId="{B2BAD3FF-019C-4BA0-9ED9-2B6E623CF3FD}" dt="2024-11-10T02:07:13.365" v="233" actId="47"/>
        <pc:sldMkLst>
          <pc:docMk/>
          <pc:sldMk cId="3259750672" sldId="316"/>
        </pc:sldMkLst>
      </pc:sldChg>
      <pc:sldChg chg="modSp mod">
        <pc:chgData name="Henrique Souza" userId="e16f5053fa474369" providerId="LiveId" clId="{B2BAD3FF-019C-4BA0-9ED9-2B6E623CF3FD}" dt="2024-11-10T02:07:43.828" v="236" actId="20577"/>
        <pc:sldMkLst>
          <pc:docMk/>
          <pc:sldMk cId="1370538157" sldId="317"/>
        </pc:sldMkLst>
        <pc:spChg chg="mod">
          <ac:chgData name="Henrique Souza" userId="e16f5053fa474369" providerId="LiveId" clId="{B2BAD3FF-019C-4BA0-9ED9-2B6E623CF3FD}" dt="2024-11-10T02:07:43.828" v="236" actId="20577"/>
          <ac:spMkLst>
            <pc:docMk/>
            <pc:sldMk cId="1370538157" sldId="317"/>
            <ac:spMk id="194" creationId="{A25507F4-58EB-46AC-F239-92D74B98F483}"/>
          </ac:spMkLst>
        </pc:spChg>
      </pc:sldChg>
      <pc:sldChg chg="modSp mod">
        <pc:chgData name="Henrique Souza" userId="e16f5053fa474369" providerId="LiveId" clId="{B2BAD3FF-019C-4BA0-9ED9-2B6E623CF3FD}" dt="2024-11-10T02:09:04.541" v="248" actId="1076"/>
        <pc:sldMkLst>
          <pc:docMk/>
          <pc:sldMk cId="1288457665" sldId="318"/>
        </pc:sldMkLst>
        <pc:spChg chg="mod">
          <ac:chgData name="Henrique Souza" userId="e16f5053fa474369" providerId="LiveId" clId="{B2BAD3FF-019C-4BA0-9ED9-2B6E623CF3FD}" dt="2024-11-10T02:09:04.541" v="248" actId="1076"/>
          <ac:spMkLst>
            <pc:docMk/>
            <pc:sldMk cId="1288457665" sldId="318"/>
            <ac:spMk id="4" creationId="{B7D38E73-2109-66DD-E229-E7109681A5C3}"/>
          </ac:spMkLst>
        </pc:spChg>
      </pc:sldChg>
      <pc:sldChg chg="modSp mod">
        <pc:chgData name="Henrique Souza" userId="e16f5053fa474369" providerId="LiveId" clId="{B2BAD3FF-019C-4BA0-9ED9-2B6E623CF3FD}" dt="2024-11-10T02:09:14.762" v="250" actId="14100"/>
        <pc:sldMkLst>
          <pc:docMk/>
          <pc:sldMk cId="3611906021" sldId="319"/>
        </pc:sldMkLst>
        <pc:spChg chg="mod">
          <ac:chgData name="Henrique Souza" userId="e16f5053fa474369" providerId="LiveId" clId="{B2BAD3FF-019C-4BA0-9ED9-2B6E623CF3FD}" dt="2024-11-10T02:09:14.762" v="250" actId="14100"/>
          <ac:spMkLst>
            <pc:docMk/>
            <pc:sldMk cId="3611906021" sldId="319"/>
            <ac:spMk id="3" creationId="{88D77A7B-155B-2ED5-3C62-1DB7A61FC8AB}"/>
          </ac:spMkLst>
        </pc:spChg>
      </pc:sldChg>
      <pc:sldChg chg="add">
        <pc:chgData name="Henrique Souza" userId="e16f5053fa474369" providerId="LiveId" clId="{B2BAD3FF-019C-4BA0-9ED9-2B6E623CF3FD}" dt="2024-11-10T01:44:55.955" v="125"/>
        <pc:sldMkLst>
          <pc:docMk/>
          <pc:sldMk cId="741701466" sldId="350"/>
        </pc:sldMkLst>
      </pc:sldChg>
      <pc:sldChg chg="add del">
        <pc:chgData name="Henrique Souza" userId="e16f5053fa474369" providerId="LiveId" clId="{B2BAD3FF-019C-4BA0-9ED9-2B6E623CF3FD}" dt="2024-11-10T02:04:10.015" v="199" actId="47"/>
        <pc:sldMkLst>
          <pc:docMk/>
          <pc:sldMk cId="2882348527" sldId="365"/>
        </pc:sldMkLst>
      </pc:sldChg>
      <pc:sldChg chg="modSp add mod">
        <pc:chgData name="Henrique Souza" userId="e16f5053fa474369" providerId="LiveId" clId="{B2BAD3FF-019C-4BA0-9ED9-2B6E623CF3FD}" dt="2024-11-10T02:04:02.270" v="196" actId="27636"/>
        <pc:sldMkLst>
          <pc:docMk/>
          <pc:sldMk cId="2365962193" sldId="366"/>
        </pc:sldMkLst>
        <pc:spChg chg="mod">
          <ac:chgData name="Henrique Souza" userId="e16f5053fa474369" providerId="LiveId" clId="{B2BAD3FF-019C-4BA0-9ED9-2B6E623CF3FD}" dt="2024-11-10T02:04:02.270" v="196" actId="27636"/>
          <ac:spMkLst>
            <pc:docMk/>
            <pc:sldMk cId="2365962193" sldId="366"/>
            <ac:spMk id="4" creationId="{33221971-E4B4-91FA-1DB9-F42D84D88189}"/>
          </ac:spMkLst>
        </pc:spChg>
      </pc:sldChg>
      <pc:sldChg chg="modSp add mod">
        <pc:chgData name="Henrique Souza" userId="e16f5053fa474369" providerId="LiveId" clId="{B2BAD3FF-019C-4BA0-9ED9-2B6E623CF3FD}" dt="2024-11-10T01:44:56.013" v="126" actId="27636"/>
        <pc:sldMkLst>
          <pc:docMk/>
          <pc:sldMk cId="1560431330" sldId="367"/>
        </pc:sldMkLst>
        <pc:spChg chg="mod">
          <ac:chgData name="Henrique Souza" userId="e16f5053fa474369" providerId="LiveId" clId="{B2BAD3FF-019C-4BA0-9ED9-2B6E623CF3FD}" dt="2024-11-10T01:44:56.013" v="126" actId="27636"/>
          <ac:spMkLst>
            <pc:docMk/>
            <pc:sldMk cId="1560431330" sldId="367"/>
            <ac:spMk id="4" creationId="{3CE354E9-D5E2-6C7B-9FDF-0AA6402C68E6}"/>
          </ac:spMkLst>
        </pc:spChg>
      </pc:sldChg>
      <pc:sldChg chg="add">
        <pc:chgData name="Henrique Souza" userId="e16f5053fa474369" providerId="LiveId" clId="{B2BAD3FF-019C-4BA0-9ED9-2B6E623CF3FD}" dt="2024-11-10T01:44:55.955" v="125"/>
        <pc:sldMkLst>
          <pc:docMk/>
          <pc:sldMk cId="1898600898" sldId="368"/>
        </pc:sldMkLst>
      </pc:sldChg>
      <pc:sldChg chg="add">
        <pc:chgData name="Henrique Souza" userId="e16f5053fa474369" providerId="LiveId" clId="{B2BAD3FF-019C-4BA0-9ED9-2B6E623CF3FD}" dt="2024-11-10T01:44:55.955" v="125"/>
        <pc:sldMkLst>
          <pc:docMk/>
          <pc:sldMk cId="1781571617" sldId="369"/>
        </pc:sldMkLst>
      </pc:sldChg>
      <pc:sldChg chg="modSp add mod">
        <pc:chgData name="Henrique Souza" userId="e16f5053fa474369" providerId="LiveId" clId="{B2BAD3FF-019C-4BA0-9ED9-2B6E623CF3FD}" dt="2024-11-10T01:44:56.036" v="127" actId="27636"/>
        <pc:sldMkLst>
          <pc:docMk/>
          <pc:sldMk cId="1814170234" sldId="370"/>
        </pc:sldMkLst>
        <pc:spChg chg="mod">
          <ac:chgData name="Henrique Souza" userId="e16f5053fa474369" providerId="LiveId" clId="{B2BAD3FF-019C-4BA0-9ED9-2B6E623CF3FD}" dt="2024-11-10T01:44:56.036" v="127" actId="27636"/>
          <ac:spMkLst>
            <pc:docMk/>
            <pc:sldMk cId="1814170234" sldId="370"/>
            <ac:spMk id="3" creationId="{47072614-F13C-8F1B-AB83-0EFB757B3898}"/>
          </ac:spMkLst>
        </pc:spChg>
      </pc:sldChg>
      <pc:sldChg chg="add">
        <pc:chgData name="Henrique Souza" userId="e16f5053fa474369" providerId="LiveId" clId="{B2BAD3FF-019C-4BA0-9ED9-2B6E623CF3FD}" dt="2024-11-10T01:44:55.955" v="125"/>
        <pc:sldMkLst>
          <pc:docMk/>
          <pc:sldMk cId="1149876663" sldId="371"/>
        </pc:sldMkLst>
      </pc:sldChg>
      <pc:sldChg chg="add">
        <pc:chgData name="Henrique Souza" userId="e16f5053fa474369" providerId="LiveId" clId="{B2BAD3FF-019C-4BA0-9ED9-2B6E623CF3FD}" dt="2024-11-10T01:44:55.955" v="125"/>
        <pc:sldMkLst>
          <pc:docMk/>
          <pc:sldMk cId="3099503565" sldId="372"/>
        </pc:sldMkLst>
      </pc:sldChg>
      <pc:sldChg chg="add">
        <pc:chgData name="Henrique Souza" userId="e16f5053fa474369" providerId="LiveId" clId="{B2BAD3FF-019C-4BA0-9ED9-2B6E623CF3FD}" dt="2024-11-10T01:45:18.585" v="128"/>
        <pc:sldMkLst>
          <pc:docMk/>
          <pc:sldMk cId="2736099607" sldId="373"/>
        </pc:sldMkLst>
      </pc:sldChg>
      <pc:sldChg chg="add">
        <pc:chgData name="Henrique Souza" userId="e16f5053fa474369" providerId="LiveId" clId="{B2BAD3FF-019C-4BA0-9ED9-2B6E623CF3FD}" dt="2024-11-10T01:47:44.847" v="148"/>
        <pc:sldMkLst>
          <pc:docMk/>
          <pc:sldMk cId="548682946" sldId="374"/>
        </pc:sldMkLst>
      </pc:sldChg>
      <pc:sldChg chg="add del setBg">
        <pc:chgData name="Henrique Souza" userId="e16f5053fa474369" providerId="LiveId" clId="{B2BAD3FF-019C-4BA0-9ED9-2B6E623CF3FD}" dt="2024-11-10T01:46:54.340" v="138"/>
        <pc:sldMkLst>
          <pc:docMk/>
          <pc:sldMk cId="4077662097" sldId="374"/>
        </pc:sldMkLst>
      </pc:sldChg>
      <pc:sldChg chg="modSp add mod">
        <pc:chgData name="Henrique Souza" userId="e16f5053fa474369" providerId="LiveId" clId="{B2BAD3FF-019C-4BA0-9ED9-2B6E623CF3FD}" dt="2024-11-10T01:48:47.856" v="157" actId="1076"/>
        <pc:sldMkLst>
          <pc:docMk/>
          <pc:sldMk cId="1539416313" sldId="375"/>
        </pc:sldMkLst>
        <pc:spChg chg="mod">
          <ac:chgData name="Henrique Souza" userId="e16f5053fa474369" providerId="LiveId" clId="{B2BAD3FF-019C-4BA0-9ED9-2B6E623CF3FD}" dt="2024-11-10T01:48:47.856" v="157" actId="1076"/>
          <ac:spMkLst>
            <pc:docMk/>
            <pc:sldMk cId="1539416313" sldId="375"/>
            <ac:spMk id="2" creationId="{A4E89054-E271-7156-342B-76687B128586}"/>
          </ac:spMkLst>
        </pc:spChg>
      </pc:sldChg>
      <pc:sldChg chg="modSp add mod">
        <pc:chgData name="Henrique Souza" userId="e16f5053fa474369" providerId="LiveId" clId="{B2BAD3FF-019C-4BA0-9ED9-2B6E623CF3FD}" dt="2024-11-10T01:48:22.950" v="156" actId="1076"/>
        <pc:sldMkLst>
          <pc:docMk/>
          <pc:sldMk cId="4177667943" sldId="376"/>
        </pc:sldMkLst>
        <pc:spChg chg="mod">
          <ac:chgData name="Henrique Souza" userId="e16f5053fa474369" providerId="LiveId" clId="{B2BAD3FF-019C-4BA0-9ED9-2B6E623CF3FD}" dt="2024-11-10T01:48:22.950" v="156" actId="1076"/>
          <ac:spMkLst>
            <pc:docMk/>
            <pc:sldMk cId="4177667943" sldId="376"/>
            <ac:spMk id="2" creationId="{AADF509E-6640-855A-9F32-787DEF617E09}"/>
          </ac:spMkLst>
        </pc:spChg>
        <pc:spChg chg="mod">
          <ac:chgData name="Henrique Souza" userId="e16f5053fa474369" providerId="LiveId" clId="{B2BAD3FF-019C-4BA0-9ED9-2B6E623CF3FD}" dt="2024-11-10T01:47:44.891" v="149" actId="27636"/>
          <ac:spMkLst>
            <pc:docMk/>
            <pc:sldMk cId="4177667943" sldId="376"/>
            <ac:spMk id="3" creationId="{1E1A9E79-9784-624F-8EED-EABF67B69A0F}"/>
          </ac:spMkLst>
        </pc:spChg>
      </pc:sldChg>
      <pc:sldChg chg="modSp add mod">
        <pc:chgData name="Henrique Souza" userId="e16f5053fa474369" providerId="LiveId" clId="{B2BAD3FF-019C-4BA0-9ED9-2B6E623CF3FD}" dt="2024-11-10T01:48:58.685" v="158" actId="1076"/>
        <pc:sldMkLst>
          <pc:docMk/>
          <pc:sldMk cId="2620984554" sldId="377"/>
        </pc:sldMkLst>
        <pc:spChg chg="mod">
          <ac:chgData name="Henrique Souza" userId="e16f5053fa474369" providerId="LiveId" clId="{B2BAD3FF-019C-4BA0-9ED9-2B6E623CF3FD}" dt="2024-11-10T01:48:58.685" v="158" actId="1076"/>
          <ac:spMkLst>
            <pc:docMk/>
            <pc:sldMk cId="2620984554" sldId="377"/>
            <ac:spMk id="2" creationId="{F22ABF13-A977-A560-C726-F2E9DD578661}"/>
          </ac:spMkLst>
        </pc:spChg>
        <pc:spChg chg="mod">
          <ac:chgData name="Henrique Souza" userId="e16f5053fa474369" providerId="LiveId" clId="{B2BAD3FF-019C-4BA0-9ED9-2B6E623CF3FD}" dt="2024-11-10T01:47:44.897" v="150" actId="27636"/>
          <ac:spMkLst>
            <pc:docMk/>
            <pc:sldMk cId="2620984554" sldId="377"/>
            <ac:spMk id="3" creationId="{07E31306-7AB9-C6EB-9187-2E2FF470F587}"/>
          </ac:spMkLst>
        </pc:spChg>
      </pc:sldChg>
      <pc:sldChg chg="modSp add mod">
        <pc:chgData name="Henrique Souza" userId="e16f5053fa474369" providerId="LiveId" clId="{B2BAD3FF-019C-4BA0-9ED9-2B6E623CF3FD}" dt="2024-11-10T01:47:44.899" v="151" actId="27636"/>
        <pc:sldMkLst>
          <pc:docMk/>
          <pc:sldMk cId="535353760" sldId="378"/>
        </pc:sldMkLst>
        <pc:spChg chg="mod">
          <ac:chgData name="Henrique Souza" userId="e16f5053fa474369" providerId="LiveId" clId="{B2BAD3FF-019C-4BA0-9ED9-2B6E623CF3FD}" dt="2024-11-10T01:47:44.899" v="151" actId="27636"/>
          <ac:spMkLst>
            <pc:docMk/>
            <pc:sldMk cId="535353760" sldId="378"/>
            <ac:spMk id="4" creationId="{7A082F9A-F659-CDFB-4B89-F7866B102DE0}"/>
          </ac:spMkLst>
        </pc:spChg>
      </pc:sldChg>
      <pc:sldChg chg="modSp add mod setBg">
        <pc:chgData name="Henrique Souza" userId="e16f5053fa474369" providerId="LiveId" clId="{B2BAD3FF-019C-4BA0-9ED9-2B6E623CF3FD}" dt="2024-11-10T01:50:14.778" v="164" actId="20577"/>
        <pc:sldMkLst>
          <pc:docMk/>
          <pc:sldMk cId="1501495195" sldId="379"/>
        </pc:sldMkLst>
        <pc:spChg chg="mod">
          <ac:chgData name="Henrique Souza" userId="e16f5053fa474369" providerId="LiveId" clId="{B2BAD3FF-019C-4BA0-9ED9-2B6E623CF3FD}" dt="2024-11-10T01:50:14.778" v="164" actId="20577"/>
          <ac:spMkLst>
            <pc:docMk/>
            <pc:sldMk cId="1501495195" sldId="379"/>
            <ac:spMk id="196" creationId="{53E23353-0E18-F277-185B-69FC4D96381B}"/>
          </ac:spMkLst>
        </pc:spChg>
      </pc:sldChg>
      <pc:sldChg chg="modSp add mod setBg">
        <pc:chgData name="Henrique Souza" userId="e16f5053fa474369" providerId="LiveId" clId="{B2BAD3FF-019C-4BA0-9ED9-2B6E623CF3FD}" dt="2024-11-10T02:03:34.703" v="191" actId="20577"/>
        <pc:sldMkLst>
          <pc:docMk/>
          <pc:sldMk cId="3853209465" sldId="380"/>
        </pc:sldMkLst>
        <pc:spChg chg="mod">
          <ac:chgData name="Henrique Souza" userId="e16f5053fa474369" providerId="LiveId" clId="{B2BAD3FF-019C-4BA0-9ED9-2B6E623CF3FD}" dt="2024-11-10T02:03:34.703" v="191" actId="20577"/>
          <ac:spMkLst>
            <pc:docMk/>
            <pc:sldMk cId="3853209465" sldId="380"/>
            <ac:spMk id="194" creationId="{BF506328-1693-E04A-663F-E98C7666F6E4}"/>
          </ac:spMkLst>
        </pc:spChg>
        <pc:spChg chg="mod">
          <ac:chgData name="Henrique Souza" userId="e16f5053fa474369" providerId="LiveId" clId="{B2BAD3FF-019C-4BA0-9ED9-2B6E623CF3FD}" dt="2024-11-10T01:52:25.207" v="176" actId="20577"/>
          <ac:spMkLst>
            <pc:docMk/>
            <pc:sldMk cId="3853209465" sldId="380"/>
            <ac:spMk id="196" creationId="{FAF0A056-0EE2-6FFD-89C2-7BFF935DABFA}"/>
          </ac:spMkLst>
        </pc:spChg>
      </pc:sldChg>
      <pc:sldChg chg="add">
        <pc:chgData name="Henrique Souza" userId="e16f5053fa474369" providerId="LiveId" clId="{B2BAD3FF-019C-4BA0-9ED9-2B6E623CF3FD}" dt="2024-11-10T01:53:07.303" v="178"/>
        <pc:sldMkLst>
          <pc:docMk/>
          <pc:sldMk cId="1207369420" sldId="381"/>
        </pc:sldMkLst>
      </pc:sldChg>
      <pc:sldChg chg="modSp add mod">
        <pc:chgData name="Henrique Souza" userId="e16f5053fa474369" providerId="LiveId" clId="{B2BAD3FF-019C-4BA0-9ED9-2B6E623CF3FD}" dt="2024-11-10T01:53:07.354" v="179" actId="27636"/>
        <pc:sldMkLst>
          <pc:docMk/>
          <pc:sldMk cId="2426563775" sldId="382"/>
        </pc:sldMkLst>
        <pc:spChg chg="mod">
          <ac:chgData name="Henrique Souza" userId="e16f5053fa474369" providerId="LiveId" clId="{B2BAD3FF-019C-4BA0-9ED9-2B6E623CF3FD}" dt="2024-11-10T01:53:07.354" v="179" actId="27636"/>
          <ac:spMkLst>
            <pc:docMk/>
            <pc:sldMk cId="2426563775" sldId="382"/>
            <ac:spMk id="5" creationId="{3150ACD5-162B-CF64-FB7D-19C3D15EAFE0}"/>
          </ac:spMkLst>
        </pc:spChg>
      </pc:sldChg>
      <pc:sldChg chg="add">
        <pc:chgData name="Henrique Souza" userId="e16f5053fa474369" providerId="LiveId" clId="{B2BAD3FF-019C-4BA0-9ED9-2B6E623CF3FD}" dt="2024-11-10T01:53:07.303" v="178"/>
        <pc:sldMkLst>
          <pc:docMk/>
          <pc:sldMk cId="2130999812" sldId="383"/>
        </pc:sldMkLst>
      </pc:sldChg>
      <pc:sldChg chg="add">
        <pc:chgData name="Henrique Souza" userId="e16f5053fa474369" providerId="LiveId" clId="{B2BAD3FF-019C-4BA0-9ED9-2B6E623CF3FD}" dt="2024-11-10T01:53:07.303" v="178"/>
        <pc:sldMkLst>
          <pc:docMk/>
          <pc:sldMk cId="2344504209" sldId="384"/>
        </pc:sldMkLst>
      </pc:sldChg>
      <pc:sldChg chg="modSp add mod">
        <pc:chgData name="Henrique Souza" userId="e16f5053fa474369" providerId="LiveId" clId="{B2BAD3FF-019C-4BA0-9ED9-2B6E623CF3FD}" dt="2024-11-10T01:53:07.359" v="180" actId="27636"/>
        <pc:sldMkLst>
          <pc:docMk/>
          <pc:sldMk cId="1779782726" sldId="385"/>
        </pc:sldMkLst>
        <pc:spChg chg="mod">
          <ac:chgData name="Henrique Souza" userId="e16f5053fa474369" providerId="LiveId" clId="{B2BAD3FF-019C-4BA0-9ED9-2B6E623CF3FD}" dt="2024-11-10T01:53:07.359" v="180" actId="27636"/>
          <ac:spMkLst>
            <pc:docMk/>
            <pc:sldMk cId="1779782726" sldId="385"/>
            <ac:spMk id="3" creationId="{8938748D-856F-9271-72EC-3B398849338D}"/>
          </ac:spMkLst>
        </pc:spChg>
      </pc:sldChg>
      <pc:sldChg chg="add">
        <pc:chgData name="Henrique Souza" userId="e16f5053fa474369" providerId="LiveId" clId="{B2BAD3FF-019C-4BA0-9ED9-2B6E623CF3FD}" dt="2024-11-10T01:53:30.732" v="186"/>
        <pc:sldMkLst>
          <pc:docMk/>
          <pc:sldMk cId="399237474" sldId="386"/>
        </pc:sldMkLst>
      </pc:sldChg>
      <pc:sldChg chg="add del">
        <pc:chgData name="Henrique Souza" userId="e16f5053fa474369" providerId="LiveId" clId="{B2BAD3FF-019C-4BA0-9ED9-2B6E623CF3FD}" dt="2024-11-10T01:53:25.269" v="185"/>
        <pc:sldMkLst>
          <pc:docMk/>
          <pc:sldMk cId="2764871360" sldId="386"/>
        </pc:sldMkLst>
      </pc:sldChg>
      <pc:sldChg chg="modSp add mod">
        <pc:chgData name="Henrique Souza" userId="e16f5053fa474369" providerId="LiveId" clId="{B2BAD3FF-019C-4BA0-9ED9-2B6E623CF3FD}" dt="2024-11-10T02:04:48.942" v="204" actId="1076"/>
        <pc:sldMkLst>
          <pc:docMk/>
          <pc:sldMk cId="1595776070" sldId="387"/>
        </pc:sldMkLst>
        <pc:spChg chg="mod">
          <ac:chgData name="Henrique Souza" userId="e16f5053fa474369" providerId="LiveId" clId="{B2BAD3FF-019C-4BA0-9ED9-2B6E623CF3FD}" dt="2024-11-10T02:04:48.942" v="204" actId="1076"/>
          <ac:spMkLst>
            <pc:docMk/>
            <pc:sldMk cId="1595776070" sldId="387"/>
            <ac:spMk id="3" creationId="{68ED440E-DB68-CC20-DBE4-780CA67260E3}"/>
          </ac:spMkLst>
        </pc:spChg>
      </pc:sldChg>
      <pc:sldChg chg="modSp add del mod">
        <pc:chgData name="Henrique Souza" userId="e16f5053fa474369" providerId="LiveId" clId="{B2BAD3FF-019C-4BA0-9ED9-2B6E623CF3FD}" dt="2024-11-10T01:53:25.269" v="185"/>
        <pc:sldMkLst>
          <pc:docMk/>
          <pc:sldMk cId="1883174655" sldId="387"/>
        </pc:sldMkLst>
        <pc:spChg chg="mod">
          <ac:chgData name="Henrique Souza" userId="e16f5053fa474369" providerId="LiveId" clId="{B2BAD3FF-019C-4BA0-9ED9-2B6E623CF3FD}" dt="2024-11-10T01:53:25.269" v="185"/>
          <ac:spMkLst>
            <pc:docMk/>
            <pc:sldMk cId="1883174655" sldId="387"/>
            <ac:spMk id="5" creationId="{3150ACD5-162B-CF64-FB7D-19C3D15EAFE0}"/>
          </ac:spMkLst>
        </pc:spChg>
      </pc:sldChg>
      <pc:sldChg chg="modSp add mod">
        <pc:chgData name="Henrique Souza" userId="e16f5053fa474369" providerId="LiveId" clId="{B2BAD3FF-019C-4BA0-9ED9-2B6E623CF3FD}" dt="2024-11-10T02:04:44.242" v="203" actId="1076"/>
        <pc:sldMkLst>
          <pc:docMk/>
          <pc:sldMk cId="1038936322" sldId="388"/>
        </pc:sldMkLst>
        <pc:spChg chg="mod">
          <ac:chgData name="Henrique Souza" userId="e16f5053fa474369" providerId="LiveId" clId="{B2BAD3FF-019C-4BA0-9ED9-2B6E623CF3FD}" dt="2024-11-10T02:04:44.242" v="203" actId="1076"/>
          <ac:spMkLst>
            <pc:docMk/>
            <pc:sldMk cId="1038936322" sldId="388"/>
            <ac:spMk id="2" creationId="{ABE957F6-059D-FF57-17CD-DEC70400ADFB}"/>
          </ac:spMkLst>
        </pc:spChg>
      </pc:sldChg>
      <pc:sldChg chg="add del">
        <pc:chgData name="Henrique Souza" userId="e16f5053fa474369" providerId="LiveId" clId="{B2BAD3FF-019C-4BA0-9ED9-2B6E623CF3FD}" dt="2024-11-10T01:53:25.269" v="185"/>
        <pc:sldMkLst>
          <pc:docMk/>
          <pc:sldMk cId="2963559420" sldId="388"/>
        </pc:sldMkLst>
      </pc:sldChg>
      <pc:sldChg chg="add del">
        <pc:chgData name="Henrique Souza" userId="e16f5053fa474369" providerId="LiveId" clId="{B2BAD3FF-019C-4BA0-9ED9-2B6E623CF3FD}" dt="2024-11-10T01:53:25.269" v="185"/>
        <pc:sldMkLst>
          <pc:docMk/>
          <pc:sldMk cId="1746788981" sldId="389"/>
        </pc:sldMkLst>
      </pc:sldChg>
      <pc:sldChg chg="modSp add del mod">
        <pc:chgData name="Henrique Souza" userId="e16f5053fa474369" providerId="LiveId" clId="{B2BAD3FF-019C-4BA0-9ED9-2B6E623CF3FD}" dt="2024-11-10T02:07:06.546" v="232" actId="47"/>
        <pc:sldMkLst>
          <pc:docMk/>
          <pc:sldMk cId="2449566630" sldId="389"/>
        </pc:sldMkLst>
        <pc:spChg chg="mod">
          <ac:chgData name="Henrique Souza" userId="e16f5053fa474369" providerId="LiveId" clId="{B2BAD3FF-019C-4BA0-9ED9-2B6E623CF3FD}" dt="2024-11-10T02:06:01.877" v="220" actId="1076"/>
          <ac:spMkLst>
            <pc:docMk/>
            <pc:sldMk cId="2449566630" sldId="389"/>
            <ac:spMk id="3" creationId="{714CD2EF-5F99-DA16-7DBA-91951BAD99B0}"/>
          </ac:spMkLst>
        </pc:spChg>
      </pc:sldChg>
      <pc:sldChg chg="add del">
        <pc:chgData name="Henrique Souza" userId="e16f5053fa474369" providerId="LiveId" clId="{B2BAD3FF-019C-4BA0-9ED9-2B6E623CF3FD}" dt="2024-11-10T02:04:38.690" v="202" actId="2696"/>
        <pc:sldMkLst>
          <pc:docMk/>
          <pc:sldMk cId="2817357946" sldId="389"/>
        </pc:sldMkLst>
      </pc:sldChg>
      <pc:sldChg chg="modSp add del mod">
        <pc:chgData name="Henrique Souza" userId="e16f5053fa474369" providerId="LiveId" clId="{B2BAD3FF-019C-4BA0-9ED9-2B6E623CF3FD}" dt="2024-11-10T01:53:25.269" v="185"/>
        <pc:sldMkLst>
          <pc:docMk/>
          <pc:sldMk cId="1816626773" sldId="390"/>
        </pc:sldMkLst>
        <pc:spChg chg="mod">
          <ac:chgData name="Henrique Souza" userId="e16f5053fa474369" providerId="LiveId" clId="{B2BAD3FF-019C-4BA0-9ED9-2B6E623CF3FD}" dt="2024-11-10T01:53:25.269" v="185"/>
          <ac:spMkLst>
            <pc:docMk/>
            <pc:sldMk cId="1816626773" sldId="390"/>
            <ac:spMk id="3" creationId="{8938748D-856F-9271-72EC-3B398849338D}"/>
          </ac:spMkLst>
        </pc:spChg>
      </pc:sldChg>
      <pc:sldChg chg="modSp add mod">
        <pc:chgData name="Henrique Souza" userId="e16f5053fa474369" providerId="LiveId" clId="{B2BAD3FF-019C-4BA0-9ED9-2B6E623CF3FD}" dt="2024-11-10T02:04:25.170" v="201" actId="14100"/>
        <pc:sldMkLst>
          <pc:docMk/>
          <pc:sldMk cId="1886870473" sldId="390"/>
        </pc:sldMkLst>
        <pc:spChg chg="mod">
          <ac:chgData name="Henrique Souza" userId="e16f5053fa474369" providerId="LiveId" clId="{B2BAD3FF-019C-4BA0-9ED9-2B6E623CF3FD}" dt="2024-11-10T02:04:25.170" v="201" actId="14100"/>
          <ac:spMkLst>
            <pc:docMk/>
            <pc:sldMk cId="1886870473" sldId="390"/>
            <ac:spMk id="5" creationId="{C50B75C5-11FB-3A54-90DD-ACF917222E6E}"/>
          </ac:spMkLst>
        </pc:spChg>
      </pc:sldChg>
      <pc:sldChg chg="modSp add mod">
        <pc:chgData name="Henrique Souza" userId="e16f5053fa474369" providerId="LiveId" clId="{B2BAD3FF-019C-4BA0-9ED9-2B6E623CF3FD}" dt="2024-11-10T02:05:02.495" v="210" actId="1076"/>
        <pc:sldMkLst>
          <pc:docMk/>
          <pc:sldMk cId="2921449308" sldId="391"/>
        </pc:sldMkLst>
        <pc:spChg chg="mod">
          <ac:chgData name="Henrique Souza" userId="e16f5053fa474369" providerId="LiveId" clId="{B2BAD3FF-019C-4BA0-9ED9-2B6E623CF3FD}" dt="2024-11-10T02:05:02.495" v="210" actId="1076"/>
          <ac:spMkLst>
            <pc:docMk/>
            <pc:sldMk cId="2921449308" sldId="391"/>
            <ac:spMk id="2" creationId="{7992B77A-2881-53B8-5718-45548B41FB2C}"/>
          </ac:spMkLst>
        </pc:spChg>
        <pc:spChg chg="mod">
          <ac:chgData name="Henrique Souza" userId="e16f5053fa474369" providerId="LiveId" clId="{B2BAD3FF-019C-4BA0-9ED9-2B6E623CF3FD}" dt="2024-11-10T02:04:02.260" v="194" actId="27636"/>
          <ac:spMkLst>
            <pc:docMk/>
            <pc:sldMk cId="2921449308" sldId="391"/>
            <ac:spMk id="3" creationId="{1FB263CE-084C-5C11-AAEA-97AB510C2B23}"/>
          </ac:spMkLst>
        </pc:spChg>
      </pc:sldChg>
      <pc:sldChg chg="modSp add mod">
        <pc:chgData name="Henrique Souza" userId="e16f5053fa474369" providerId="LiveId" clId="{B2BAD3FF-019C-4BA0-9ED9-2B6E623CF3FD}" dt="2024-11-10T02:05:09.298" v="212" actId="1076"/>
        <pc:sldMkLst>
          <pc:docMk/>
          <pc:sldMk cId="4015774779" sldId="392"/>
        </pc:sldMkLst>
        <pc:spChg chg="mod">
          <ac:chgData name="Henrique Souza" userId="e16f5053fa474369" providerId="LiveId" clId="{B2BAD3FF-019C-4BA0-9ED9-2B6E623CF3FD}" dt="2024-11-10T02:05:09.298" v="212" actId="1076"/>
          <ac:spMkLst>
            <pc:docMk/>
            <pc:sldMk cId="4015774779" sldId="392"/>
            <ac:spMk id="2" creationId="{6A4C3247-8AFB-E653-7F0F-753FC9083CA1}"/>
          </ac:spMkLst>
        </pc:spChg>
      </pc:sldChg>
      <pc:sldChg chg="modSp add mod setBg">
        <pc:chgData name="Henrique Souza" userId="e16f5053fa474369" providerId="LiveId" clId="{B2BAD3FF-019C-4BA0-9ED9-2B6E623CF3FD}" dt="2024-11-10T02:05:49.673" v="219" actId="20577"/>
        <pc:sldMkLst>
          <pc:docMk/>
          <pc:sldMk cId="3804407375" sldId="393"/>
        </pc:sldMkLst>
        <pc:spChg chg="mod">
          <ac:chgData name="Henrique Souza" userId="e16f5053fa474369" providerId="LiveId" clId="{B2BAD3FF-019C-4BA0-9ED9-2B6E623CF3FD}" dt="2024-11-10T02:05:49.673" v="219" actId="20577"/>
          <ac:spMkLst>
            <pc:docMk/>
            <pc:sldMk cId="3804407375" sldId="393"/>
            <ac:spMk id="194" creationId="{B75317EE-9715-3085-555F-D534D699396D}"/>
          </ac:spMkLst>
        </pc:spChg>
        <pc:spChg chg="mod">
          <ac:chgData name="Henrique Souza" userId="e16f5053fa474369" providerId="LiveId" clId="{B2BAD3FF-019C-4BA0-9ED9-2B6E623CF3FD}" dt="2024-11-10T02:05:36.653" v="216" actId="20577"/>
          <ac:spMkLst>
            <pc:docMk/>
            <pc:sldMk cId="3804407375" sldId="393"/>
            <ac:spMk id="196" creationId="{CC3CE1E9-72F4-D305-A7EC-59CEB10981D4}"/>
          </ac:spMkLst>
        </pc:spChg>
      </pc:sldChg>
      <pc:sldMasterChg chg="addSldLayout delSldLayout">
        <pc:chgData name="Henrique Souza" userId="e16f5053fa474369" providerId="LiveId" clId="{B2BAD3FF-019C-4BA0-9ED9-2B6E623CF3FD}" dt="2024-11-10T02:04:10.015" v="199" actId="47"/>
        <pc:sldMasterMkLst>
          <pc:docMk/>
          <pc:sldMasterMk cId="671348263" sldId="2147483661"/>
        </pc:sldMasterMkLst>
        <pc:sldLayoutChg chg="add del">
          <pc:chgData name="Henrique Souza" userId="e16f5053fa474369" providerId="LiveId" clId="{B2BAD3FF-019C-4BA0-9ED9-2B6E623CF3FD}" dt="2024-11-10T02:04:10.015" v="199" actId="47"/>
          <pc:sldLayoutMkLst>
            <pc:docMk/>
            <pc:sldMasterMk cId="671348263" sldId="2147483661"/>
            <pc:sldLayoutMk cId="1905187504" sldId="21474836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47409C7-1C92-A9C6-2C93-52FF63F64A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EB7A2FE-D6CA-5CEC-A17F-767404FB6A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ACD89-84F2-4FCD-B408-91D27EC0AD04}" type="datetimeFigureOut">
              <a:rPr lang="pt-BR" smtClean="0"/>
              <a:t>29/11/2024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0A5BE6D-7DDB-63B4-1EA1-1FDE3D4E84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81F6A54-3B34-EBA4-DF79-AA25143DF7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F4931-27AD-432E-872C-AD1087166D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70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view.docs.microsoft.com/en-us/azure/cdn/cdn-features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dis.io/topics/transaction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OpenTech/redis/releases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edis.io/download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Chave primária e chave secundária: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Você pode usar qualquer chave, duas são fornecidas caso você precise alterar a chave primária.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Você pode alternar todos os seus clientes para a chave secundária e regenerar a chave primária.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Isso bloqueia todos os aplicativos usando a chave primária original.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 Microsoft recomenda regenerar periodicamente as chaves – assim como você faria com suas senhas pessoais.</a:t>
            </a:r>
          </a:p>
          <a:p>
            <a:pPr marL="0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18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 objeto de conexão principal em </a:t>
            </a:r>
            <a:r>
              <a:rPr lang="pt-BR" sz="1200" b="1" i="0" strike="noStrike" cap="none" spc="0" baseline="0">
                <a:solidFill>
                  <a:srgbClr val="569CD6"/>
                </a:solidFill>
                <a:effectLst/>
                <a:latin typeface="Consolas"/>
                <a:ea typeface="Consolas"/>
                <a:cs typeface="Consolas"/>
              </a:rPr>
              <a:t>StackExchange.Redis</a:t>
            </a: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é a classe </a:t>
            </a:r>
            <a:r>
              <a:rPr lang="pt-BR" sz="1200" b="1" i="0" strike="noStrike" cap="none" spc="0" baseline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StackExchange.Redis.ConnectionMultiplexer</a:t>
            </a: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75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 banco de dados Redis é representado pelo tipo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IDatabase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. Você pode recuperar um usando o método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GetDatabase()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Quando você tem um objeto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IDatabase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, pode executar métodos para interagir com o cache.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O método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StringSet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retorna um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bool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 indicando se o valor foi definido (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verdadeiro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) ou não (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falso</a:t>
            </a: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). Em seguida, podemos recuperar o valor com o método </a:t>
            </a:r>
            <a:r>
              <a:rPr lang="pt-BR" sz="1200" b="1" i="0" strike="noStrike" cap="none" spc="0" baseline="0" dirty="0">
                <a:solidFill>
                  <a:srgbClr val="CE9178"/>
                </a:solidFill>
                <a:effectLst/>
                <a:latin typeface="Consolas"/>
                <a:ea typeface="Consolas"/>
                <a:cs typeface="Consolas"/>
              </a:rPr>
              <a:t>StringGet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470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333"/>
              </a:spcAft>
              <a:buClrTx/>
              <a:buSzTx/>
              <a:buFontTx/>
              <a:buNone/>
              <a:defRPr/>
            </a:pP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39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 camada standard é a camada mais baixa que oferece replicação, que é sempre recomendável para cenários de produção.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pt-BR" sz="1200" b="0" i="0" strike="noStrike" cap="none" spc="0" baseline="0" dirty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 resolução de tempo de expiração é sempre de 1 milissegundo.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20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78AEDA17-3975-56B4-CF33-D2A8D5048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D432C737-E67A-0323-B167-E09F22F729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7C878789-3DE9-A835-B207-FCA37FB3F9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9204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https://learn.microsoft.com/training/modules/develop-for-azure-cache-for-redis/5-console-app-azure-cache-redis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75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6478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437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29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27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Acesse a 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  <a:hlinkClick r:id="rId3" history="0"/>
              </a:rPr>
              <a:t>comparação de produtos</a:t>
            </a:r>
            <a:r>
              <a:rPr lang="pt-BR" sz="1200" b="0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 (</a:t>
            </a:r>
            <a:r>
              <a:rPr lang="pt-BR" sz="1200" b="0" i="0" u="sng" strike="noStrike" cap="none" spc="0" baseline="0">
                <a:solidFill>
                  <a:srgbClr val="D4D4D4"/>
                </a:solidFill>
                <a:effectLst/>
                <a:uFill>
                  <a:solidFill>
                    <a:srgbClr val="D4D4D4"/>
                  </a:solidFill>
                </a:uFill>
                <a:latin typeface="Consolas"/>
                <a:ea typeface="Consolas"/>
                <a:cs typeface="Consolas"/>
              </a:rPr>
              <a:t>https://docs.microsoft.com/azure/cdn/cdn-features</a:t>
            </a:r>
            <a:r>
              <a:rPr lang="pt-BR" sz="1200" b="0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) para ver uma comparação detalhada de recursos entre os produtos. 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6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Opções de configuração</a:t>
            </a:r>
            <a:r>
              <a:rPr lang="pt-BR" sz="1200" b="0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Regras de cache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. As regras de cache podem ser globais (se aplicam a todo o conteúdo de um ponto de extremidade especificado) ou personalizadas. As regras personalizadas aplicam-se a caminhos e extensões de arquivo específicos.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Cache da cadeia de consulta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. O cache da cadeia de consulta permite que você configure como a CDN do Azure responde a uma cadeia de consulta. O cache da cadeia de consulta não tem nenhum efeito em arquivos que não podem ser armazenados em cache.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="1" i="0" strike="noStrike" cap="none" spc="0" baseline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Regras de cache: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Ignorar as cadeias de consulta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. Essa opção é o modo padrão. Um POP de CDN simplesmente passa a solicitação e qualquer cadeia de consulta diretamente para o servidor de origem na primeira solicitação e armazena o ativo em cache. As novas solicitações do mesmo ativo ignorarão todas as cadeias de consulta até que a TTL expire.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Ignorar o cache das cadeias de consulta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. Cada solicitação de consulta do cliente é passada diretamente para o servidor de origem sem cache.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Armazenar em cache cada URL exclusiva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. Sempre que um cliente solicitante gera uma URL exclusiva, essa URL é retornada ao servidor de origem e a resposta é armazenada em cache com sua própria TTL. Esse método final é ineficiente quando cada solicitação é uma URL exclusiva, porque o índice de ocorrências no cache fica baixo.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648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8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02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r>
              <a:rPr lang="pt-BR" sz="1200" b="0" i="0" strike="noStrike" cap="none" spc="0" baseline="0">
                <a:solidFill>
                  <a:srgbClr val="D4D4D4"/>
                </a:solidFill>
                <a:effectLst/>
                <a:latin typeface="Consolas"/>
                <a:ea typeface="Consolas"/>
                <a:cs typeface="Consolas"/>
              </a:rPr>
              <a:t>A TTL padrão para otimizações de arquivos grandes é de um dia.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36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3EBEE664-3517-073E-21EC-B3153DD5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>
            <a:extLst>
              <a:ext uri="{FF2B5EF4-FFF2-40B4-BE49-F238E27FC236}">
                <a16:creationId xmlns:a16="http://schemas.microsoft.com/office/drawing/2014/main" id="{1007A884-55AE-1F64-3833-E7BFACFF8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>
            <a:extLst>
              <a:ext uri="{FF2B5EF4-FFF2-40B4-BE49-F238E27FC236}">
                <a16:creationId xmlns:a16="http://schemas.microsoft.com/office/drawing/2014/main" id="{F0C6D80D-7C92-68C0-AB9E-0F7DBFFED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7585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098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70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O Cache do Azure para Redis oferece o OSS Redis (software livre do Redis) e um produto comercializado da Redis Labs (Redis Enterprise) como serviço gerenciado. Ele fornece instâncias de servidor Redis seguras e dedicadas e compatibilidade total com a API do Redis. O serviço é operado pela Microsoft, hospedado no Azure e pode ser usado por qualquer aplicativo dentro ou fora do Azure.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08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Principais cenários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Cache de dados 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– Os bancos de dados geralmente são grandes demais para serem carregados diretamente em um cache. É comum usar o padrão cache-aside para carregar dados no cache, somente conforme necessário. Quando o sistema faz alterações nos dados, ele também pode atualizar o cache, que será distribuído a outros clientes.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Cache de conteúdo 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– Muitas páginas da Web são geradas com base em modelos que usam conteúdo estático, como cabeçalhos, rodapés e faixas. Esses itens estáticos não devem ser alterados com frequência. O uso de um cache na memória fornece acesso rápido a conteúdo estático em comparação com armazenamentos de dados de back-end.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Armazenamento de sessão 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– Este padrão geralmente é usado com carrinhos de compras e outros dados de histórico do usuário que um aplicativo Web pode associar aos cookies do usuário. O armazenamento de muitas informações em um cookie pode ter um efeito negativo no desempenho conforme o tamanho do cookie aumenta e é passado e validado com cada solicitação. Uma solução típica usa o cookie como uma chave para consultar os dados em um banco de dados. O uso de um cache na memória, como o Cache do Azure para Redis, para associar as informações a um usuário é muito mais rápido que a interação com um banco de dados relacional completo.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Enfileiramento de mensagens e trabalhos 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– Aplicativos geralmente adicionam tarefas a uma fila quando as operações associadas à solicitação levam tempo para serem executadas. As operações de execução mais longa são enfileiradas para serem processadas em sequência, muitas vezes por outro servidor. Esse método de adiamento do trabalho é chamado de enfileiramento de tarefas.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Transações distribuídas 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– Às vezes, os aplicativos exigem uma série de comandos em relação a um armazenamento de dados de back-end para serem executados como uma única operação atômica. Todos os comandos devem ter êxito ou ser revertidos para o estado inicial. O Cache do Azure para Redis dá suporte à execução de um lote de comandos como uma única 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  <a:hlinkClick r:id="rId3" history="0"/>
              </a:rPr>
              <a:t>transação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Camadas de serviço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Básico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–Um cache Redis de software livre em execução em uma única VM. Essa camada não tem nenhum SLA (contrato de nível de serviço) e é ideal para o desenvolvimento/teste e cargas de trabalho não críticas.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Standard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– Um cache Redis de software livre em execução em duas VMs em uma configuração replicada.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Premium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– Caches Redis de software livre de alto desempenho. Essa camada oferece maior taxa de transferência, latência mais baixa, melhor disponibilidade e mais recursos. Os caches Premium são implantados em VMs mais avançadas em comparação com as VMs para caches Básico ou Standard.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Enterprise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– Caches de alto desempenho da plataforma Redis Enterprise da Redis Labs. Essa camada dá suporte a módulos do Redis, incluindo RediSearch, RedisBloom e RedisTimeSeries. Além disso, ela oferece uma disponibilidade ainda maior do que a camada Premium.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Enterprise Flash </a:t>
            </a:r>
            <a:r>
              <a:rPr lang="pt-BR" sz="1200" b="0" i="0" strike="noStrike" cap="none" spc="0" baseline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– Caches grandes econômicos da plataforma Redis Enterprise da Redis Labs. Essa camada estende o armazenamento de dados do Redis para a memória não volátil, que é mais barata que o DRAM em uma VM. Ele reduz o custo de memória geral por GB.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6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Você pode criar um Cache Redis usando o portal do Azure, a CLI do Azure ou o Azure PowerShell.</a:t>
            </a:r>
          </a:p>
          <a:p>
            <a:endParaRPr lang="en-US" dirty="0"/>
          </a:p>
          <a:p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Criar e configurar uma instância do Cache do Azure para Redis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Nome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– O Cache Redis precisará de um nome globalmente exclusivo. O nome deve ser exclusivo dentro do Azure porque ele é usado para gerar uma URL voltada para o público para conectar-se e comunicar-se com o serviço.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Local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– Você precisará decidir em que local o Cache Redis estará localizado fisicamente selecionando uma região do Azure. Sempre coloque sua instância de cache e seu aplicativo na mesma região. Conectar-se a um cache em uma região diferente pode aumentar significativamente a latência e reduzir a confiabilidade.</a:t>
            </a:r>
          </a:p>
          <a:p>
            <a:pPr marL="172800"/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Importante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: coloque o Cache Redis o mais perto possível do consumidor de dados.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Tipo de preço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– há três tipos de preço disponíveis para um Cache do Azure para Redis.</a:t>
            </a:r>
          </a:p>
          <a:p>
            <a:pPr marL="344250" indent="-171450">
              <a:buFont typeface="Courier New" panose="02070309020205020404" pitchFamily="49" charset="0"/>
              <a:buChar char="o"/>
            </a:pP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Básico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: cache básico ideal para desenvolvimento/teste. É limitado a um único servidor, 53 GB de memória e 20 mil conexões. Não há SLA para essa camada de serviço.</a:t>
            </a:r>
          </a:p>
          <a:p>
            <a:pPr marL="344250" indent="-171450">
              <a:buFont typeface="Courier New" panose="02070309020205020404" pitchFamily="49" charset="0"/>
              <a:buChar char="o"/>
            </a:pP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Standard: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cache de produção que dá suporte à replicação e inclui um SLA. Dá suporte a dois servidores e tem os mesmos limites de memória/conexão da camada Básica.</a:t>
            </a:r>
          </a:p>
          <a:p>
            <a:pPr marL="344250" indent="-171450">
              <a:buFont typeface="Courier New" panose="02070309020205020404" pitchFamily="49" charset="0"/>
              <a:buChar char="o"/>
            </a:pP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Premium: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 camada empresarial que se baseia na camada Standard e inclui suporte à persistência, a clustering, à expansão e a cache. Essa é a camada de maior desempenho, com até 530 GB de memória e 40 mil conexões simultâneas.</a:t>
            </a:r>
          </a:p>
          <a:p>
            <a:pPr marL="172800"/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Você pode controlar a quantidade de memória cache disponível em cada tipo.</a:t>
            </a:r>
          </a:p>
          <a:p>
            <a:pPr marL="172800"/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Dica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: a Microsoft recomenda usar sempre os tipos Standard ou Premium para sistemas de produção. A camada Básica é um sistema de nó único sem replicação de dados e sem SLA.</a:t>
            </a:r>
          </a:p>
          <a:p>
            <a:pPr marL="172800"/>
            <a:endParaRPr lang="en-US" dirty="0"/>
          </a:p>
          <a:p>
            <a:pPr marL="172800"/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 camada Premium permite persistir os dados de duas maneiras para fornecer recuperação de desastre:</a:t>
            </a:r>
          </a:p>
          <a:p>
            <a:pPr marL="344250" indent="-171450">
              <a:buFont typeface="Courier New" panose="02070309020205020404" pitchFamily="49" charset="0"/>
              <a:buChar char="o"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 persistência de RDB obtém um instantâneo periódico e pode recompilar o cache usando o instantâneo em caso de falha.</a:t>
            </a:r>
          </a:p>
          <a:p>
            <a:pPr marL="344250" indent="-171450">
              <a:buFont typeface="Courier New" panose="02070309020205020404" pitchFamily="49" charset="0"/>
              <a:buChar char="o"/>
            </a:pP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A persistência de AOF salva cada operação de gravação em um log que é salvo pelo menos uma vez por segundo. Isso cria arquivos maiores do que RDB, mas tem menos perda de dados.</a:t>
            </a:r>
          </a:p>
          <a:p>
            <a:pPr marL="172800"/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Há várias outras configurações que só estão disponíveis para a camada </a:t>
            </a: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Premium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.</a:t>
            </a:r>
          </a:p>
          <a:p>
            <a:pPr marL="0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Suporte para rede virtual 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– Se você criar um Cache Redis do tipo Premium, poderá implantá-lo em uma rede virtual na nuvem. Seu cache estará disponível para outras máquinas virtuais e aplicativos na mesma rede virtual. Isso fornece um nível mais alto de segurança quando seu serviço e o cache estão ambos hospedados no Azure ou conectados por meio de uma VPN de Rede Virtual do Azure.</a:t>
            </a:r>
          </a:p>
          <a:p>
            <a:pPr marL="0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b="1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Suporte a clustering 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Aptos"/>
                <a:ea typeface="Aptos"/>
                <a:cs typeface="Aptos"/>
              </a:rPr>
              <a:t>– Com um Cache Redis do tipo Premium, você pode implementar clustering para dividir automaticamente seu conjunto de dados entre vários nós. Para implementar o clustering, você deve especificar o número de fragmentos até um máximo de 10. O custo incorrido é o custo do nó original multiplicado pelo número de fragmentos.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89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O Redis tem uma ferramenta de linha de comando para interagir com um Cache do Azure para Redis como um cliente. A ferramenta está disponível para as plataformas Windows baixando as 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  <a:hlinkClick r:id="rId3" history="0"/>
              </a:rPr>
              <a:t>Ferramentas de linha de comando Redis para Windows</a:t>
            </a: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. Se você quiser executar a ferramenta de linha de comando em outra plataforma, baixe o Cache do Azure para Redis em </a:t>
            </a:r>
            <a:r>
              <a:rPr lang="pt-BR" sz="12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  <a:hlinkClick r:id="rId4" history="0"/>
              </a:rPr>
              <a:t>https://redis.io/download</a:t>
            </a:r>
            <a:r>
              <a:rPr lang="pt-BR" sz="1200" b="0" i="0" strike="noStrike" cap="none" spc="0" baseline="0" dirty="0">
                <a:solidFill>
                  <a:srgbClr val="171717"/>
                </a:solidFill>
                <a:effectLst/>
                <a:latin typeface="Segoe UI"/>
                <a:ea typeface="Segoe UI"/>
                <a:cs typeface="Segoe UI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B4D7BB-47DA-46D4-B152-A08B9EBCF1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84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 |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BECF-41DC-2410-893A-DB9187FC3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lab/exercise title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31A17C-0F99-216E-DFAC-C569CB6E38F1}"/>
              </a:ext>
            </a:extLst>
          </p:cNvPr>
          <p:cNvSpPr/>
          <p:nvPr userDrawn="1"/>
        </p:nvSpPr>
        <p:spPr>
          <a:xfrm>
            <a:off x="296391" y="1166567"/>
            <a:ext cx="4362253" cy="3287598"/>
          </a:xfrm>
          <a:prstGeom prst="roundRect">
            <a:avLst>
              <a:gd name="adj" fmla="val 5914"/>
            </a:avLst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E5EEF9-998D-B6C1-C199-5C59EA71EC8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6795" y="1322940"/>
            <a:ext cx="3764756" cy="2821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72FF0B-2694-6C4C-C8B5-3E7663D5E7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2450" y="1322940"/>
            <a:ext cx="3764756" cy="28217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61286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E3C-D495-05D3-B7BB-63EAE343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C158-7727-D70C-B933-BA71D0D19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3612356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87528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B0E3C-D495-05D3-B7BB-63EAE343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5C158-7727-D70C-B933-BA71D0D19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899" y="926307"/>
            <a:ext cx="4029959" cy="361235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900B041-8C7A-E7C2-585A-E513A7818B0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729899" y="926307"/>
            <a:ext cx="4029959" cy="3612356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9613337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| K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BECF-41DC-2410-893A-DB9187FC3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summary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90E651-9BA7-18EB-DB1A-44556A25BECF}"/>
              </a:ext>
            </a:extLst>
          </p:cNvPr>
          <p:cNvSpPr/>
          <p:nvPr userDrawn="1"/>
        </p:nvSpPr>
        <p:spPr>
          <a:xfrm>
            <a:off x="4397605" y="1166567"/>
            <a:ext cx="4362253" cy="3287598"/>
          </a:xfrm>
          <a:prstGeom prst="roundRect">
            <a:avLst>
              <a:gd name="adj" fmla="val 5914"/>
            </a:avLst>
          </a:prstGeom>
          <a:solidFill>
            <a:srgbClr val="F4F3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9635B2-897B-0E82-CA91-F20AED8A9E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9958" y="1322940"/>
            <a:ext cx="3764756" cy="282178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482629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4B3E-4E72-0D48-DEE7-436F5441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C70EA8-226C-026D-3799-31B69250A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748903"/>
            <a:ext cx="8416529" cy="319088"/>
          </a:xfrm>
        </p:spPr>
        <p:txBody>
          <a:bodyPr/>
          <a:lstStyle>
            <a:lvl1pPr marL="0" indent="0">
              <a:buNone/>
              <a:defRPr lang="en-US" sz="1683" kern="1200" spc="0" baseline="0" smtClean="0">
                <a:solidFill>
                  <a:srgbClr val="003C6A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D685E-044E-3CD4-5578-572CE4E50B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1129564"/>
            <a:ext cx="8416529" cy="3393281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7830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  <p:pic>
        <p:nvPicPr>
          <p:cNvPr id="7" name="Imagem 3">
            <a:extLst>
              <a:ext uri="{FF2B5EF4-FFF2-40B4-BE49-F238E27FC236}">
                <a16:creationId xmlns:a16="http://schemas.microsoft.com/office/drawing/2014/main" id="{BDB8B0A1-A571-32CE-6715-3BA4DEA7B3A5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7" r:id="rId14"/>
    <p:sldLayoutId id="2147483679" r:id="rId15"/>
    <p:sldLayoutId id="2147483680" r:id="rId16"/>
    <p:sldLayoutId id="214748368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ackExchange/StackExchange.Redi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ka.ms/az204lab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dio.me/articles&#8203;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Vinícius Climaco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no Itaú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inicius.climaco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spcBef>
                <a:spcPts val="1000"/>
              </a:spcBef>
              <a:buSzPts val="1600"/>
            </a:pPr>
            <a:r>
              <a:rPr lang="pt-BR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viniciusclimaco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5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</a:rPr>
              <a:t>AZ-204</a:t>
            </a:r>
          </a:p>
          <a:p>
            <a:pPr>
              <a:lnSpc>
                <a:spcPct val="115000"/>
              </a:lnSpc>
              <a:buSzPts val="3200"/>
            </a:pPr>
            <a:r>
              <a:rPr lang="pt-BR" sz="2800" spc="-50" dirty="0">
                <a:solidFill>
                  <a:srgbClr val="FF0000"/>
                </a:solidFill>
                <a:latin typeface="Segoe UI"/>
                <a:cs typeface="Segoe UI"/>
              </a:rPr>
              <a:t>Implementar o cache para soluções</a:t>
            </a:r>
            <a:endParaRPr lang="en-US" sz="2800" spc="-50" dirty="0" err="1">
              <a:solidFill>
                <a:srgbClr val="FF0000"/>
              </a:solidFill>
              <a:latin typeface="Segoe UI"/>
              <a:cs typeface="Segoe UI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072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6431F-D541-C913-62C2-F0C59B2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69644"/>
            <a:ext cx="8416958" cy="386582"/>
          </a:xfrm>
        </p:spPr>
        <p:txBody>
          <a:bodyPr>
            <a:normAutofit fontScale="90000"/>
          </a:bodyPr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Configurar o Cache do Azure para Redis (2 de 4)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A5D53-4330-8010-B406-772C28F6B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802886"/>
            <a:ext cx="8416529" cy="888555"/>
          </a:xfrm>
        </p:spPr>
        <p:txBody>
          <a:bodyPr/>
          <a:lstStyle/>
          <a:p>
            <a:pPr marL="0" indent="0">
              <a:spcAft>
                <a:spcPts val="450"/>
              </a:spcAft>
              <a:buNone/>
            </a:pPr>
            <a:r>
              <a:rPr lang="pt-BR" sz="165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 charset="0"/>
              </a:rPr>
              <a:t>Como acessar a instância do Redis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O Redis tem uma ferramenta de linha de comando para interagir com um Cache do Azure para Redis como um cliente.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O Redis oferece suporte a um conjunto de comandos conhecidos. </a:t>
            </a:r>
          </a:p>
          <a:p>
            <a:pPr marL="0" indent="0">
              <a:buNone/>
            </a:pPr>
            <a:endParaRPr lang="en-US" sz="1500" dirty="0"/>
          </a:p>
        </p:txBody>
      </p:sp>
      <p:graphicFrame>
        <p:nvGraphicFramePr>
          <p:cNvPr id="2" name="Table 12">
            <a:extLst>
              <a:ext uri="{FF2B5EF4-FFF2-40B4-BE49-F238E27FC236}">
                <a16:creationId xmlns:a16="http://schemas.microsoft.com/office/drawing/2014/main" id="{9AF851CC-649B-AE0D-83DB-9FFF34CEE546}"/>
              </a:ext>
            </a:extLst>
          </p:cNvPr>
          <p:cNvGraphicFramePr>
            <a:graphicFrameLocks noGrp="1"/>
          </p:cNvGraphicFramePr>
          <p:nvPr/>
        </p:nvGraphicFramePr>
        <p:xfrm>
          <a:off x="313983" y="1877743"/>
          <a:ext cx="8505950" cy="2606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057">
                  <a:extLst>
                    <a:ext uri="{9D8B030D-6E8A-4147-A177-3AD203B41FA5}">
                      <a16:colId xmlns:a16="http://schemas.microsoft.com/office/drawing/2014/main" val="2428792440"/>
                    </a:ext>
                  </a:extLst>
                </a:gridCol>
                <a:gridCol w="2987040">
                  <a:extLst>
                    <a:ext uri="{9D8B030D-6E8A-4147-A177-3AD203B41FA5}">
                      <a16:colId xmlns:a16="http://schemas.microsoft.com/office/drawing/2014/main" val="16129369"/>
                    </a:ext>
                  </a:extLst>
                </a:gridCol>
                <a:gridCol w="1173480">
                  <a:extLst>
                    <a:ext uri="{9D8B030D-6E8A-4147-A177-3AD203B41FA5}">
                      <a16:colId xmlns:a16="http://schemas.microsoft.com/office/drawing/2014/main" val="1695194842"/>
                    </a:ext>
                  </a:extLst>
                </a:gridCol>
                <a:gridCol w="3196373">
                  <a:extLst>
                    <a:ext uri="{9D8B030D-6E8A-4147-A177-3AD203B41FA5}">
                      <a16:colId xmlns:a16="http://schemas.microsoft.com/office/drawing/2014/main" val="2356772570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4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 charset="0"/>
                        </a:rPr>
                        <a:t>Comando</a:t>
                      </a:r>
                    </a:p>
                  </a:txBody>
                  <a:tcPr marL="67232" marR="67232" marT="54000" marB="54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4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 charset="0"/>
                        </a:rPr>
                        <a:t>Descrição</a:t>
                      </a:r>
                    </a:p>
                  </a:txBody>
                  <a:tcPr marL="67232" marR="67232" marT="54000" marB="54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4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 charset="0"/>
                        </a:rPr>
                        <a:t>Comando</a:t>
                      </a:r>
                    </a:p>
                  </a:txBody>
                  <a:tcPr marL="67232" marR="67232" marT="54000" marB="54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sz="1400" b="1" i="0" strike="noStrike" cap="none" spc="0" baseline="0" dirty="0">
                          <a:solidFill>
                            <a:srgbClr val="FFFFFF"/>
                          </a:solidFill>
                          <a:effectLst/>
                          <a:latin typeface="Segoe UI Semibold"/>
                          <a:ea typeface="Segoe UI Semibold"/>
                          <a:cs typeface="Segoe UI Semibold" charset="0"/>
                        </a:rPr>
                        <a:t>Descrição</a:t>
                      </a:r>
                    </a:p>
                  </a:txBody>
                  <a:tcPr marL="67232" marR="67232" marT="54000" marB="54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272790"/>
                  </a:ext>
                </a:extLst>
              </a:tr>
              <a:tr h="332237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ping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Execute ping no servidor. Retorna "PONG".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get [key]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Obtém um valor do cache.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020401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set [key] [value]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Define uma chave/valor no cache. Retorna "OK" em caso de êxito.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exists [key]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Retornará '1' se a </a:t>
                      </a:r>
                      <a:r>
                        <a:rPr lang="pt-BR" sz="1100" b="1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chave</a:t>
                      </a: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 existir no cache e '0’, </a:t>
                      </a:r>
                      <a:b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</a:b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caso contrário.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49518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incr [key]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Incremente o valor associado determinado com a </a:t>
                      </a:r>
                      <a:r>
                        <a:rPr lang="pt-BR" sz="1100" b="1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chave</a:t>
                      </a: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 em '1'. O valor deve ser um inteiro ou um duplo. Isso retorna o novo valor.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incrby [key] [amount]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Incremente o valor associado determinado com </a:t>
                      </a:r>
                      <a:b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</a:b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a </a:t>
                      </a:r>
                      <a:r>
                        <a:rPr lang="pt-BR" sz="1100" b="1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chave</a:t>
                      </a: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 pelo valor especificado. O valor deve ser um inteiro ou um duplo. Isso retorna o novo valor.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8110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type [key]</a:t>
                      </a: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Retorna o tipo associado com o valor para </a:t>
                      </a:r>
                      <a:b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</a:b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a determinada </a:t>
                      </a:r>
                      <a:r>
                        <a:rPr lang="pt-BR" sz="1100" b="1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chave</a:t>
                      </a: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del [key]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Exclui o valor associado à </a:t>
                      </a:r>
                      <a:r>
                        <a:rPr lang="pt-BR" sz="1100" b="1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chave</a:t>
                      </a:r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28480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flushdb</a:t>
                      </a:r>
                      <a:endParaRPr lang="en-US" sz="1100"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34290" marB="3429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Exclua todos os valores e chaves do banco </a:t>
                      </a:r>
                      <a:b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</a:br>
                      <a:r>
                        <a:rPr lang="pt-BR" sz="11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de dados.</a:t>
                      </a:r>
                    </a:p>
                  </a:txBody>
                  <a:tcPr marL="68580" marR="68580" marT="34290" marB="3429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232" marR="67232" marT="67232" marB="6723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67232" marR="67232" marT="67232" marB="6723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037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84192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60A1-9C25-1570-6EEA-8B67975A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Configurar o Cache do Azure para Redis (3 de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1299-ADDE-7FBD-1B55-4FC2512511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4089710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Como adicionar um tempo de expiração a valores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No Redis, expiramos os valores quando eles estão obsoletos aplicando uma vida útil (TTL) a uma chave.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Quando o tempo de vida expira, a chave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excluída automaticamente, exatamente como se o comando DEL tivesse sido emitido.</a:t>
            </a:r>
          </a:p>
          <a:p>
            <a:pPr lvl="1"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expirações podem ser definidas usando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precisão de segundos ou milissegundos.</a:t>
            </a:r>
          </a:p>
          <a:p>
            <a:pPr lvl="1"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resolução de tempo de expiração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sempre de 1 milissegundo.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EC8273-75B8-8E6D-8C0D-794F3CC98A09}"/>
              </a:ext>
            </a:extLst>
          </p:cNvPr>
          <p:cNvSpPr txBox="1"/>
          <p:nvPr/>
        </p:nvSpPr>
        <p:spPr>
          <a:xfrm>
            <a:off x="4907652" y="926306"/>
            <a:ext cx="3754755" cy="3144573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lIns="108000" tIns="81000" rIns="108000" bIns="81000"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‒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spc="-37">
                <a:latin typeface="Consolas"/>
                <a:ea typeface="Consolas"/>
                <a:cs typeface="Consolas"/>
              </a:rPr>
              <a:t>&gt; set counter 100</a:t>
            </a:r>
          </a:p>
          <a:p>
            <a:r>
              <a:rPr lang="pt-BR" sz="1500" spc="-37">
                <a:latin typeface="Consolas"/>
                <a:ea typeface="Consolas"/>
                <a:cs typeface="Consolas"/>
              </a:rPr>
              <a:t>OK</a:t>
            </a:r>
          </a:p>
          <a:p>
            <a:r>
              <a:rPr lang="pt-BR" sz="1500" spc="-37">
                <a:latin typeface="Consolas"/>
                <a:ea typeface="Consolas"/>
                <a:cs typeface="Consolas"/>
              </a:rPr>
              <a:t>&gt; expire counter 5</a:t>
            </a:r>
          </a:p>
          <a:p>
            <a:r>
              <a:rPr lang="pt-BR" sz="1500" spc="-37">
                <a:latin typeface="Consolas"/>
                <a:ea typeface="Consolas"/>
                <a:cs typeface="Consolas"/>
              </a:rPr>
              <a:t>(integer) 1</a:t>
            </a:r>
          </a:p>
          <a:p>
            <a:r>
              <a:rPr lang="pt-BR" sz="1500" spc="-37">
                <a:latin typeface="Consolas"/>
                <a:ea typeface="Consolas"/>
                <a:cs typeface="Consolas"/>
              </a:rPr>
              <a:t>&gt; get counter</a:t>
            </a:r>
          </a:p>
          <a:p>
            <a:r>
              <a:rPr lang="pt-BR" sz="1500" spc="-37">
                <a:latin typeface="Consolas"/>
                <a:ea typeface="Consolas"/>
                <a:cs typeface="Consolas"/>
              </a:rPr>
              <a:t>100</a:t>
            </a:r>
          </a:p>
          <a:p>
            <a:r>
              <a:rPr lang="pt-BR" sz="1500" spc="-37">
                <a:latin typeface="Consolas"/>
                <a:ea typeface="Consolas"/>
                <a:cs typeface="Consolas"/>
              </a:rPr>
              <a:t>... wait ...</a:t>
            </a:r>
          </a:p>
          <a:p>
            <a:r>
              <a:rPr lang="pt-BR" sz="1500" spc="-37">
                <a:latin typeface="Consolas"/>
                <a:ea typeface="Consolas"/>
                <a:cs typeface="Consolas"/>
              </a:rPr>
              <a:t>&gt; get counter</a:t>
            </a:r>
          </a:p>
          <a:p>
            <a:r>
              <a:rPr lang="pt-BR" sz="1500" spc="-37">
                <a:latin typeface="Consolas"/>
                <a:ea typeface="Consolas"/>
                <a:cs typeface="Consolas"/>
              </a:rPr>
              <a:t>(nil)</a:t>
            </a:r>
          </a:p>
        </p:txBody>
      </p:sp>
    </p:spTree>
    <p:extLst>
      <p:ext uri="{BB962C8B-B14F-4D97-AF65-F5344CB8AC3E}">
        <p14:creationId xmlns:p14="http://schemas.microsoft.com/office/powerpoint/2010/main" val="32906756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60A1-9C25-1570-6EEA-8B67975A7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Configurar o Cache do Azure para Redis (4 de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01299-ADDE-7FBD-1B55-4FC25125119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349216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Como acessar um Cache Redis de um cliente</a:t>
            </a:r>
          </a:p>
          <a:p>
            <a:pPr marL="0" indent="0">
              <a:spcAft>
                <a:spcPts val="450"/>
              </a:spcAft>
              <a:buNone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conectar-se a uma instância do Cache do Azure para Redis, você precisará do nome do host, da porta e de uma chave de acesso para o cache. Você pode recuperar essas informações no portal do Azure. 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nome do host é o endereço de internet público de seu cache, que foi criado usando o nome do cache. Por exemplo, sportsresults.redis.cache.windows.net.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chave de acesso atua como uma senha para o seu cache. Há duas chaves criadas: primária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secundária.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900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6431F-D541-C913-62C2-F0C59B2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2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Interagir com o Cache do Azure para Redis usando .NET (1 de 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A5D53-4330-8010-B406-772C28F6B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848375"/>
            <a:ext cx="8416529" cy="888555"/>
          </a:xfrm>
        </p:spPr>
        <p:txBody>
          <a:bodyPr/>
          <a:lstStyle/>
          <a:p>
            <a:pPr marL="0" indent="0">
              <a:spcAft>
                <a:spcPts val="450"/>
              </a:spcAft>
              <a:buNone/>
            </a:pPr>
            <a:r>
              <a:rPr lang="pt-BR" sz="18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 charset="0"/>
              </a:rPr>
              <a:t>Execução de comandos no cache Redis</a:t>
            </a:r>
          </a:p>
          <a:p>
            <a:pPr marL="0" indent="0" defTabSz="685775">
              <a:lnSpc>
                <a:spcPct val="100000"/>
              </a:lnSpc>
              <a:spcBef>
                <a:spcPct val="0"/>
              </a:spcBef>
              <a:spcAft>
                <a:spcPts val="450"/>
              </a:spcAft>
              <a:buNone/>
              <a:defRPr/>
            </a:pPr>
            <a:r>
              <a:rPr lang="pt-BR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Um cliente popular do Redis de alto desempenho para a linguagem .NET é </a:t>
            </a:r>
            <a:r>
              <a:rPr lang="en-US" sz="1500" u="sng" dirty="0" err="1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StackExchange.Redis</a:t>
            </a:r>
            <a:r>
              <a:rPr lang="pt-BR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. </a:t>
            </a:r>
            <a:br>
              <a:rPr lang="pt-BR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</a:br>
            <a:r>
              <a:rPr lang="pt-BR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O pacote está disponível por meio do NuGet e pode ser adicionado ao código .NET usando </a:t>
            </a:r>
            <a:br>
              <a:rPr lang="pt-BR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</a:br>
            <a:r>
              <a:rPr lang="pt-BR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a linha de comando ou o IDE.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E42D9C-6421-B47D-FD4F-F73C6CC555AB}"/>
              </a:ext>
            </a:extLst>
          </p:cNvPr>
          <p:cNvSpPr txBox="1">
            <a:spLocks/>
          </p:cNvSpPr>
          <p:nvPr/>
        </p:nvSpPr>
        <p:spPr>
          <a:xfrm>
            <a:off x="404194" y="1993696"/>
            <a:ext cx="8345696" cy="1977464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lIns="68580" tIns="68580" rIns="68580" bIns="6858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‒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50" dirty="0">
                <a:solidFill>
                  <a:srgbClr val="008000"/>
                </a:solidFill>
                <a:latin typeface="Consolas" panose="020B0609020204030204" pitchFamily="49" charset="0"/>
              </a:rPr>
              <a:t>//Creating a connection</a:t>
            </a:r>
          </a:p>
          <a:p>
            <a:endParaRPr lang="en-US" sz="1350" dirty="0">
              <a:latin typeface="Consolas" panose="020B0609020204030204" pitchFamily="49" charset="0"/>
            </a:endParaRPr>
          </a:p>
          <a:p>
            <a:r>
              <a:rPr lang="en-US" sz="135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1350" dirty="0"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267F99"/>
                </a:solidFill>
                <a:latin typeface="Consolas" panose="020B0609020204030204" pitchFamily="49" charset="0"/>
              </a:rPr>
              <a:t>StackExchange</a:t>
            </a:r>
            <a:r>
              <a:rPr lang="en-US" sz="1350" dirty="0" err="1"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267F99"/>
                </a:solidFill>
                <a:latin typeface="Consolas" panose="020B0609020204030204" pitchFamily="49" charset="0"/>
              </a:rPr>
              <a:t>Redis</a:t>
            </a:r>
            <a:r>
              <a:rPr lang="en-US" sz="13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latin typeface="Consolas" panose="020B0609020204030204" pitchFamily="49" charset="0"/>
              </a:rPr>
              <a:t>...</a:t>
            </a:r>
          </a:p>
          <a:p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50" dirty="0"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350" dirty="0">
                <a:latin typeface="Consolas" panose="020B0609020204030204" pitchFamily="49" charset="0"/>
              </a:rPr>
              <a:t> = </a:t>
            </a:r>
            <a:r>
              <a:rPr lang="en-US" sz="1350" dirty="0">
                <a:solidFill>
                  <a:srgbClr val="A31515"/>
                </a:solidFill>
                <a:latin typeface="Consolas" panose="020B0609020204030204" pitchFamily="49" charset="0"/>
              </a:rPr>
              <a:t>"[cache-name].redis.cache.windows.net:6380,password=[password-here],</a:t>
            </a:r>
            <a:r>
              <a:rPr lang="en-US" sz="1350" dirty="0" err="1">
                <a:solidFill>
                  <a:srgbClr val="A31515"/>
                </a:solidFill>
                <a:latin typeface="Consolas" panose="020B0609020204030204" pitchFamily="49" charset="0"/>
              </a:rPr>
              <a:t>ssl</a:t>
            </a:r>
            <a:r>
              <a:rPr lang="en-US" sz="1350" dirty="0">
                <a:solidFill>
                  <a:srgbClr val="A31515"/>
                </a:solidFill>
                <a:latin typeface="Consolas" panose="020B0609020204030204" pitchFamily="49" charset="0"/>
              </a:rPr>
              <a:t>=</a:t>
            </a:r>
            <a:r>
              <a:rPr lang="en-US" sz="1350" dirty="0" err="1">
                <a:solidFill>
                  <a:srgbClr val="A31515"/>
                </a:solidFill>
                <a:latin typeface="Consolas" panose="020B0609020204030204" pitchFamily="49" charset="0"/>
              </a:rPr>
              <a:t>True,abortConnect</a:t>
            </a:r>
            <a:r>
              <a:rPr lang="en-US" sz="1350" dirty="0">
                <a:solidFill>
                  <a:srgbClr val="A31515"/>
                </a:solidFill>
                <a:latin typeface="Consolas" panose="020B0609020204030204" pitchFamily="49" charset="0"/>
              </a:rPr>
              <a:t>=False"</a:t>
            </a:r>
            <a:r>
              <a:rPr lang="en-US" sz="1350" dirty="0">
                <a:latin typeface="Consolas" panose="020B0609020204030204" pitchFamily="49" charset="0"/>
              </a:rPr>
              <a:t>;</a:t>
            </a:r>
          </a:p>
          <a:p>
            <a:r>
              <a:rPr lang="en-US" sz="135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350" dirty="0">
                <a:latin typeface="Consolas" panose="020B0609020204030204" pitchFamily="49" charset="0"/>
              </a:rPr>
              <a:t> </a:t>
            </a:r>
            <a:r>
              <a:rPr lang="en-US" sz="1350" dirty="0" err="1">
                <a:solidFill>
                  <a:srgbClr val="001080"/>
                </a:solidFill>
                <a:latin typeface="Consolas" panose="020B0609020204030204" pitchFamily="49" charset="0"/>
              </a:rPr>
              <a:t>redisConnection</a:t>
            </a:r>
            <a:r>
              <a:rPr lang="en-US" sz="1350" dirty="0">
                <a:latin typeface="Consolas" panose="020B0609020204030204" pitchFamily="49" charset="0"/>
              </a:rPr>
              <a:t> = </a:t>
            </a:r>
            <a:r>
              <a:rPr lang="en-US" sz="1350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ConnectionMultiplexer</a:t>
            </a:r>
            <a:r>
              <a:rPr lang="en-US" sz="1350" dirty="0" err="1">
                <a:latin typeface="Consolas" panose="020B0609020204030204" pitchFamily="49" charset="0"/>
              </a:rPr>
              <a:t>.</a:t>
            </a:r>
            <a:r>
              <a:rPr lang="en-US" sz="1350" dirty="0" err="1">
                <a:solidFill>
                  <a:srgbClr val="795E26"/>
                </a:solidFill>
                <a:latin typeface="Consolas" panose="020B0609020204030204" pitchFamily="49" charset="0"/>
              </a:rPr>
              <a:t>Connect</a:t>
            </a:r>
            <a:r>
              <a:rPr lang="en-US" sz="1350" dirty="0">
                <a:latin typeface="Consolas" panose="020B0609020204030204" pitchFamily="49" charset="0"/>
              </a:rPr>
              <a:t>(</a:t>
            </a:r>
            <a:r>
              <a:rPr lang="en-US" sz="1350" dirty="0" err="1">
                <a:solidFill>
                  <a:srgbClr val="001080"/>
                </a:solidFill>
                <a:latin typeface="Consolas" panose="020B0609020204030204" pitchFamily="49" charset="0"/>
              </a:rPr>
              <a:t>connectionString</a:t>
            </a:r>
            <a:r>
              <a:rPr lang="en-US" sz="135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58564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6431F-D541-C913-62C2-F0C59B2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2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Interagir com o Cache do Azure para Redis usando .NET (2 de 3)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A5D53-4330-8010-B406-772C28F6B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529" cy="1156184"/>
          </a:xfrm>
        </p:spPr>
        <p:txBody>
          <a:bodyPr/>
          <a:lstStyle/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 charset="0"/>
              </a:rPr>
              <a:t>Quando você tiver um </a:t>
            </a:r>
            <a:r>
              <a:rPr lang="pt-BR" sz="135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Consolas"/>
                <a:ea typeface="Consolas"/>
                <a:cs typeface="Consolas"/>
              </a:rPr>
              <a:t>ConnectionMultiplexer</a:t>
            </a:r>
            <a:r>
              <a:rPr lang="pt-BR" sz="135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 charset="0"/>
              </a:rPr>
              <a:t>, há três coisas principais que talvez seja melhor você fazer:</a:t>
            </a:r>
          </a:p>
          <a:p>
            <a:pPr marL="176213" indent="-176213">
              <a:spcAft>
                <a:spcPts val="450"/>
              </a:spcAft>
            </a:pPr>
            <a:r>
              <a:rPr lang="pt-BR" sz="1275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Acessar um banco de dados Redis (exemplo abaixo)</a:t>
            </a:r>
          </a:p>
          <a:p>
            <a:pPr marL="176213" indent="-176213">
              <a:spcAft>
                <a:spcPts val="450"/>
              </a:spcAft>
            </a:pPr>
            <a:r>
              <a:rPr lang="pt-BR" sz="1275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Usar os recursos de publicador/subscrito do Redis. (Fora do escopo deste módulo).</a:t>
            </a:r>
          </a:p>
          <a:p>
            <a:pPr marL="176213" indent="-176213">
              <a:spcAft>
                <a:spcPts val="450"/>
              </a:spcAft>
            </a:pPr>
            <a:r>
              <a:rPr lang="pt-BR" sz="1275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Acessar um servidor individual para manutenção ou monitoramento.</a:t>
            </a:r>
          </a:p>
          <a:p>
            <a:pPr marL="0" indent="0">
              <a:buNone/>
            </a:pPr>
            <a:endParaRPr lang="en-US" sz="13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F1C6-6780-C3BF-268F-738A757C37D9}"/>
              </a:ext>
            </a:extLst>
          </p:cNvPr>
          <p:cNvSpPr txBox="1">
            <a:spLocks/>
          </p:cNvSpPr>
          <p:nvPr/>
        </p:nvSpPr>
        <p:spPr>
          <a:xfrm>
            <a:off x="342900" y="2278202"/>
            <a:ext cx="8345696" cy="2054409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lIns="68580" tIns="68580" rIns="68580" bIns="6858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‒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Accessing a database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 err="1">
                <a:solidFill>
                  <a:srgbClr val="267F99"/>
                </a:solidFill>
                <a:latin typeface="Consolas" panose="020B0609020204030204" pitchFamily="49" charset="0"/>
              </a:rPr>
              <a:t>IDatabase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Consolas" panose="020B0609020204030204" pitchFamily="49" charset="0"/>
              </a:rPr>
              <a:t>redisConnection</a:t>
            </a:r>
            <a:r>
              <a:rPr lang="en-US" sz="1050" dirty="0" err="1"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latin typeface="Consolas" panose="020B0609020204030204" pitchFamily="49" charset="0"/>
              </a:rPr>
              <a:t>GetDatabase</a:t>
            </a:r>
            <a:r>
              <a:rPr lang="en-US" sz="1050" dirty="0">
                <a:latin typeface="Consolas" panose="020B0609020204030204" pitchFamily="49" charset="0"/>
              </a:rPr>
              <a:t>();</a:t>
            </a:r>
          </a:p>
          <a:p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Example of storing a key/value in the cache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001080"/>
                </a:solidFill>
                <a:latin typeface="Consolas" panose="020B0609020204030204" pitchFamily="49" charset="0"/>
              </a:rPr>
              <a:t>wasSet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050" dirty="0" err="1"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StringSet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favorite:flavor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-love-rocky-road"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br>
              <a:rPr lang="en-US" sz="1050" dirty="0"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Retrieving the value</a:t>
            </a:r>
            <a:endParaRPr lang="en-US" sz="1050" dirty="0"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050" dirty="0"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050" dirty="0">
                <a:latin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001080"/>
                </a:solidFill>
                <a:latin typeface="Consolas" panose="020B0609020204030204" pitchFamily="49" charset="0"/>
              </a:rPr>
              <a:t>db</a:t>
            </a:r>
            <a:r>
              <a:rPr lang="en-US" sz="1050" dirty="0" err="1"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latin typeface="Consolas" panose="020B0609020204030204" pitchFamily="49" charset="0"/>
              </a:rPr>
              <a:t>StringGet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favorite:flavor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05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050" dirty="0" err="1">
                <a:latin typeface="Consolas" panose="020B0609020204030204" pitchFamily="49" charset="0"/>
              </a:rPr>
              <a:t>.</a:t>
            </a:r>
            <a:r>
              <a:rPr lang="en-US" sz="105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050" dirty="0">
                <a:latin typeface="Consolas" panose="020B0609020204030204" pitchFamily="49" charset="0"/>
              </a:rPr>
              <a:t>(</a:t>
            </a:r>
            <a:r>
              <a:rPr lang="en-US" sz="105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050" dirty="0">
                <a:latin typeface="Consolas" panose="020B0609020204030204" pitchFamily="49" charset="0"/>
              </a:rPr>
              <a:t>); 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// displays: ""</a:t>
            </a:r>
            <a:r>
              <a:rPr lang="en-US" sz="1050" dirty="0" err="1">
                <a:solidFill>
                  <a:srgbClr val="008000"/>
                </a:solidFill>
                <a:latin typeface="Consolas" panose="020B0609020204030204" pitchFamily="49" charset="0"/>
              </a:rPr>
              <a:t>i</a:t>
            </a:r>
            <a:r>
              <a:rPr lang="en-US" sz="1050" dirty="0">
                <a:solidFill>
                  <a:srgbClr val="008000"/>
                </a:solidFill>
                <a:latin typeface="Consolas" panose="020B0609020204030204" pitchFamily="49" charset="0"/>
              </a:rPr>
              <a:t>-love-rocky-road""</a:t>
            </a:r>
            <a:endParaRPr lang="en-US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1643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6431F-D541-C913-62C2-F0C59B2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2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Interagir com o Cache do Azure para Redis usando .NET (3 de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54555-AC19-97C6-4089-623F4723BB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pt-BR">
                <a:latin typeface="Segoe UI Semibold"/>
                <a:ea typeface="Segoe UI Semibold"/>
                <a:cs typeface="Segoe UI Semibold" charset="0"/>
              </a:rPr>
              <a:t>Outras operações comuns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FC9ED59-8AC8-C69D-0C49-EBF8A642CA71}"/>
              </a:ext>
            </a:extLst>
          </p:cNvPr>
          <p:cNvGraphicFramePr>
            <a:graphicFrameLocks noGrp="1"/>
          </p:cNvGraphicFramePr>
          <p:nvPr/>
        </p:nvGraphicFramePr>
        <p:xfrm>
          <a:off x="342900" y="1281151"/>
          <a:ext cx="8416528" cy="28422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5957">
                  <a:extLst>
                    <a:ext uri="{9D8B030D-6E8A-4147-A177-3AD203B41FA5}">
                      <a16:colId xmlns:a16="http://schemas.microsoft.com/office/drawing/2014/main" val="1055110506"/>
                    </a:ext>
                  </a:extLst>
                </a:gridCol>
                <a:gridCol w="6760571">
                  <a:extLst>
                    <a:ext uri="{9D8B030D-6E8A-4147-A177-3AD203B41FA5}">
                      <a16:colId xmlns:a16="http://schemas.microsoft.com/office/drawing/2014/main" val="203697181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400" b="1" i="0" strike="noStrike" cap="none" spc="0" baseline="0">
                          <a:solidFill>
                            <a:srgbClr val="FFFFFF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Método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400" b="1" i="0" strike="noStrike" cap="none" spc="0" baseline="0">
                          <a:solidFill>
                            <a:srgbClr val="FFFFFF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Descrição</a:t>
                      </a:r>
                      <a:endParaRPr lang="en-US" sz="14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1059175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CreateBatch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Cria um grupo de operações que será enviado ao servidor como uma unidade única, mas não necessariamente processada como uma unidade.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179112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CreateTransaction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Cria um grupo de operações que será enviado ao servidor como uma unidade única e processada no servidor como uma unidade única.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461182649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KeyDelete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Exclua a chave/valor.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31307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KeyExists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Retorna se a chave especificada existe no cache.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8957948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KeyExpire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Define uma expiração de TTL (vida útil) em uma chave.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55210726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KeyRename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Renomeia uma chave.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03820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KeyTimeToLive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Retorna a TTL de uma chave.</a:t>
                      </a:r>
                      <a:endParaRPr lang="en-US" sz="12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110549174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onsolas"/>
                          <a:cs typeface="Consolas"/>
                        </a:rPr>
                        <a:t>KeyType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pt-BR" sz="1200" b="0" i="0" strike="noStrike" cap="none" spc="0" baseline="0" dirty="0">
                          <a:solidFill>
                            <a:srgbClr val="000000"/>
                          </a:solidFill>
                          <a:effectLst/>
                          <a:latin typeface="Segoe UI"/>
                          <a:ea typeface="Segoe UI"/>
                          <a:cs typeface="Segoe UI"/>
                        </a:rPr>
                        <a:t>Retorna a representação de cadeia de caracteres do tipo do valor armazenado na chave. Os tipos diferentes para retorno são: cadeia de caracteres, lista, conjunto, zset e hash.</a:t>
                      </a:r>
                      <a:endParaRPr lang="en-US" sz="12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64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1616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A3BBE-B488-43DD-B070-0919A72A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8275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Resumo e verificação de conhecimentos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7D7FC9-B011-1D97-BC8A-841DD0A7C57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2900" y="1314451"/>
            <a:ext cx="3764830" cy="2821781"/>
          </a:xfrm>
        </p:spPr>
        <p:txBody>
          <a:bodyPr>
            <a:no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módulo, você aprendeu a: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Explicar os principais cenários abrangidos pelo Cache do Azure para Redis e suas camadas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serviço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Identificar os parâmetros de chave para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criar uma instância do Cache do Azure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Redis e interagir com o cache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Conectar um aplicativo para Cache do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Azure para Redis usando o .NET Core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A2E3A5-491E-5D2A-26A0-B9501E6B8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155746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10" name="Text Placeholder 43">
            <a:extLst>
              <a:ext uri="{FF2B5EF4-FFF2-40B4-BE49-F238E27FC236}">
                <a16:creationId xmlns:a16="http://schemas.microsoft.com/office/drawing/2014/main" id="{4FC27DB2-F05B-E624-8C00-315CD548313F}"/>
              </a:ext>
            </a:extLst>
          </p:cNvPr>
          <p:cNvSpPr txBox="1"/>
          <p:nvPr/>
        </p:nvSpPr>
        <p:spPr>
          <a:xfrm>
            <a:off x="5036273" y="1557464"/>
            <a:ext cx="3504330" cy="5752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Qual é a camada de serviço mais baixa recomendada para uso em cenários de produção do Cache do Azure para Redis?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35A33D-4B76-4EF0-2434-6808E38C7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80878" y="2525079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2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12" name="Text Placeholder 43">
            <a:extLst>
              <a:ext uri="{FF2B5EF4-FFF2-40B4-BE49-F238E27FC236}">
                <a16:creationId xmlns:a16="http://schemas.microsoft.com/office/drawing/2014/main" id="{5BFC22EB-D1DE-7538-0959-A4B6B152686D}"/>
              </a:ext>
            </a:extLst>
          </p:cNvPr>
          <p:cNvSpPr txBox="1"/>
          <p:nvPr/>
        </p:nvSpPr>
        <p:spPr>
          <a:xfrm>
            <a:off x="5036273" y="2525079"/>
            <a:ext cx="3432560" cy="73665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>
                <a:cs typeface="Segoe UI" panose="020B0502040204020203" pitchFamily="34" charset="0"/>
              </a:defRPr>
            </a:lvl1pPr>
            <a:lvl2pPr marL="574675" indent="-23495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indent="-227013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141413" indent="-169863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6363" indent="-179388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10000"/>
              </a:lnSpc>
            </a:pPr>
            <a:r>
              <a:rPr lang="pt-BR" sz="1350" dirty="0">
                <a:latin typeface="Segoe UI"/>
                <a:ea typeface="Segoe UI"/>
                <a:cs typeface="Segoe UI"/>
              </a:rPr>
              <a:t>Qual é a resolução de tempo de expiração </a:t>
            </a:r>
            <a:br>
              <a:rPr lang="pt-BR" sz="1350" dirty="0">
                <a:latin typeface="Segoe UI"/>
                <a:ea typeface="Segoe UI"/>
                <a:cs typeface="Segoe UI"/>
              </a:rPr>
            </a:br>
            <a:r>
              <a:rPr lang="pt-BR" sz="1350" dirty="0">
                <a:latin typeface="Segoe UI"/>
                <a:ea typeface="Segoe UI"/>
                <a:cs typeface="Segoe UI"/>
              </a:rPr>
              <a:t>ao aplicar uma TTL (vida útil) a uma chave </a:t>
            </a:r>
            <a:br>
              <a:rPr lang="pt-BR" sz="1350" dirty="0">
                <a:latin typeface="Segoe UI"/>
                <a:ea typeface="Segoe UI"/>
                <a:cs typeface="Segoe UI"/>
              </a:rPr>
            </a:br>
            <a:r>
              <a:rPr lang="pt-BR" sz="1350" dirty="0">
                <a:latin typeface="Segoe UI"/>
                <a:ea typeface="Segoe UI"/>
                <a:cs typeface="Segoe UI"/>
              </a:rPr>
              <a:t>no Redis?</a:t>
            </a:r>
          </a:p>
        </p:txBody>
      </p:sp>
    </p:spTree>
    <p:extLst>
      <p:ext uri="{BB962C8B-B14F-4D97-AF65-F5344CB8AC3E}">
        <p14:creationId xmlns:p14="http://schemas.microsoft.com/office/powerpoint/2010/main" val="11048977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DAD38E12-33BE-145B-D53C-7116579E2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75C03B17-F1E3-F164-B6D5-606D07ECC6D1}"/>
              </a:ext>
            </a:extLst>
          </p:cNvPr>
          <p:cNvSpPr txBox="1"/>
          <p:nvPr/>
        </p:nvSpPr>
        <p:spPr>
          <a:xfrm>
            <a:off x="565525" y="3765781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Conectar um aplicativo para Cache do Azure para Redis usando o .NET Core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79FE3D90-9C05-E2C1-B806-DB1D4BF60DF1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Exercício 01</a:t>
            </a:r>
            <a:endParaRPr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0B6A25E-D669-C1C2-C788-C9B25111BC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65F8D6-229A-8672-9264-FB8D8369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9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82F9A-F659-CDFB-4B89-F7866B102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308611"/>
            <a:ext cx="8274305" cy="386582"/>
          </a:xfrm>
        </p:spPr>
        <p:txBody>
          <a:bodyPr>
            <a:normAutofit fontScale="90000"/>
          </a:bodyPr>
          <a:lstStyle/>
          <a:p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Exercício: conectar um aplicativo para Cache do Azure</a:t>
            </a:r>
            <a:b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</a:br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para Redis usando o .NET Core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891AE-CDD2-6514-D194-D05828BCBF6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exercício, você aprenderá </a:t>
            </a:r>
            <a:b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criar uma nova instância de cache Redis usando os comandos da CLI do Azure e criará um aplicativo de console do .NET Core para adicionar e recuperar valores do cache.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A883D-06AE-9BF1-EDA6-B96F619F8C0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Objetivos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Criar recursos do Azure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Criar o aplicativo de console</a:t>
            </a:r>
          </a:p>
          <a:p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Limpar os recursos</a:t>
            </a:r>
          </a:p>
        </p:txBody>
      </p:sp>
    </p:spTree>
    <p:extLst>
      <p:ext uri="{BB962C8B-B14F-4D97-AF65-F5344CB8AC3E}">
        <p14:creationId xmlns:p14="http://schemas.microsoft.com/office/powerpoint/2010/main" val="82938499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Arial"/>
              </a:rPr>
              <a:t>Desenvolver para Armazenamento em </a:t>
            </a:r>
            <a:r>
              <a: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A5A5A5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Arial"/>
              </a:rPr>
              <a:t>CDNs</a:t>
            </a:r>
            <a:endParaRPr kumimoji="0" lang="pt-BR" sz="2400" b="0" i="0" u="none" strike="noStrike" kern="0" cap="none" spc="0" normalizeH="0" baseline="0" noProof="0" dirty="0">
              <a:ln>
                <a:noFill/>
              </a:ln>
              <a:solidFill>
                <a:srgbClr val="A5A5A5"/>
              </a:solidFill>
              <a:effectLst/>
              <a:uLnTx/>
              <a:uFillTx/>
              <a:latin typeface="Calibri"/>
              <a:ea typeface="Calibri"/>
              <a:cs typeface="Calibri"/>
              <a:sym typeface="Arial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entury Gothic"/>
                <a:ea typeface="Century Gothic"/>
                <a:cs typeface="Century Gothic"/>
                <a:sym typeface="Century Gothic"/>
              </a:rPr>
              <a:t>Aula 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EA4E60"/>
              </a:solidFill>
              <a:effectLst/>
              <a:uLnTx/>
              <a:uFillTx/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tabLst/>
              <a:defRPr/>
            </a:pPr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[</a:t>
            </a:r>
            <a:fld id="{00000000-1234-1234-1234-123412341234}" type="slidenum"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EA4E6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  <a:tabLst/>
                <a:defRPr/>
              </a:pPr>
              <a:t>19</a:t>
            </a:fld>
            <a:r>
              <a:rPr kumimoji="0" lang="en-US" sz="1300" b="0" i="0" u="none" strike="noStrike" kern="0" cap="none" spc="0" normalizeH="0" baseline="0" noProof="0">
                <a:ln>
                  <a:noFill/>
                </a:ln>
                <a:solidFill>
                  <a:srgbClr val="040A24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]</a:t>
            </a:r>
            <a:endParaRPr kumimoji="0" lang="pt-BR" sz="1300" b="0" i="0" u="none" strike="noStrike" kern="0" cap="none" spc="0" normalizeH="0" baseline="0" noProof="0">
              <a:ln>
                <a:noFill/>
              </a:ln>
              <a:solidFill>
                <a:srgbClr val="040A24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9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1616D4EB-5ECE-2334-2742-4085804B1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EAF5CA8-C3EC-9EF7-55A4-20EBF5904904}"/>
              </a:ext>
            </a:extLst>
          </p:cNvPr>
          <p:cNvSpPr txBox="1"/>
          <p:nvPr/>
        </p:nvSpPr>
        <p:spPr>
          <a:xfrm>
            <a:off x="2572872" y="865917"/>
            <a:ext cx="64515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Atualmente Arquiteto no Itaú.</a:t>
            </a:r>
          </a:p>
          <a:p>
            <a:endParaRPr lang="pt-BR" sz="1600" dirty="0"/>
          </a:p>
          <a:p>
            <a:r>
              <a:rPr lang="pt-BR" sz="1600" dirty="0"/>
              <a:t>Professor Universitário na </a:t>
            </a:r>
            <a:r>
              <a:rPr lang="pt-BR" sz="1600" dirty="0" err="1"/>
              <a:t>Cogna</a:t>
            </a:r>
            <a:r>
              <a:rPr lang="pt-BR" sz="1600" dirty="0"/>
              <a:t> nas disciplinas de Cloud e </a:t>
            </a:r>
            <a:r>
              <a:rPr lang="pt-BR" sz="1600" dirty="0" err="1"/>
              <a:t>DevOps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r>
              <a:rPr lang="pt-BR" sz="1600" dirty="0"/>
              <a:t>Palestrante, mentor atuante como transformador carreiras e performando organizações.</a:t>
            </a:r>
          </a:p>
          <a:p>
            <a:endParaRPr lang="pt-BR" sz="1600" dirty="0"/>
          </a:p>
          <a:p>
            <a:r>
              <a:rPr lang="pt-BR" sz="1600" dirty="0"/>
              <a:t>Reconhecido como Microsoft MVP desde 2022, atuante como profissional de tecnologia há mais de 22 anos, mantendo o foco no resultado.</a:t>
            </a:r>
          </a:p>
          <a:p>
            <a:endParaRPr lang="pt-BR" sz="1600" dirty="0"/>
          </a:p>
          <a:p>
            <a:r>
              <a:rPr lang="pt-BR" sz="1600" dirty="0"/>
              <a:t>Reconhecido como AWS Community Builder desde 2023.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CDB5AAD2-F454-C96A-2D41-62E036659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150" y="4206372"/>
            <a:ext cx="1854539" cy="758209"/>
          </a:xfrm>
          <a:prstGeom prst="rect">
            <a:avLst/>
          </a:prstGeom>
        </p:spPr>
      </p:pic>
      <p:pic>
        <p:nvPicPr>
          <p:cNvPr id="1026" name="Picture 2" descr="AWS Community Builders Program. 2024 Application | by Ntombizakhona Mabaso  | Medium">
            <a:extLst>
              <a:ext uri="{FF2B5EF4-FFF2-40B4-BE49-F238E27FC236}">
                <a16:creationId xmlns:a16="http://schemas.microsoft.com/office/drawing/2014/main" id="{39CE65D2-7651-4D14-B014-5048521F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022" y="4277583"/>
            <a:ext cx="1186556" cy="75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6D11A2C-7D91-427D-B702-827BFA69A7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2372439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BCAA94-A6C4-514B-0290-9FB9D5AC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99026-E645-1D16-E8FF-1A077BC710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pt-BR" sz="180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Uma CDN (rede de distribuição de conteúdo) é uma rede distribuída de servidores que pode fornecer conteúdo da Web para os usuários com eficiência.</a:t>
            </a:r>
          </a:p>
          <a:p>
            <a:pPr>
              <a:spcAft>
                <a:spcPts val="450"/>
              </a:spcAft>
            </a:pPr>
            <a:r>
              <a:rPr lang="pt-BR" sz="180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CDNs armazenam conteúdo armazenado em cache em servidores de borda em localizações de ponto de presença (POP) que estão próximas aos usuários finais, para minimizar a latência.</a:t>
            </a:r>
          </a:p>
        </p:txBody>
      </p:sp>
    </p:spTree>
    <p:extLst>
      <p:ext uri="{BB962C8B-B14F-4D97-AF65-F5344CB8AC3E}">
        <p14:creationId xmlns:p14="http://schemas.microsoft.com/office/powerpoint/2010/main" val="45500403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6F924-AEEF-95EC-6C32-D32D9C04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2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Explorar as Redes de Distribuição de Conteúdo do Azure (1 de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F88A6-CDB0-2D8F-E346-9EFC491113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Visão geral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CDN (Rede de Distribuição de Conteúdo) do Azure oferece conteúdo de alta largura de banda aos usuários armazenando em cache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conteúdo em nós físicos estrategicamente posicionados em todo o mundo.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CDN do Azure também pode acelerar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conteúdo dinâmico, que não pode ser armazenado em cache, aproveitando várias otimizações de rede usando POPs de CDN. 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F43F7-B3E6-3369-18B6-EF7AD1516F4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Benefícios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Melhor desempenho e melhor experiência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do usuário para usuários finais.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Grande dimensionamento para lidar melhor com altas cargas instantâneas.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Distribuição de solicitações de usuário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fornecimento de conteúdo de servidores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borda, assim menos tráfego é enviado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ao servidor de origem.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2228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6F924-AEEF-95EC-6C32-D32D9C04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175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Explorar as Redes de Distribuição de Conteúdo do Azure (2 de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F88A6-CDB0-2D8F-E346-9EFC491113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899" y="926307"/>
            <a:ext cx="4301837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Como funciona a Rede de Distribuição </a:t>
            </a:r>
            <a:b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</a:b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de Conteúdo do Azure</a:t>
            </a:r>
          </a:p>
          <a:p>
            <a:pPr marL="169069" lvl="1" indent="-169069">
              <a:spcBef>
                <a:spcPct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Alice solicita um arquivo usando uma URL com um nome de domínio especial, como </a:t>
            </a:r>
            <a:r>
              <a:rPr lang="pt-BR" sz="1125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&lt;endpoint name&gt;.azureedge.net</a:t>
            </a: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.</a:t>
            </a:r>
          </a:p>
          <a:p>
            <a:pPr marL="169069" lvl="1" indent="-169069">
              <a:spcBef>
                <a:spcPct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os servidores de borda no POP não tiverem o arquivo </a:t>
            </a:r>
            <a:b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em seu cache, as solicitações de POP solicitarão o arquivo </a:t>
            </a:r>
            <a:b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do servidor de origem.</a:t>
            </a:r>
          </a:p>
          <a:p>
            <a:pPr marL="169069" lvl="1" indent="-169069">
              <a:spcBef>
                <a:spcPct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servidor de origem retorna o arquivo para um servidor </a:t>
            </a:r>
            <a:b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borda em POP.</a:t>
            </a:r>
          </a:p>
          <a:p>
            <a:pPr marL="169069" lvl="1" indent="-169069">
              <a:spcBef>
                <a:spcPct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servidor de borda em POP armazena o arquivo em cache </a:t>
            </a:r>
            <a:b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o retorna à solicitante original (Brenda).</a:t>
            </a:r>
          </a:p>
          <a:p>
            <a:pPr marL="169069" lvl="1" indent="-169069">
              <a:spcBef>
                <a:spcPct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Outros usuários podem então solicitar o mesmo arquivo </a:t>
            </a:r>
            <a:b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usando a mesma URL que Alice usou.</a:t>
            </a:r>
          </a:p>
          <a:p>
            <a:pPr marL="169069" lvl="1" indent="-169069">
              <a:spcBef>
                <a:spcPct val="0"/>
              </a:spcBef>
              <a:spcAft>
                <a:spcPts val="450"/>
              </a:spcAft>
              <a:buFont typeface="+mj-lt"/>
              <a:buAutoNum type="arabicPeriod"/>
            </a:pP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a vida útil do arquivo ainda não tiver expirado, o servidor </a:t>
            </a:r>
            <a:b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125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borda POP retornará os arquivos diretamente do cache.</a:t>
            </a:r>
          </a:p>
        </p:txBody>
      </p:sp>
      <p:pic>
        <p:nvPicPr>
          <p:cNvPr id="2" name="Picture 1" descr="Image showing how Azure CDN operates, the steps shown in the image are explained below.">
            <a:extLst>
              <a:ext uri="{FF2B5EF4-FFF2-40B4-BE49-F238E27FC236}">
                <a16:creationId xmlns:a16="http://schemas.microsoft.com/office/drawing/2014/main" id="{4ACDE7A0-A8AA-55A6-D4BE-46A83CB3B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770" y="1604728"/>
            <a:ext cx="3892499" cy="21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84362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6F924-AEEF-95EC-6C32-D32D9C04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175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Explorar as Redes de Distribuição de Conteúdo do Azure (3 de 4)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F88A6-CDB0-2D8F-E346-9EFC491113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898" y="926307"/>
            <a:ext cx="4229102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Requisitos</a:t>
            </a:r>
          </a:p>
          <a:p>
            <a:pPr>
              <a:spcAft>
                <a:spcPts val="90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precisa criar pelo menos um perfil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CDN, que é uma coleção de pontos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extremidade CDN.</a:t>
            </a:r>
          </a:p>
          <a:p>
            <a:pPr>
              <a:spcAft>
                <a:spcPts val="90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Cada ponto de extremidade CDN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representa uma configuração específica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do comportamento de entrega de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conteúdo e o acesso.</a:t>
            </a:r>
          </a:p>
          <a:p>
            <a:pPr>
              <a:spcAft>
                <a:spcPts val="90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organizar seus pontos de extremidade CDN por domínio de Internet, aplicativo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Web ou algum outro critério, use vários perfis.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F43F7-B3E6-3369-18B6-EF7AD1516F4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Limitações</a:t>
            </a:r>
          </a:p>
          <a:p>
            <a:pPr marL="0" indent="0">
              <a:spcAft>
                <a:spcPts val="450"/>
              </a:spcAft>
              <a:buNone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Cada assinatura do Azure tem limites padrão para os seguintes recursos: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número de perfis CDN que podem ser criados.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número de pontos de extremidade que podem ser criados em um perfil CDN.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número de domínios personalizados que podem ser mapeados para um ponto de extremidade.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3098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5FF8C9-A7C5-10B2-7CA4-0EDDA824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25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Explorar as Redes de Distribuição de Conteúdo do Azure (4 de 4)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F43B7-329E-1B9A-F0D7-18F072F59A5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A CDN do Azure (Rede de Distribuição de Conteúdo) inclui três produtos: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CDN Standard do Azure da Microsoft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CDN do Azure Standard da Edgio (anteriormente Verizon)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CDN do Azure Premium da Edgio (anteriormente Verizon)</a:t>
            </a:r>
          </a:p>
        </p:txBody>
      </p:sp>
    </p:spTree>
    <p:extLst>
      <p:ext uri="{BB962C8B-B14F-4D97-AF65-F5344CB8AC3E}">
        <p14:creationId xmlns:p14="http://schemas.microsoft.com/office/powerpoint/2010/main" val="188921631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17A7-B1F4-1249-0088-224F5062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8611"/>
            <a:ext cx="8229600" cy="386582"/>
          </a:xfrm>
        </p:spPr>
        <p:txBody>
          <a:bodyPr>
            <a:normAutofit fontScale="90000"/>
          </a:bodyPr>
          <a:lstStyle/>
          <a:p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Controlar o comportamento de cache nas Redes de Distribuição de Conteúdo do Azure (1 de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1A2D-D933-8875-A807-F4D567EA2D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373140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Visão geral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Como um recurso em cache pode potencialmente estar desatualizado, é importante que qualquer mecanismo de cache controle quando conteúdos são atualizados.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economizar tempo e consumo de largura de banda, um recurso armazenado em cache não é comparado à versão no servidor de origem sempre que é acessado.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um recurso armazenado em cache for considerado atualizado, será presumido que ele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é a versão atual e será enviado diretamente para o cliente.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 recurso armazenado em cache é considerado como atualizado quando o tempo decorrido for menor do que ao tempo decorrido ou o período definido por uma configuração de cache.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356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17A7-B1F4-1249-0088-224F5062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64434"/>
            <a:ext cx="7941252" cy="386582"/>
          </a:xfrm>
        </p:spPr>
        <p:txBody>
          <a:bodyPr>
            <a:normAutofit fontScale="90000"/>
          </a:bodyPr>
          <a:lstStyle/>
          <a:p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Controlar o comportamento de cache nas Redes de Distribuição de Conteúdo do Azure (2 de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1A2D-D933-8875-A807-F4D567EA2D6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82130"/>
            <a:ext cx="8416529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Controlando o comportamento do cache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CDNs do Azure fornecem dois mecanismos para armazenar os arquivos em cache.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No entanto, essas definições de configuração dependem do tipo selecionado.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As regras de cache na CDN do Azure Standard da Microsoft são definidas no nível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do ponto de extremidade e fornecem três opções de configuração. Outros tipos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fornecem opções de configuração adicionais, que incluem:</a:t>
            </a:r>
          </a:p>
          <a:p>
            <a:pPr lvl="1">
              <a:spcAft>
                <a:spcPts val="450"/>
              </a:spcAft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Regras de cache.</a:t>
            </a:r>
          </a:p>
          <a:p>
            <a:pPr lvl="1">
              <a:spcAft>
                <a:spcPts val="450"/>
              </a:spcAft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Cache da cadeia de consulta.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Com o tipo CDN do Azure Standard da Microsoft, as regras de cache são simples,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com as três opções a seguir:</a:t>
            </a:r>
          </a:p>
          <a:p>
            <a:pPr lvl="1">
              <a:spcAft>
                <a:spcPts val="450"/>
              </a:spcAft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Ignorar as cadeias de consulta.</a:t>
            </a:r>
          </a:p>
          <a:p>
            <a:pPr lvl="1">
              <a:spcAft>
                <a:spcPts val="450"/>
              </a:spcAft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Ignorar o cache das cadeias de consulta.</a:t>
            </a:r>
          </a:p>
          <a:p>
            <a:pPr lvl="1">
              <a:spcAft>
                <a:spcPts val="450"/>
              </a:spcAft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Armazenar em cache cada URL exclusiva.</a:t>
            </a:r>
          </a:p>
          <a:p>
            <a:pPr>
              <a:spcAft>
                <a:spcPts val="45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07464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17A7-B1F4-1249-0088-224F5062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Controlar o comportamento de cache nas Redes de Distribuição de Conteúdo do Azure (3 de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1A2D-D933-8875-A807-F4D567EA2D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Cache e vida útil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você publicar um site por meio da CDN do Azure, os arquivos nesse site são armazenados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em cache até que a TTL expire. O cabeçalho </a:t>
            </a:r>
            <a:r>
              <a:rPr lang="pt-BR" sz="15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Cache-Control</a:t>
            </a: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contido na resposta HTTP do servidor de origem determina a duração do TTL.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Se você não definir uma TTL em um arquivo, a CDN do Azure definirá um valor padrão.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No entanto, esse padrão poderá ser substituído se você tiver configurado regras de cache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no Azure. Os valores de TTL padrão são os seguintes:</a:t>
            </a:r>
          </a:p>
          <a:p>
            <a:pPr lvl="1">
              <a:spcAft>
                <a:spcPts val="450"/>
              </a:spcAft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Otimizações generalizadas de distribuição na Web: sete dias</a:t>
            </a:r>
          </a:p>
          <a:p>
            <a:pPr lvl="1">
              <a:spcAft>
                <a:spcPts val="450"/>
              </a:spcAft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Otimizações de arquivo grande: um dia</a:t>
            </a:r>
          </a:p>
          <a:p>
            <a:pPr lvl="1">
              <a:spcAft>
                <a:spcPts val="450"/>
              </a:spcAft>
            </a:pPr>
            <a:r>
              <a:rPr lang="pt-BR" sz="12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Otimizações de streaming de mídia: um ano</a:t>
            </a:r>
          </a:p>
          <a:p>
            <a:pPr>
              <a:spcAft>
                <a:spcPts val="45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0501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17A7-B1F4-1249-0088-224F5062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8611"/>
            <a:ext cx="8089323" cy="386582"/>
          </a:xfrm>
        </p:spPr>
        <p:txBody>
          <a:bodyPr>
            <a:normAutofit fontScale="90000"/>
          </a:bodyPr>
          <a:lstStyle/>
          <a:p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Controlar o comportamento de cache nas Redes de Distribuição de Conteúdo do Azure (4 de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21A2D-D933-8875-A807-F4D567EA2D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Atualização de conteúdo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Na operação normal:</a:t>
            </a:r>
          </a:p>
          <a:p>
            <a:pPr lvl="1"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Um nó de borda da CDN do Azure fornecerá um ativo até que a TTL expire.</a:t>
            </a:r>
          </a:p>
          <a:p>
            <a:pPr lvl="1"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nó de borda reconecta-se ao servidor de origem quando a TTL expira e um cliente faz uma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solicitação do mesmo ativo.</a:t>
            </a:r>
          </a:p>
          <a:p>
            <a:pPr lvl="1"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nó buscará outra cópia do ativo, redefinindo a TTL no processo.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garantir que os usuários sempre recebem a versão mais recente de um ativo, considere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inclusão de uma cadeia de caracteres de versão na URL do ativo. Essa abordagem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faz com que a CDN recupere o novo ativo imediatamente.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pode limpar o conteúdo armazenado em cache dos nós de borda,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que atualizará o conteúdo na próxima solicitação do cliente.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5041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4CFA-71E4-1431-586F-1876823E6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07751"/>
            <a:ext cx="7886700" cy="994172"/>
          </a:xfrm>
        </p:spPr>
        <p:txBody>
          <a:bodyPr/>
          <a:lstStyle/>
          <a:p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Interagir com as Redes de Distribuição de Conteúdo do Azure usando .NET (1 de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7DDE-D6DE-4093-EC07-4F7EF9BF36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355475" cy="3612356"/>
          </a:xfrm>
        </p:spPr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pode usar a Biblioteca da CDN do Azure para .NET a fim de automatizar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criação e o gerenciamento de perfis e pontos de extremidade da CDN.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Instale o </a:t>
            </a:r>
            <a:r>
              <a:rPr lang="pt-BR" sz="15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Microsoft.Azure.Management.Cdn</a:t>
            </a: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 diretamente do console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do Gerenciador de Pacotes do Visual Studio ou com a CLI do .NET Core.</a:t>
            </a:r>
          </a:p>
          <a:p>
            <a:pPr marL="0" indent="0">
              <a:spcAft>
                <a:spcPts val="900"/>
              </a:spcAft>
              <a:buNone/>
            </a:pPr>
            <a:r>
              <a:rPr lang="pt-BR" sz="15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Ações comuns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Criar um cliente da CDN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Relacione os perfis CDN e os pontos de extremidade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Criar perfis CDN e pontos de extremidade</a:t>
            </a:r>
          </a:p>
          <a:p>
            <a:pPr>
              <a:spcAft>
                <a:spcPts val="450"/>
              </a:spcAft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Limpar um ponto de extremidade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593155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/>
        </p:nvSpPr>
        <p:spPr>
          <a:xfrm>
            <a:off x="457201" y="401991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D441B70-C259-32CC-1493-7549E4EAC3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2ED88311-ADE9-EB5E-4FEF-A32E9106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547C3FA7-8111-4321-B1F3-82F1F242CC9A}"/>
              </a:ext>
            </a:extLst>
          </p:cNvPr>
          <p:cNvSpPr txBox="1">
            <a:spLocks/>
          </p:cNvSpPr>
          <p:nvPr/>
        </p:nvSpPr>
        <p:spPr>
          <a:xfrm>
            <a:off x="457201" y="1235076"/>
            <a:ext cx="7970150" cy="351477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Tx/>
            </a:pPr>
            <a:r>
              <a:rPr lang="pt-BR" sz="2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Explicar os principais cenários abrangidos pelo Cache do Azure para Redis </a:t>
            </a:r>
            <a:br>
              <a:rPr lang="pt-BR" sz="2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2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suas camadas de serviço.</a:t>
            </a:r>
          </a:p>
          <a:p>
            <a:pPr>
              <a:spcAft>
                <a:spcPts val="600"/>
              </a:spcAft>
              <a:buClrTx/>
            </a:pPr>
            <a:r>
              <a:rPr lang="pt-BR" sz="2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Identificar os parâmetros de chave para criar uma instância do Cache do Azure para Redis e interagir com o cache.</a:t>
            </a:r>
          </a:p>
          <a:p>
            <a:pPr>
              <a:spcAft>
                <a:spcPts val="600"/>
              </a:spcAft>
              <a:buClrTx/>
            </a:pPr>
            <a:r>
              <a:rPr lang="pt-BR" sz="2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Conectar um aplicativo para Cache do Azure </a:t>
            </a:r>
            <a:br>
              <a:rPr lang="pt-BR" sz="2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24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para Redis usando o .NET Core.</a:t>
            </a:r>
          </a:p>
        </p:txBody>
      </p:sp>
    </p:spTree>
    <p:extLst>
      <p:ext uri="{BB962C8B-B14F-4D97-AF65-F5344CB8AC3E}">
        <p14:creationId xmlns:p14="http://schemas.microsoft.com/office/powerpoint/2010/main" val="1481692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666FB8-5DEE-6BC9-54F3-0A558A40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08611"/>
            <a:ext cx="8416529" cy="386582"/>
          </a:xfrm>
        </p:spPr>
        <p:txBody>
          <a:bodyPr>
            <a:normAutofit fontScale="90000"/>
          </a:bodyPr>
          <a:lstStyle/>
          <a:p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Interagir com as Redes de Distribuição de Conteúdo do Azure</a:t>
            </a:r>
            <a:b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</a:br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usando .NET (2 de 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F4799-6ED2-91C7-0B9A-CE632B9A92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842422"/>
            <a:ext cx="8416529" cy="319088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 charset="0"/>
              </a:rPr>
              <a:t>Criar um cliente da CDN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9E2F-EEF4-338D-7B1B-29D1AD006183}"/>
              </a:ext>
            </a:extLst>
          </p:cNvPr>
          <p:cNvSpPr txBox="1">
            <a:spLocks/>
          </p:cNvSpPr>
          <p:nvPr/>
        </p:nvSpPr>
        <p:spPr>
          <a:xfrm>
            <a:off x="313982" y="1594713"/>
            <a:ext cx="8345696" cy="163121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lIns="68580" tIns="68580" rIns="68580" bIns="6858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‒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CDN client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CdnManagementClient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cdn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CdnManagementClient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TokenCredentials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authResult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AccessToken</a:t>
            </a:r>
            <a:r>
              <a:rPr lang="en-US" sz="1200" dirty="0"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{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SubscriptionId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subscriptionId</a:t>
            </a:r>
            <a:r>
              <a:rPr lang="en-US" sz="1200" dirty="0">
                <a:latin typeface="Consolas" panose="020B0609020204030204" pitchFamily="49" charset="0"/>
              </a:rPr>
              <a:t> 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974027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666FB8-5DEE-6BC9-54F3-0A558A40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7759"/>
            <a:ext cx="8500730" cy="386582"/>
          </a:xfrm>
        </p:spPr>
        <p:txBody>
          <a:bodyPr>
            <a:normAutofit fontScale="90000"/>
          </a:bodyPr>
          <a:lstStyle/>
          <a:p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Interagir com as Redes de Distribuição de Conteúdo do Azure</a:t>
            </a:r>
            <a:b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</a:br>
            <a:r>
              <a:rPr lang="pt-BR" sz="21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usando .NET (3 de 3)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F4799-6ED2-91C7-0B9A-CE632B9A92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900" y="811794"/>
            <a:ext cx="8416529" cy="319088"/>
          </a:xfrm>
        </p:spPr>
        <p:txBody>
          <a:bodyPr>
            <a:normAutofit lnSpcReduction="10000"/>
          </a:bodyPr>
          <a:lstStyle/>
          <a:p>
            <a:r>
              <a:rPr lang="pt-BR" dirty="0">
                <a:latin typeface="Segoe UI Semibold"/>
                <a:ea typeface="Segoe UI Semibold"/>
                <a:cs typeface="Segoe UI Semibold" charset="0"/>
              </a:rPr>
              <a:t>Relacione os perfis CDN e os pontos de extremidade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6BDBF75-A24D-7A51-BC7D-F919DA74084D}"/>
              </a:ext>
            </a:extLst>
          </p:cNvPr>
          <p:cNvSpPr txBox="1">
            <a:spLocks/>
          </p:cNvSpPr>
          <p:nvPr/>
        </p:nvSpPr>
        <p:spPr>
          <a:xfrm>
            <a:off x="342900" y="1209964"/>
            <a:ext cx="8345696" cy="3462486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txBody>
          <a:bodyPr lIns="68580" tIns="68580" rIns="68580" bIns="6858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Char char="‒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100000"/>
              <a:buFont typeface="Arial" panose="020B0604020202020204" pitchFamily="34" charset="0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ListProfilesAndEndpoints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CdnManagementClient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cdn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List all the CDN profiles in this resource group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profileList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cdn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Profiles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ListByResourceGroup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Profile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profileList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"CDN profile {0}"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//List all the CDN endpoints on this CDN profile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"Endpoints:"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endpointList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cdn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Endpoints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ListByProfile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resourceGroupName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Endpoint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endpointList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       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    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"-{0} ({1})"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HostName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       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726785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7A3BBE-B488-43DD-B070-0919A72A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96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Resumo e verificação de conhecimentos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7D7FC9-B011-1D97-BC8A-841DD0A7C57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42900" y="1314451"/>
            <a:ext cx="3764830" cy="2821781"/>
          </a:xfrm>
        </p:spPr>
        <p:txBody>
          <a:bodyPr>
            <a:noAutofit/>
          </a:bodyPr>
          <a:lstStyle/>
          <a:p>
            <a:pPr marL="0" indent="0">
              <a:spcAft>
                <a:spcPts val="900"/>
              </a:spcAft>
              <a:buNone/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módulo, você aprendeu a: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Explique como a Rede de Distribuição de Conteúdo do Azure funciona e como ela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pode melhorar a experiência do usuário.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Controlar o comportamento do cache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limpar o conteúdo.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Execute ações na CDN do Azure usando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 Biblioteca de CDN do Azure para .NET.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A2E3A5-491E-5D2A-26A0-B9501E6B8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572000" y="1557463"/>
            <a:ext cx="343607" cy="3436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99448"/>
            <a:r>
              <a:rPr lang="pt-BR" sz="1350" b="1">
                <a:solidFill>
                  <a:srgbClr val="FFFFFF"/>
                </a:solidFill>
                <a:latin typeface="Segoe UI"/>
                <a:ea typeface="Segoe UI"/>
                <a:cs typeface="Segoe UI"/>
              </a:rPr>
              <a:t>1</a:t>
            </a:r>
            <a:endParaRPr lang="en-IN" sz="1050" b="1">
              <a:solidFill>
                <a:schemeClr val="bg1"/>
              </a:solidFill>
            </a:endParaRPr>
          </a:p>
        </p:txBody>
      </p:sp>
      <p:sp>
        <p:nvSpPr>
          <p:cNvPr id="10" name="Text Placeholder 43">
            <a:extLst>
              <a:ext uri="{FF2B5EF4-FFF2-40B4-BE49-F238E27FC236}">
                <a16:creationId xmlns:a16="http://schemas.microsoft.com/office/drawing/2014/main" id="{4FC27DB2-F05B-E624-8C00-315CD548313F}"/>
              </a:ext>
            </a:extLst>
          </p:cNvPr>
          <p:cNvSpPr txBox="1"/>
          <p:nvPr/>
        </p:nvSpPr>
        <p:spPr>
          <a:xfrm>
            <a:off x="5036273" y="1557464"/>
            <a:ext cx="3504330" cy="5752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574675" indent="-23495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-22701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141413" indent="-169863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376363" indent="-179388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450"/>
              </a:spcAft>
              <a:buNone/>
            </a:pP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Ao publicar um site por meio de CDN do Azure, os arquivos nesse site são armazenados em cache até que a TTL (vida útil) expire.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Qual é a TTL padrão para otimizações </a:t>
            </a:r>
            <a:b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35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arquivos grandes?</a:t>
            </a:r>
          </a:p>
        </p:txBody>
      </p:sp>
    </p:spTree>
    <p:extLst>
      <p:ext uri="{BB962C8B-B14F-4D97-AF65-F5344CB8AC3E}">
        <p14:creationId xmlns:p14="http://schemas.microsoft.com/office/powerpoint/2010/main" val="161398106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Shape 193">
          <a:extLst>
            <a:ext uri="{FF2B5EF4-FFF2-40B4-BE49-F238E27FC236}">
              <a16:creationId xmlns:a16="http://schemas.microsoft.com/office/drawing/2014/main" id="{663A789F-9434-07F1-8E4B-AAF3CFBB6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>
            <a:extLst>
              <a:ext uri="{FF2B5EF4-FFF2-40B4-BE49-F238E27FC236}">
                <a16:creationId xmlns:a16="http://schemas.microsoft.com/office/drawing/2014/main" id="{A25507F4-58EB-46AC-F239-92D74B98F483}"/>
              </a:ext>
            </a:extLst>
          </p:cNvPr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Aprimorar um aplicativo Web usando a Rede de Entrega de Conteúdo do Azure</a:t>
            </a:r>
            <a:endParaRPr lang="pt-BR" sz="2400" dirty="0">
              <a:solidFill>
                <a:srgbClr val="A5A5A5"/>
              </a:solidFill>
              <a:latin typeface="Calibri"/>
              <a:ea typeface="Calibri"/>
              <a:cs typeface="Calibri"/>
              <a:sym typeface="Century Gothic"/>
            </a:endParaRPr>
          </a:p>
        </p:txBody>
      </p:sp>
      <p:sp>
        <p:nvSpPr>
          <p:cNvPr id="196" name="Google Shape;196;p5">
            <a:extLst>
              <a:ext uri="{FF2B5EF4-FFF2-40B4-BE49-F238E27FC236}">
                <a16:creationId xmlns:a16="http://schemas.microsoft.com/office/drawing/2014/main" id="{DAB938C2-4CD0-E471-70C8-56C09E429163}"/>
              </a:ext>
            </a:extLst>
          </p:cNvPr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Laboratório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F9CAC3E-6ED3-3493-7695-1B41299FE4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EBCC4B9-8A42-BB77-23E4-DC356CD70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81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D38E73-2109-66DD-E229-E7109681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Perguntas de discussão em grupo: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32AD4E-336F-4656-0E6A-261693F2956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214014" cy="3612356"/>
          </a:xfrm>
        </p:spPr>
        <p:txBody>
          <a:bodyPr>
            <a:normAutofit/>
          </a:bodyPr>
          <a:lstStyle/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está criando um aplicativo nativo da nuvem usando o Azure que usuários em três regiões usarão: América do Norte, Ásia e Oeste da Europa. Você decide implementar uma estratégia de cache com o Redis. Descreva qual seria uma boa maneira de determinar em qual região o cache Redis deve estar fisicamente localizado e por quê.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Descreva como uma CDN do Azure funciona.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Você pode descrever um cenário em que recomendaria a CDN do Azure em vez do Cache do Azure para Redis?</a:t>
            </a:r>
          </a:p>
          <a:p>
            <a:pPr marL="0" indent="0">
              <a:spcAft>
                <a:spcPts val="90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611135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D77A7B-155B-2ED5-3C62-1DB7A61F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4607"/>
            <a:ext cx="7886700" cy="994172"/>
          </a:xfrm>
        </p:spPr>
        <p:txBody>
          <a:bodyPr>
            <a:noAutofit/>
          </a:bodyPr>
          <a:lstStyle/>
          <a:p>
            <a:r>
              <a:rPr lang="pt-BR" sz="18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Laboratório: aprimorar um aplicativo Web usando a Rede de Entrega de Conteúdo do Azure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44587F-EB3F-C362-2330-AD9717DF148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5000" lnSpcReduction="10000"/>
          </a:bodyPr>
          <a:lstStyle/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Neste laboratório, você implementará os recursos da rede de distribuição de conteúdo do Azure para fornecer uma solução de cache com base nos locais do cliente. O laboratório configura uma conta de armazenamento para arquivos de imagem e vídeo, que são os mais afetados pelos problemas de latência. Você usará a rede de distribuição de conteúdo do Azure para implementar a solução de cache </a:t>
            </a:r>
            <a:b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modo a ajudar a reduzir a latência desses arquivos de imagem e vídeo.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pt-BR" sz="1500" dirty="0">
                <a:solidFill>
                  <a:srgbClr val="000000"/>
                </a:solidFill>
                <a:latin typeface="Segoe UI"/>
                <a:ea typeface="Segoe UI"/>
                <a:cs typeface="Segoe UI"/>
                <a:hlinkClick r:id="rId3" history="0"/>
              </a:rPr>
              <a:t>http://aka.ms/az204labs</a:t>
            </a:r>
            <a:endParaRPr lang="en-US" sz="1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00AFA0-D892-F50F-8026-F49A80C471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1: Criar recursos do Azure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2: Configurar a Rede de Distribuição de Conteúdo e os pontos de extremidade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3: Carregar e configurar conteúdo estático da Web</a:t>
            </a:r>
          </a:p>
          <a:p>
            <a:pPr>
              <a:spcAft>
                <a:spcPts val="450"/>
              </a:spcAft>
            </a:pPr>
            <a:r>
              <a:rPr lang="pt-BR" sz="1350" dirty="0">
                <a:solidFill>
                  <a:srgbClr val="222222"/>
                </a:solidFill>
                <a:latin typeface="segoe-ui_semibold"/>
                <a:ea typeface="segoe-ui_semibold"/>
                <a:cs typeface="segoe-ui_semibold"/>
              </a:rPr>
              <a:t>Exercício 4: Usar pontos de extremidade da Rede de Distribuição de Conteúdo</a:t>
            </a:r>
          </a:p>
        </p:txBody>
      </p:sp>
    </p:spTree>
    <p:extLst>
      <p:ext uri="{BB962C8B-B14F-4D97-AF65-F5344CB8AC3E}">
        <p14:creationId xmlns:p14="http://schemas.microsoft.com/office/powerpoint/2010/main" val="423948262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967981" y="2574161"/>
            <a:ext cx="6965926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1">
              <a:buSzPts val="1600"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/Artigos</a:t>
            </a: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 </a:t>
            </a:r>
            <a:r>
              <a:rPr lang="en-US" sz="2400" dirty="0">
                <a:solidFill>
                  <a:srgbClr val="EA4E60"/>
                </a:solidFill>
                <a:ea typeface="Calibri"/>
                <a:sym typeface="Calibri"/>
              </a:rPr>
              <a:t>https://web.dio.me/articles</a:t>
            </a:r>
            <a:endParaRPr lang="pt-BR" sz="2400" b="0" i="0" u="none" strike="noStrike" cap="none" dirty="0">
              <a:solidFill>
                <a:srgbClr val="EA4E60"/>
              </a:solidFill>
              <a:ea typeface="Calibri"/>
              <a:cs typeface="Calibri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097377" y="1284651"/>
            <a:ext cx="6833892" cy="94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0E80D14-D1AD-4C74-8489-88CB3A8727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91FD774-FCC0-2335-12E4-EA5E56375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7590" y="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5387" y="632897"/>
            <a:ext cx="8969012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1: </a:t>
            </a:r>
            <a:r>
              <a:rPr lang="pt-BR" sz="2000" b="0" i="0" strike="noStrike" cap="none" spc="-51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Desenvolver para o Cache do Azure para Redis</a:t>
            </a:r>
            <a:endParaRPr lang="pt-BR" sz="2000" b="0" i="0" strike="noStrike" cap="none" spc="0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b="0" i="0" strike="noStrike" cap="none" spc="0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Aula 2: </a:t>
            </a:r>
            <a:r>
              <a:rPr lang="pt-BR" sz="2000" b="0" i="0" strike="noStrike" cap="none" spc="-51" baseline="0" dirty="0">
                <a:solidFill>
                  <a:srgbClr val="000000"/>
                </a:solidFill>
                <a:effectLst/>
                <a:latin typeface="Segoe UI"/>
                <a:ea typeface="Segoe UI"/>
                <a:cs typeface="Segoe UI"/>
              </a:rPr>
              <a:t>Exercício – C</a:t>
            </a:r>
            <a:r>
              <a:rPr lang="pt-BR" sz="2000" spc="-51" dirty="0">
                <a:latin typeface="Segoe UI"/>
                <a:ea typeface="Segoe UI"/>
                <a:cs typeface="Segoe UI"/>
              </a:rPr>
              <a:t>onectar um aplicativo para Cache do Azure para Redis usando o .NET Core</a:t>
            </a:r>
            <a:endParaRPr lang="pt-BR" sz="2000" b="0" i="0" strike="noStrike" cap="none" spc="-51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spc="-51" dirty="0">
                <a:latin typeface="Segoe UI"/>
                <a:ea typeface="Segoe UI"/>
                <a:cs typeface="Segoe UI"/>
              </a:rPr>
              <a:t>Aula 3: Desenvolver para armazenamento em </a:t>
            </a:r>
            <a:r>
              <a:rPr lang="pt-BR" sz="2000" spc="-51" dirty="0" err="1">
                <a:latin typeface="Segoe UI"/>
                <a:ea typeface="Segoe UI"/>
                <a:cs typeface="Segoe UI"/>
              </a:rPr>
              <a:t>CDNs</a:t>
            </a:r>
            <a:endParaRPr lang="pt-BR" sz="2000" b="0" i="0" strike="noStrike" cap="none" spc="-51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pt-BR" sz="2000" dirty="0">
                <a:latin typeface="Segoe UI"/>
                <a:ea typeface="Segoe UI"/>
                <a:cs typeface="Segoe UI"/>
              </a:rPr>
              <a:t>Laboratório</a:t>
            </a:r>
            <a:endParaRPr lang="pt-BR" sz="2000" b="0" i="0" strike="noStrike" cap="none" spc="0" baseline="0" dirty="0">
              <a:solidFill>
                <a:srgbClr val="000000"/>
              </a:solidFill>
              <a:effectLst/>
              <a:latin typeface="Segoe UI"/>
              <a:ea typeface="Segoe UI"/>
              <a:cs typeface="Segoe UI"/>
            </a:endParaRPr>
          </a:p>
          <a:p>
            <a:pPr marL="457200" indent="-457200">
              <a:buSzPts val="2400"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777356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400"/>
            </a:pPr>
            <a:r>
              <a:rPr lang="pt-BR" sz="2400" dirty="0">
                <a:solidFill>
                  <a:srgbClr val="A5A5A5"/>
                </a:solidFill>
                <a:latin typeface="Calibri"/>
                <a:ea typeface="Calibri"/>
                <a:cs typeface="Calibri"/>
              </a:rPr>
              <a:t>Desenvolver para o Cache do Azure para Redis</a:t>
            </a: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44" y="127584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069027-8060-29FD-A85E-206719F36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Introdução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FFF623-9F1B-1D5E-6E61-8754DADF04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958" cy="3612356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caching é uma técnica comum que tem o objetivo de melhorar o desempenho e a escalabilidade de um sistema.</a:t>
            </a:r>
          </a:p>
          <a:p>
            <a:pPr>
              <a:spcAft>
                <a:spcPts val="90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Ele faz isso copiando temporariamente dados acessados com frequência para um local próximo ao aplicativo.</a:t>
            </a:r>
          </a:p>
        </p:txBody>
      </p:sp>
    </p:spTree>
    <p:extLst>
      <p:ext uri="{BB962C8B-B14F-4D97-AF65-F5344CB8AC3E}">
        <p14:creationId xmlns:p14="http://schemas.microsoft.com/office/powerpoint/2010/main" val="16977684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ECB8-C119-B8EB-F881-E58FC70C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Explorar o Cache do Azure para Redis (1 de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5608-67D5-BF76-CDF2-B62C54AB4D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Cache do Azure para Redis fornece um armazenamento de dados na memória com base no software Redis.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Redis melhora o desempenho e a escalabilidade de aplicativos que usam armazenamentos de dados de back-end.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Ao manter os dados acessados com frequência na memória do servidor, ele processa grandes volumes de solicitações de aplicativo.</a:t>
            </a:r>
          </a:p>
          <a:p>
            <a:pPr>
              <a:spcAft>
                <a:spcPts val="450"/>
              </a:spcAft>
            </a:pPr>
            <a:r>
              <a:rPr lang="pt-BR" sz="1800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Traz uma solução de armazenamento de dados crítica de baixa latência e alta taxa de transferência para aplicativos modernos.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3322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AD7A57-913A-DD65-7C1B-CEAFC0EE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Explorar o Cache do Azure para Redis (2 de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50839-809C-BB43-7BBA-ABE9426980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Principais cenários</a:t>
            </a:r>
          </a:p>
          <a:p>
            <a:pPr marL="0" indent="0">
              <a:spcAft>
                <a:spcPts val="45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Cache do Azure para Redis aprimora o desempenho do aplicativo dando suporte a padrões de arquitetura </a:t>
            </a:r>
            <a:b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de aplicativo comuns.</a:t>
            </a:r>
          </a:p>
          <a:p>
            <a:pPr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Cache de dados</a:t>
            </a:r>
          </a:p>
          <a:p>
            <a:pPr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Cache de conteúdo</a:t>
            </a:r>
          </a:p>
          <a:p>
            <a:pPr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Repositório de sessão</a:t>
            </a:r>
          </a:p>
          <a:p>
            <a:pPr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Enfileiramento de mensagens </a:t>
            </a:r>
            <a:b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 trabalhos</a:t>
            </a:r>
          </a:p>
          <a:p>
            <a:pPr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Transações distribuídas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B3CD52-64E2-3DE8-5711-91483EFBA00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spcAft>
                <a:spcPts val="90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Camadas de serviço</a:t>
            </a:r>
          </a:p>
          <a:p>
            <a:pPr marL="0" indent="0">
              <a:spcAft>
                <a:spcPts val="45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O Cache do Azure para Redis </a:t>
            </a:r>
            <a:b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</a:b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está disponível nas camadas:</a:t>
            </a:r>
          </a:p>
          <a:p>
            <a:pPr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Basic</a:t>
            </a:r>
          </a:p>
          <a:p>
            <a:pPr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Standard</a:t>
            </a:r>
          </a:p>
          <a:p>
            <a:pPr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Premium</a:t>
            </a:r>
          </a:p>
          <a:p>
            <a:pPr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Enterprise</a:t>
            </a:r>
          </a:p>
          <a:p>
            <a:pPr>
              <a:spcAft>
                <a:spcPts val="450"/>
              </a:spcAft>
            </a:pPr>
            <a:r>
              <a:rPr lang="pt-BR" dirty="0">
                <a:solidFill>
                  <a:srgbClr val="000000"/>
                </a:solidFill>
                <a:latin typeface="Segoe UI"/>
                <a:ea typeface="Segoe UI"/>
                <a:cs typeface="Segoe UI"/>
              </a:rPr>
              <a:t>Enterprise Flash</a:t>
            </a:r>
          </a:p>
        </p:txBody>
      </p:sp>
    </p:spTree>
    <p:extLst>
      <p:ext uri="{BB962C8B-B14F-4D97-AF65-F5344CB8AC3E}">
        <p14:creationId xmlns:p14="http://schemas.microsoft.com/office/powerpoint/2010/main" val="3465340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06431F-D541-C913-62C2-F0C59B28D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000" y="0"/>
            <a:ext cx="7886700" cy="994172"/>
          </a:xfrm>
        </p:spPr>
        <p:txBody>
          <a:bodyPr/>
          <a:lstStyle/>
          <a:p>
            <a:r>
              <a:rPr lang="pt-BR" sz="2400" dirty="0">
                <a:solidFill>
                  <a:srgbClr val="000000"/>
                </a:solidFill>
                <a:latin typeface="Segoe UI Semibold"/>
                <a:ea typeface="Segoe UI Semibold"/>
                <a:cs typeface="Segoe UI Semibold" charset="0"/>
              </a:rPr>
              <a:t>Configurar o Cache do Azure para Redis (1 de 4)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A5D53-4330-8010-B406-772C28F6B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0" y="926307"/>
            <a:ext cx="8416958" cy="888555"/>
          </a:xfrm>
        </p:spPr>
        <p:txBody>
          <a:bodyPr/>
          <a:lstStyle/>
          <a:p>
            <a:pPr marL="0" indent="0">
              <a:spcAft>
                <a:spcPts val="450"/>
              </a:spcAft>
              <a:buNone/>
            </a:pPr>
            <a:r>
              <a:rPr lang="pt-BR" sz="18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 Semibold"/>
                <a:ea typeface="Segoe UI Semibold"/>
                <a:cs typeface="Segoe UI Semibold" charset="0"/>
              </a:rPr>
              <a:t>Criar e configurar uma instância do Cache do Azure para Redis</a:t>
            </a:r>
          </a:p>
          <a:p>
            <a:pPr marL="0" indent="0">
              <a:spcAft>
                <a:spcPts val="450"/>
              </a:spcAft>
              <a:buNone/>
            </a:pPr>
            <a:r>
              <a:rPr lang="pt-BR" sz="1500" dirty="0">
                <a:gradFill>
                  <a:gsLst>
                    <a:gs pos="2917">
                      <a:srgbClr val="000000"/>
                    </a:gs>
                    <a:gs pos="30000">
                      <a:srgbClr val="000000"/>
                    </a:gs>
                  </a:gsLst>
                  <a:lin ang="5400000"/>
                  <a:tileRect l="-100000" t="-100000"/>
                </a:gradFill>
                <a:latin typeface="Segoe UI"/>
                <a:ea typeface="Segoe UI"/>
                <a:cs typeface="Segoe UI"/>
              </a:rPr>
              <a:t>Há vários parâmetros sobre os quais você precisará decidir a fim de configurar o cache corretamente para suas finalidades.</a:t>
            </a:r>
          </a:p>
          <a:p>
            <a:endParaRPr lang="en-US" sz="15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7E698A9-1B0C-F803-B1AA-3216E48EDD71}"/>
              </a:ext>
            </a:extLst>
          </p:cNvPr>
          <p:cNvSpPr txBox="1"/>
          <p:nvPr/>
        </p:nvSpPr>
        <p:spPr>
          <a:xfrm>
            <a:off x="313982" y="2290935"/>
            <a:ext cx="1604112" cy="16041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43A5E"/>
            </a:solidFill>
          </a:ln>
        </p:spPr>
        <p:txBody>
          <a:bodyPr anchor="ctr" anchorCtr="0"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‒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88" spc="-37" dirty="0">
                <a:latin typeface="Segoe UI Semibold"/>
                <a:ea typeface="Segoe UI Semibold"/>
                <a:cs typeface="Segoe UI Semibold" charset="0"/>
              </a:rPr>
              <a:t>Nome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3641E5A-51F8-9B62-36B3-F3C9B2669163}"/>
              </a:ext>
            </a:extLst>
          </p:cNvPr>
          <p:cNvSpPr txBox="1"/>
          <p:nvPr/>
        </p:nvSpPr>
        <p:spPr>
          <a:xfrm>
            <a:off x="2041963" y="2290935"/>
            <a:ext cx="1604112" cy="16041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43A5E"/>
            </a:solidFill>
          </a:ln>
        </p:spPr>
        <p:txBody>
          <a:bodyPr anchor="ctr" anchorCtr="0"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‒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spc="-37" dirty="0">
                <a:latin typeface="Segoe UI Semibold"/>
                <a:ea typeface="Segoe UI Semibold"/>
                <a:cs typeface="Segoe UI Semibold" charset="0"/>
              </a:rPr>
              <a:t>Localidade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7080A82-5214-136E-9005-E28F3B7455A3}"/>
              </a:ext>
            </a:extLst>
          </p:cNvPr>
          <p:cNvSpPr txBox="1"/>
          <p:nvPr/>
        </p:nvSpPr>
        <p:spPr>
          <a:xfrm>
            <a:off x="3769943" y="2290935"/>
            <a:ext cx="1604112" cy="16041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43A5E"/>
            </a:solidFill>
          </a:ln>
        </p:spPr>
        <p:txBody>
          <a:bodyPr anchor="ctr" anchorCtr="0"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‒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spc="-37" dirty="0">
                <a:latin typeface="Segoe UI Semibold"/>
                <a:ea typeface="Segoe UI Semibold"/>
                <a:cs typeface="Segoe UI Semibold" charset="0"/>
              </a:rPr>
              <a:t>Tipo </a:t>
            </a:r>
            <a:br>
              <a:rPr lang="pt-BR" sz="1600" spc="-37" dirty="0">
                <a:latin typeface="Segoe UI Semibold"/>
                <a:ea typeface="Segoe UI Semibold"/>
                <a:cs typeface="Segoe UI Semibold" charset="0"/>
              </a:rPr>
            </a:br>
            <a:r>
              <a:rPr lang="pt-BR" sz="1600" spc="-37" dirty="0">
                <a:latin typeface="Segoe UI Semibold"/>
                <a:ea typeface="Segoe UI Semibold"/>
                <a:cs typeface="Segoe UI Semibold" charset="0"/>
              </a:rPr>
              <a:t>de preço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C4BB0C0-B2B4-FC07-041F-FC977617826F}"/>
              </a:ext>
            </a:extLst>
          </p:cNvPr>
          <p:cNvSpPr txBox="1"/>
          <p:nvPr/>
        </p:nvSpPr>
        <p:spPr>
          <a:xfrm>
            <a:off x="5497924" y="2290935"/>
            <a:ext cx="1604112" cy="16041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43A5E"/>
            </a:solidFill>
          </a:ln>
        </p:spPr>
        <p:txBody>
          <a:bodyPr anchor="ctr" anchorCtr="0"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‒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00" spc="-37" dirty="0">
                <a:latin typeface="Segoe UI Semibold"/>
                <a:ea typeface="Segoe UI Semibold"/>
                <a:cs typeface="Segoe UI Semibold" charset="0"/>
              </a:rPr>
              <a:t>Suporte para Rede Virtual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B98733D-85B3-FBA2-721A-E750E5EE9F94}"/>
              </a:ext>
            </a:extLst>
          </p:cNvPr>
          <p:cNvSpPr txBox="1"/>
          <p:nvPr/>
        </p:nvSpPr>
        <p:spPr>
          <a:xfrm>
            <a:off x="7225906" y="2290935"/>
            <a:ext cx="1604112" cy="160411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243A5E"/>
            </a:solidFill>
          </a:ln>
        </p:spPr>
        <p:txBody>
          <a:bodyPr anchor="ctr" anchorCtr="0"/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 typeface="Wingdings" panose="05000000000000000000" pitchFamily="2" charset="2"/>
              <a:buNone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Pct val="90000"/>
              <a:buFontTx/>
              <a:buNone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-22860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‒"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marR="0" indent="0" algn="l" defTabSz="914367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None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688" spc="-37" dirty="0">
                <a:latin typeface="Segoe UI Semibold"/>
                <a:ea typeface="Segoe UI Semibold"/>
                <a:cs typeface="Segoe UI Semibold" charset="0"/>
              </a:rPr>
              <a:t>Suporte a clustering</a:t>
            </a:r>
          </a:p>
        </p:txBody>
      </p:sp>
    </p:spTree>
    <p:extLst>
      <p:ext uri="{BB962C8B-B14F-4D97-AF65-F5344CB8AC3E}">
        <p14:creationId xmlns:p14="http://schemas.microsoft.com/office/powerpoint/2010/main" val="259281804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E88640B1-11E6-4F3E-A18F-2D65893D77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5155</Words>
  <Application>Microsoft Office PowerPoint</Application>
  <PresentationFormat>Apresentação na tela (16:9)</PresentationFormat>
  <Paragraphs>378</Paragraphs>
  <Slides>36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9" baseType="lpstr">
      <vt:lpstr>Calibri Light</vt:lpstr>
      <vt:lpstr>Segoe UI Semibold</vt:lpstr>
      <vt:lpstr>Aptos</vt:lpstr>
      <vt:lpstr>Consolas</vt:lpstr>
      <vt:lpstr>Courier New</vt:lpstr>
      <vt:lpstr>segoe-ui_semibold</vt:lpstr>
      <vt:lpstr>Century Gothic</vt:lpstr>
      <vt:lpstr>Cambria</vt:lpstr>
      <vt:lpstr>Arial</vt:lpstr>
      <vt:lpstr>Wingdings</vt:lpstr>
      <vt:lpstr>Segoe UI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Introdução</vt:lpstr>
      <vt:lpstr>Explorar o Cache do Azure para Redis (1 de 2)</vt:lpstr>
      <vt:lpstr>Explorar o Cache do Azure para Redis (2 de 2)</vt:lpstr>
      <vt:lpstr>Configurar o Cache do Azure para Redis (1 de 4)</vt:lpstr>
      <vt:lpstr>Configurar o Cache do Azure para Redis (2 de 4)</vt:lpstr>
      <vt:lpstr>Configurar o Cache do Azure para Redis (3 de 4)</vt:lpstr>
      <vt:lpstr>Configurar o Cache do Azure para Redis (4 de 4)</vt:lpstr>
      <vt:lpstr>Interagir com o Cache do Azure para Redis usando .NET (1 de 3)</vt:lpstr>
      <vt:lpstr>Interagir com o Cache do Azure para Redis usando .NET (2 de 3)</vt:lpstr>
      <vt:lpstr>Interagir com o Cache do Azure para Redis usando .NET (3 de 3)</vt:lpstr>
      <vt:lpstr>Resumo e verificação de conhecimentos</vt:lpstr>
      <vt:lpstr>Apresentação do PowerPoint</vt:lpstr>
      <vt:lpstr>Exercício: conectar um aplicativo para Cache do Azure para Redis usando o .NET Core</vt:lpstr>
      <vt:lpstr>Apresentação do PowerPoint</vt:lpstr>
      <vt:lpstr>Introdução</vt:lpstr>
      <vt:lpstr>Explorar as Redes de Distribuição de Conteúdo do Azure (1 de 4)</vt:lpstr>
      <vt:lpstr>Explorar as Redes de Distribuição de Conteúdo do Azure (2 de 4)</vt:lpstr>
      <vt:lpstr>Explorar as Redes de Distribuição de Conteúdo do Azure (3 de 4)</vt:lpstr>
      <vt:lpstr>Explorar as Redes de Distribuição de Conteúdo do Azure (4 de 4)</vt:lpstr>
      <vt:lpstr>Controlar o comportamento de cache nas Redes de Distribuição de Conteúdo do Azure (1 de 4)</vt:lpstr>
      <vt:lpstr>Controlar o comportamento de cache nas Redes de Distribuição de Conteúdo do Azure (2 de 4)</vt:lpstr>
      <vt:lpstr>Controlar o comportamento de cache nas Redes de Distribuição de Conteúdo do Azure (3 de 4)</vt:lpstr>
      <vt:lpstr>Controlar o comportamento de cache nas Redes de Distribuição de Conteúdo do Azure (4 de 4)</vt:lpstr>
      <vt:lpstr>Interagir com as Redes de Distribuição de Conteúdo do Azure usando .NET (1 de 3)</vt:lpstr>
      <vt:lpstr>Interagir com as Redes de Distribuição de Conteúdo do Azure usando .NET (2 de 3)</vt:lpstr>
      <vt:lpstr>Interagir com as Redes de Distribuição de Conteúdo do Azure usando .NET (3 de 3)</vt:lpstr>
      <vt:lpstr>Resumo e verificação de conhecimentos</vt:lpstr>
      <vt:lpstr>Apresentação do PowerPoint</vt:lpstr>
      <vt:lpstr>Perguntas de discussão em grupo:</vt:lpstr>
      <vt:lpstr>Laboratório: aprimorar um aplicativo Web usando a Rede de Entrega de Conteúdo do Azure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Nubia Rossi Pavelqueires</cp:lastModifiedBy>
  <cp:revision>73</cp:revision>
  <dcterms:modified xsi:type="dcterms:W3CDTF">2024-11-29T19:18:45Z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