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395D-D316-4E0D-83E3-E94229A49E93}" v="1" dt="2023-07-10T18:18:58.807"/>
    <p1510:client id="{BEADD1CE-D77E-4C6E-821F-D6C68AD3BA43}" v="382" dt="2023-08-21T14:59:26.56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C-4DCB-8B0E-3C384E1DF4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C-4DCB-8B0E-3C384E1DF4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3C-4DCB-8B0E-3C384E1DF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r>
              <a:rPr lang="en-US" dirty="0"/>
              <a:t> de </a:t>
            </a:r>
            <a:r>
              <a:rPr lang="en-US" dirty="0" err="1"/>
              <a:t>Evolutiva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Plataforma de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alunos</a:t>
            </a:r>
            <a:r>
              <a:rPr lang="en-US" dirty="0"/>
              <a:t> EBAC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Funcionalidades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Adicao</a:t>
            </a:r>
            <a:r>
              <a:rPr lang="en-US" dirty="0"/>
              <a:t> de </a:t>
            </a:r>
            <a:r>
              <a:rPr lang="en-US" dirty="0" err="1"/>
              <a:t>trato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relacao</a:t>
            </a:r>
            <a:r>
              <a:rPr lang="en-US" dirty="0"/>
              <a:t> a CPF e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digitos</a:t>
            </a:r>
            <a:endParaRPr lang="en-US" dirty="0"/>
          </a:p>
          <a:p>
            <a:r>
              <a:rPr lang="en-US" dirty="0"/>
              <a:t>Tela de login com </a:t>
            </a:r>
            <a:r>
              <a:rPr lang="en-US" dirty="0" err="1"/>
              <a:t>Validacao</a:t>
            </a:r>
            <a:r>
              <a:rPr lang="en-US" dirty="0"/>
              <a:t> de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banco de dados</a:t>
            </a:r>
          </a:p>
          <a:p>
            <a:r>
              <a:rPr lang="en-US" dirty="0" err="1"/>
              <a:t>Espaco</a:t>
            </a:r>
            <a:r>
              <a:rPr lang="en-US" dirty="0"/>
              <a:t> </a:t>
            </a:r>
            <a:r>
              <a:rPr lang="en-US" dirty="0" err="1"/>
              <a:t>exclusivo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, com </a:t>
            </a:r>
            <a:r>
              <a:rPr lang="en-US" dirty="0" err="1"/>
              <a:t>opcao</a:t>
            </a:r>
            <a:r>
              <a:rPr lang="en-US" dirty="0"/>
              <a:t> de </a:t>
            </a:r>
            <a:r>
              <a:rPr lang="en-US" dirty="0" err="1"/>
              <a:t>alteracao</a:t>
            </a:r>
            <a:r>
              <a:rPr lang="en-US" dirty="0"/>
              <a:t> de dados</a:t>
            </a:r>
          </a:p>
          <a:p>
            <a:r>
              <a:rPr lang="en-US" dirty="0"/>
              <a:t>Estar </a:t>
            </a:r>
            <a:r>
              <a:rPr lang="en-US" dirty="0" err="1"/>
              <a:t>hospedado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servidor</a:t>
            </a:r>
            <a:r>
              <a:rPr lang="en-US" dirty="0"/>
              <a:t>, para outros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acessarem</a:t>
            </a:r>
            <a:r>
              <a:rPr lang="en-US" dirty="0"/>
              <a:t> as </a:t>
            </a:r>
            <a:r>
              <a:rPr lang="en-US" dirty="0" err="1"/>
              <a:t>mesmas</a:t>
            </a:r>
            <a:r>
              <a:rPr lang="en-US" dirty="0"/>
              <a:t> </a:t>
            </a:r>
            <a:r>
              <a:rPr lang="en-US" dirty="0" err="1"/>
              <a:t>informacoes</a:t>
            </a:r>
            <a:endParaRPr lang="en-US" dirty="0"/>
          </a:p>
          <a:p>
            <a:r>
              <a:rPr lang="en-US" dirty="0"/>
              <a:t>Usar if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inves</a:t>
            </a:r>
            <a:r>
              <a:rPr lang="en-US" dirty="0"/>
              <a:t> de switch case para </a:t>
            </a:r>
            <a:r>
              <a:rPr lang="en-US" dirty="0" err="1"/>
              <a:t>melhora</a:t>
            </a:r>
            <a:r>
              <a:rPr lang="en-US" dirty="0"/>
              <a:t> de performance e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manutencao</a:t>
            </a:r>
          </a:p>
          <a:p>
            <a:r>
              <a:rPr lang="en-US" dirty="0"/>
              <a:t>Interface web 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com front end – 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Graficos</a:t>
            </a:r>
            <a:r>
              <a:rPr lang="en-US" dirty="0"/>
              <a:t> de dados </a:t>
            </a:r>
            <a:r>
              <a:rPr lang="en-US" dirty="0" err="1"/>
              <a:t>performaticos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4027"/>
              </p:ext>
            </p:extLst>
          </p:nvPr>
        </p:nvGraphicFramePr>
        <p:xfrm>
          <a:off x="1366678" y="1947484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Personalizar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Custom</vt:lpstr>
      <vt:lpstr>Proposta de Evolutiva</vt:lpstr>
      <vt:lpstr> Funcionalidades</vt:lpstr>
      <vt:lpstr>Graficos de dados performaticos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51</cp:revision>
  <dcterms:created xsi:type="dcterms:W3CDTF">2023-08-21T14:49:06Z</dcterms:created>
  <dcterms:modified xsi:type="dcterms:W3CDTF">2023-08-21T14:59:57Z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