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a6ba9792c3e51a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a6ba9792c3e51a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a6ba9792c3e51a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a6ba9792c3e51a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a6ba9792c3e51a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a6ba9792c3e51a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a6ba9792c3e51a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a6ba9792c3e51a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a6ba9792c3e51a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a6ba9792c3e51a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53050" y="346812"/>
            <a:ext cx="7437900" cy="10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CANTINA DO IFBA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179100"/>
            <a:ext cx="9144000" cy="13632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Integrantes: Italo Carvalho Silva, Anailsa Santos dos Santos, Karlla Tauany da Silva Rodrigues, Livia Beatriz Santos Bahia, Luiziane França da Cr</a:t>
            </a:r>
            <a:r>
              <a:rPr lang="pt-BR"/>
              <a:t>uz.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975" y="0"/>
            <a:ext cx="1152025" cy="172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DESCRI</a:t>
            </a:r>
            <a:r>
              <a:rPr b="1" i="1" lang="pt-BR"/>
              <a:t>ÇÃO DO SISTEMA</a:t>
            </a:r>
            <a:endParaRPr b="1" i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sistema tem como o seu</a:t>
            </a:r>
            <a:r>
              <a:rPr lang="pt-BR"/>
              <a:t> objetivo principal é a reserva do almoço. Recorrentemente, o mais destacado empecilho da cantina, prorrogando a extensão do sistema para a compra de outros produtos. O produto principal, almoço, carcteriza-se por variar conforme o dia da semana. Assim, é necessário associar o prato ao referente dia. O almoço normalmente é composto por 3 acompanhamentos (arroz, feijão e salada), diversificando o alimento principal, seja carne assada, feijoada, lasanha ou panqueca. O programa também conta com o pedido de uma bebida, junto ao almoço e a opção do método de pagamento, entregando ao cliente uma ficha com os dados ao final.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DESAFIOS ENFRENTADOS</a:t>
            </a:r>
            <a:endParaRPr b="1" i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Durante a elabo</a:t>
            </a:r>
            <a:r>
              <a:rPr lang="pt-BR"/>
              <a:t>ração do projeto, todoso do grupo enfrentaram uma série de desafios, que tivemos que superar: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Os membro do grupo, teve que trabalhar com uma série de IDE’s distintas, por conta da grande diferença entre os seus dispositivos.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baixo conhecimento na linguagem de Java, foi um dos maiores desafios. Todos os membros do grupo, estavam conhecendo a linguagem Java somente agora.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notebook do líder do grupo Ítalo Carvalho Silva, quebrando e o grupo perdendo todo o desenvolvimento do sistema. Tendo que refazer tudo em menos tempo ainda.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O que apre</a:t>
            </a:r>
            <a:r>
              <a:rPr b="1" i="1" lang="pt-BR"/>
              <a:t>ndemos durante o desenvolvimento do sistema </a:t>
            </a:r>
            <a:endParaRPr b="1" i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502250"/>
            <a:ext cx="85206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Nosso grupo aprendeu a trabalhar em equipe em m</a:t>
            </a:r>
            <a:r>
              <a:rPr lang="pt-BR"/>
              <a:t>eio ao caos.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Sempre ter um plano B, caso algum acidente aconteça (igual ao que ocorreu com o lider).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Aprendemos a lidar com a pressão do tempo, e entregar um conteúdo de qualidade.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Aprendemos a nos familiarizar mais ainda com a programação em java, podemos dizer que após esse projeto, java se tornou como uma amiga, para todos os componentes do grupo.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BUGS CONHECIDOS</a:t>
            </a:r>
            <a:endParaRPr b="1" i="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Nosso grupo enfrentou um bug, onde ap</a:t>
            </a:r>
            <a:r>
              <a:rPr lang="pt-BR"/>
              <a:t>ós o cancelamento do pedido, o programa dava ao cliente um número do pedido e não finalizava o programa. Após, algumas horas analisando o caso, o nosso grupo conseguiu resolver o bug. Utilizando o seguinte código: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System.exit(0);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Ao lado, você poderá ver fotos de antes de depois</a:t>
            </a:r>
            <a:endParaRPr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223525" y="1152475"/>
            <a:ext cx="4608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                                                </a:t>
            </a:r>
            <a:r>
              <a:rPr b="1" lang="pt-BR">
                <a:solidFill>
                  <a:schemeClr val="dk1"/>
                </a:solidFill>
              </a:rPr>
              <a:t>Antes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597" y="1152468"/>
            <a:ext cx="2147926" cy="180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2962300"/>
            <a:ext cx="2147926" cy="21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 rot="-943">
            <a:off x="6553239" y="3490340"/>
            <a:ext cx="1093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Depois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FUTURAS EXTENSÕES</a:t>
            </a:r>
            <a:endParaRPr b="1" i="1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800550" y="1330444"/>
            <a:ext cx="754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Ao final desse projeto, o grupo n</a:t>
            </a:r>
            <a:r>
              <a:rPr lang="pt-BR"/>
              <a:t>ão possui futuras extensões planejadas no momento. Vamos descansar por um tempo, estudar um pouco mais JAVA e ver como os usuários vão reagir ao ver oe utilizar o sistema, se vão gostar ou não, se terão dificuldades de se adaptar. Após essa etapa, aí trabalharemos em futuras extensões junto aos usuários, para facilitar a vida deles.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