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7" r:id="rId6"/>
    <p:sldId id="37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Frameworks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10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10 – Frameworks CSS</a:t>
            </a:r>
          </a:p>
          <a:p>
            <a:pPr lvl="1" fontAlgn="base"/>
            <a:r>
              <a:rPr lang="pt-BR" dirty="0" err="1"/>
              <a:t>Bootstrap</a:t>
            </a:r>
            <a:endParaRPr lang="pt-BR" dirty="0"/>
          </a:p>
          <a:p>
            <a:pPr lvl="1" fontAlgn="base"/>
            <a:r>
              <a:rPr lang="pt-BR" dirty="0"/>
              <a:t>Materialize</a:t>
            </a:r>
          </a:p>
          <a:p>
            <a:pPr lvl="1" fontAlgn="base"/>
            <a:r>
              <a:rPr lang="pt-BR" dirty="0"/>
              <a:t>Material design</a:t>
            </a:r>
          </a:p>
          <a:p>
            <a:pPr lvl="1" fontAlgn="base"/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directives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Frameworks CSS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10 </a:t>
            </a:r>
            <a:r>
              <a:rPr lang="pt-BR" dirty="0" smtClean="0"/>
              <a:t>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conhecido</a:t>
            </a:r>
            <a:r>
              <a:rPr lang="en-US" dirty="0" smtClean="0"/>
              <a:t> do Mercado</a:t>
            </a:r>
          </a:p>
          <a:p>
            <a:pPr fontAlgn="base"/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de se </a:t>
            </a:r>
            <a:r>
              <a:rPr lang="en-US" dirty="0" err="1" smtClean="0"/>
              <a:t>trabalhar</a:t>
            </a:r>
            <a:endParaRPr lang="en-US" dirty="0" smtClean="0"/>
          </a:p>
          <a:p>
            <a:pPr fontAlgn="base"/>
            <a:r>
              <a:rPr lang="en-US" dirty="0" err="1" smtClean="0"/>
              <a:t>Responsívo</a:t>
            </a:r>
            <a:endParaRPr lang="en-US" dirty="0" smtClean="0"/>
          </a:p>
          <a:p>
            <a:pPr fontAlgn="base"/>
            <a:r>
              <a:rPr lang="en-US" dirty="0" smtClean="0"/>
              <a:t>cross-browser</a:t>
            </a:r>
          </a:p>
          <a:p>
            <a:pPr fontAlgn="base"/>
            <a:r>
              <a:rPr lang="en-US" dirty="0" smtClean="0"/>
              <a:t>Desktop/mobile*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com Angular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preferencialmente</a:t>
            </a:r>
            <a:r>
              <a:rPr lang="en-US" dirty="0" smtClean="0"/>
              <a:t> o </a:t>
            </a:r>
            <a:r>
              <a:rPr lang="en-US" dirty="0" err="1" smtClean="0"/>
              <a:t>ui</a:t>
            </a:r>
            <a:r>
              <a:rPr lang="en-US" dirty="0" smtClean="0"/>
              <a:t> bootstrap</a:t>
            </a:r>
          </a:p>
          <a:p>
            <a:pPr fontAlgn="base"/>
            <a:r>
              <a:rPr lang="en-US" dirty="0" err="1" smtClean="0"/>
              <a:t>Evitar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do bootstrap.js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do </a:t>
            </a:r>
            <a:r>
              <a:rPr lang="en-US" dirty="0" err="1" smtClean="0"/>
              <a:t>jquery</a:t>
            </a:r>
            <a:endParaRPr lang="en-US" dirty="0" smtClean="0"/>
          </a:p>
          <a:p>
            <a:pPr fontAlgn="base"/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manipular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com </a:t>
            </a:r>
            <a:r>
              <a:rPr lang="en-US" dirty="0" err="1" smtClean="0"/>
              <a:t>jquery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629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Utilizando</a:t>
            </a:r>
            <a:r>
              <a:rPr lang="en-US" dirty="0" smtClean="0"/>
              <a:t> bootstrap com angular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69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10</vt:lpstr>
      <vt:lpstr>Módulo 10 - Agenda</vt:lpstr>
      <vt:lpstr>Frameworks CSS</vt:lpstr>
      <vt:lpstr>Bootstrap</vt:lpstr>
      <vt:lpstr>Uso com Angular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80</cp:revision>
  <dcterms:created xsi:type="dcterms:W3CDTF">2015-02-23T22:14:06Z</dcterms:created>
  <dcterms:modified xsi:type="dcterms:W3CDTF">2015-06-12T21:29:07Z</dcterms:modified>
</cp:coreProperties>
</file>