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Materialize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interface material (google/android)</a:t>
            </a:r>
          </a:p>
          <a:p>
            <a:pPr fontAlgn="base"/>
            <a:r>
              <a:rPr lang="en-US" dirty="0" err="1" smtClean="0"/>
              <a:t>Leve</a:t>
            </a:r>
            <a:r>
              <a:rPr lang="en-US" dirty="0" smtClean="0"/>
              <a:t> e bonito</a:t>
            </a:r>
          </a:p>
          <a:p>
            <a:pPr fontAlgn="base"/>
            <a:r>
              <a:rPr lang="en-US" dirty="0" err="1" smtClean="0"/>
              <a:t>Responsivo</a:t>
            </a:r>
            <a:endParaRPr lang="en-US" dirty="0" smtClean="0"/>
          </a:p>
          <a:p>
            <a:pPr fontAlgn="base"/>
            <a:r>
              <a:rPr lang="en-US" dirty="0" smtClean="0"/>
              <a:t>Ideal para desktops e mobile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Infelizmente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diretivas</a:t>
            </a:r>
            <a:r>
              <a:rPr lang="en-US" dirty="0" smtClean="0"/>
              <a:t> para o angular</a:t>
            </a:r>
          </a:p>
          <a:p>
            <a:pPr fontAlgn="base"/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smtClean="0"/>
              <a:t> </a:t>
            </a:r>
            <a:r>
              <a:rPr lang="en-US" smtClean="0"/>
              <a:t>materialize </a:t>
            </a:r>
            <a:r>
              <a:rPr lang="en-US" dirty="0" smtClean="0"/>
              <a:t>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Materialize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2015-06-12T21:32:34Z</dcterms:modified>
</cp:coreProperties>
</file>