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68" r:id="rId5"/>
    <p:sldId id="377" r:id="rId6"/>
    <p:sldId id="376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10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 smtClean="0"/>
              <a:t>Frameworks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10 -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10 – Frameworks CSS</a:t>
            </a:r>
          </a:p>
          <a:p>
            <a:pPr lvl="1" fontAlgn="base"/>
            <a:r>
              <a:rPr lang="pt-BR" dirty="0" err="1"/>
              <a:t>Bootstrap</a:t>
            </a:r>
            <a:endParaRPr lang="pt-BR" dirty="0"/>
          </a:p>
          <a:p>
            <a:pPr lvl="1" fontAlgn="base"/>
            <a:r>
              <a:rPr lang="pt-BR" dirty="0"/>
              <a:t>Materialize</a:t>
            </a:r>
          </a:p>
          <a:p>
            <a:pPr lvl="1" fontAlgn="base"/>
            <a:r>
              <a:rPr lang="pt-BR" dirty="0"/>
              <a:t>Material design</a:t>
            </a:r>
          </a:p>
          <a:p>
            <a:pPr lvl="1" fontAlgn="base"/>
            <a:r>
              <a:rPr lang="pt-BR" dirty="0" err="1"/>
              <a:t>Bootstrap</a:t>
            </a:r>
            <a:r>
              <a:rPr lang="pt-BR" dirty="0"/>
              <a:t> </a:t>
            </a:r>
            <a:r>
              <a:rPr lang="pt-BR" dirty="0" err="1"/>
              <a:t>directives</a:t>
            </a:r>
            <a:endParaRPr lang="pt-BR" dirty="0"/>
          </a:p>
          <a:p>
            <a:pPr lvl="1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Frameworks CSS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10 – Aula </a:t>
            </a:r>
            <a:r>
              <a:rPr lang="pt-BR" dirty="0" smtClean="0"/>
              <a:t>3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Material 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Implementação</a:t>
            </a:r>
            <a:r>
              <a:rPr lang="en-US" dirty="0" smtClean="0"/>
              <a:t> da interface da google/android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/html</a:t>
            </a:r>
          </a:p>
          <a:p>
            <a:pPr fontAlgn="base"/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tão</a:t>
            </a:r>
            <a:r>
              <a:rPr lang="en-US" dirty="0" smtClean="0"/>
              <a:t> simples de utilizer</a:t>
            </a:r>
          </a:p>
          <a:p>
            <a:pPr fontAlgn="base"/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leve</a:t>
            </a:r>
            <a:r>
              <a:rPr lang="en-US" dirty="0" smtClean="0"/>
              <a:t> e </a:t>
            </a:r>
            <a:r>
              <a:rPr lang="en-US" dirty="0" err="1" smtClean="0"/>
              <a:t>otimizado</a:t>
            </a:r>
            <a:r>
              <a:rPr lang="en-US" dirty="0" smtClean="0"/>
              <a:t> para mobile</a:t>
            </a:r>
          </a:p>
          <a:p>
            <a:pPr fontAlgn="base"/>
            <a:r>
              <a:rPr lang="en-US" dirty="0" err="1" smtClean="0"/>
              <a:t>Não</a:t>
            </a:r>
            <a:r>
              <a:rPr lang="en-US" dirty="0" smtClean="0"/>
              <a:t> é cross-browser</a:t>
            </a:r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00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com Angular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Totalmente</a:t>
            </a:r>
            <a:r>
              <a:rPr lang="en-US" dirty="0" smtClean="0"/>
              <a:t> livre de </a:t>
            </a:r>
            <a:r>
              <a:rPr lang="en-US" dirty="0" err="1" smtClean="0"/>
              <a:t>jquery</a:t>
            </a:r>
            <a:r>
              <a:rPr lang="en-US" dirty="0" smtClean="0"/>
              <a:t> e </a:t>
            </a:r>
            <a:r>
              <a:rPr lang="en-US" dirty="0" err="1" smtClean="0"/>
              <a:t>compatível</a:t>
            </a:r>
            <a:r>
              <a:rPr lang="en-US" dirty="0" smtClean="0"/>
              <a:t> com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fontAlgn="base"/>
            <a:r>
              <a:rPr lang="en-US" dirty="0"/>
              <a:t>https://</a:t>
            </a:r>
            <a:r>
              <a:rPr lang="en-US" dirty="0" smtClean="0"/>
              <a:t>material.angularjs.org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7629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smtClean="0"/>
              <a:t>material </a:t>
            </a:r>
            <a:r>
              <a:rPr lang="en-US" dirty="0" smtClean="0"/>
              <a:t>com angular</a:t>
            </a:r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4255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67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Bebas Neue</vt:lpstr>
      <vt:lpstr>FFF Tusj</vt:lpstr>
      <vt:lpstr>Tema do Office</vt:lpstr>
      <vt:lpstr>Módulo 10</vt:lpstr>
      <vt:lpstr>Módulo 10 - Agenda</vt:lpstr>
      <vt:lpstr>Frameworks CSS</vt:lpstr>
      <vt:lpstr>Material </vt:lpstr>
      <vt:lpstr>Uso com Angular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82</cp:revision>
  <dcterms:created xsi:type="dcterms:W3CDTF">2015-02-23T22:14:06Z</dcterms:created>
  <dcterms:modified xsi:type="dcterms:W3CDTF">2015-06-12T21:34:56Z</dcterms:modified>
</cp:coreProperties>
</file>