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7" r:id="rId6"/>
    <p:sldId id="378" r:id="rId7"/>
    <p:sldId id="379" r:id="rId8"/>
    <p:sldId id="376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9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Boas práticas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9 -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9 – Boas </a:t>
            </a:r>
            <a:r>
              <a:rPr lang="pt-BR" b="1" dirty="0" err="1"/>
              <a:t>pRÁTICAS</a:t>
            </a:r>
            <a:endParaRPr lang="pt-BR" b="1" dirty="0"/>
          </a:p>
          <a:p>
            <a:pPr lvl="1" fontAlgn="base"/>
            <a:r>
              <a:rPr lang="pt-BR" dirty="0"/>
              <a:t>NA CRIAÇÃO DE CONTROLLERS</a:t>
            </a:r>
          </a:p>
          <a:p>
            <a:pPr lvl="1" fontAlgn="base"/>
            <a:r>
              <a:rPr lang="pt-BR" dirty="0"/>
              <a:t>NA CRIAÇÃO DE SERVIÇOS</a:t>
            </a:r>
          </a:p>
          <a:p>
            <a:pPr lvl="1" fontAlgn="base"/>
            <a:r>
              <a:rPr lang="pt-BR" dirty="0"/>
              <a:t>NA CRIAÇÃO DE </a:t>
            </a:r>
            <a:r>
              <a:rPr lang="pt-BR" dirty="0" err="1"/>
              <a:t>fACTORIES</a:t>
            </a:r>
            <a:endParaRPr lang="pt-BR" dirty="0"/>
          </a:p>
          <a:p>
            <a:pPr lvl="1" fontAlgn="base"/>
            <a:r>
              <a:rPr lang="pt-BR" dirty="0"/>
              <a:t>NA CRIAÇÃO DE </a:t>
            </a:r>
            <a:r>
              <a:rPr lang="pt-BR" dirty="0" err="1"/>
              <a:t>dIRETIVAS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Boas Práticas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9 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Boas Práticas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SRP</a:t>
            </a:r>
          </a:p>
          <a:p>
            <a:pPr fontAlgn="base"/>
            <a:r>
              <a:rPr lang="en-US" dirty="0" smtClean="0"/>
              <a:t>IIFE</a:t>
            </a:r>
          </a:p>
          <a:p>
            <a:pPr fontAlgn="base"/>
            <a:r>
              <a:rPr lang="en-US" dirty="0" err="1" smtClean="0"/>
              <a:t>Módulos</a:t>
            </a:r>
            <a:endParaRPr lang="en-US" dirty="0" smtClean="0"/>
          </a:p>
          <a:p>
            <a:pPr fontAlgn="base"/>
            <a:r>
              <a:rPr lang="en-US" dirty="0" smtClean="0"/>
              <a:t>Data Services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Controllers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Controller as</a:t>
            </a:r>
          </a:p>
          <a:p>
            <a:pPr lvl="1" fontAlgn="base"/>
            <a:r>
              <a:rPr lang="en-US" dirty="0" err="1" smtClean="0"/>
              <a:t>Utilizar</a:t>
            </a:r>
            <a:r>
              <a:rPr lang="en-US" dirty="0" smtClean="0"/>
              <a:t> controller as </a:t>
            </a:r>
            <a:r>
              <a:rPr lang="en-US" dirty="0" err="1" smtClean="0"/>
              <a:t>pois</a:t>
            </a:r>
            <a:r>
              <a:rPr lang="en-US" dirty="0" smtClean="0"/>
              <a:t> controllers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construidos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instância</a:t>
            </a:r>
            <a:r>
              <a:rPr lang="en-US" dirty="0" smtClean="0"/>
              <a:t> e $scope é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palavra</a:t>
            </a:r>
            <a:r>
              <a:rPr lang="en-US" dirty="0" smtClean="0"/>
              <a:t> </a:t>
            </a:r>
            <a:r>
              <a:rPr lang="en-US" dirty="0" err="1" smtClean="0"/>
              <a:t>reservada</a:t>
            </a:r>
            <a:r>
              <a:rPr lang="en-US" dirty="0" smtClean="0"/>
              <a:t> global</a:t>
            </a:r>
          </a:p>
          <a:p>
            <a:pPr lvl="1" fontAlgn="base"/>
            <a:r>
              <a:rPr lang="en-US" dirty="0" err="1" smtClean="0"/>
              <a:t>Facilita</a:t>
            </a:r>
            <a:r>
              <a:rPr lang="en-US" dirty="0" smtClean="0"/>
              <a:t> o </a:t>
            </a:r>
            <a:r>
              <a:rPr lang="en-US" dirty="0" err="1" smtClean="0"/>
              <a:t>acesso</a:t>
            </a:r>
            <a:r>
              <a:rPr lang="en-US" dirty="0" smtClean="0"/>
              <a:t> </a:t>
            </a:r>
          </a:p>
          <a:p>
            <a:pPr lvl="2" fontAlgn="base"/>
            <a:r>
              <a:rPr lang="en-US" dirty="0" smtClean="0"/>
              <a:t>Usr.name</a:t>
            </a:r>
          </a:p>
          <a:p>
            <a:pPr lvl="2" fontAlgn="base"/>
            <a:r>
              <a:rPr lang="en-US" dirty="0" smtClean="0"/>
              <a:t>Account.usr.name</a:t>
            </a:r>
          </a:p>
          <a:p>
            <a:pPr lvl="1"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189" y="3704045"/>
            <a:ext cx="32385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23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Controllers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Controller as</a:t>
            </a:r>
          </a:p>
          <a:p>
            <a:pPr lvl="1"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39" y="2586374"/>
            <a:ext cx="3181350" cy="24955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857" y="2448262"/>
            <a:ext cx="30384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84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Controllers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Organização</a:t>
            </a:r>
            <a:r>
              <a:rPr lang="en-US" dirty="0" smtClean="0"/>
              <a:t> </a:t>
            </a:r>
            <a:r>
              <a:rPr lang="en-US" dirty="0" err="1" smtClean="0"/>
              <a:t>interna</a:t>
            </a:r>
            <a:endParaRPr lang="en-US" dirty="0" smtClean="0"/>
          </a:p>
          <a:p>
            <a:pPr lvl="1"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132" y="2043113"/>
            <a:ext cx="22098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19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Criando</a:t>
            </a:r>
            <a:r>
              <a:rPr lang="en-US" dirty="0" smtClean="0"/>
              <a:t> um controller com controller as </a:t>
            </a:r>
            <a:r>
              <a:rPr lang="en-US" dirty="0" err="1" smtClean="0"/>
              <a:t>vm</a:t>
            </a:r>
            <a:r>
              <a:rPr lang="en-US" dirty="0" smtClean="0"/>
              <a:t>, </a:t>
            </a:r>
            <a:r>
              <a:rPr lang="en-US" dirty="0" err="1" smtClean="0"/>
              <a:t>iife</a:t>
            </a:r>
            <a:r>
              <a:rPr lang="en-US" dirty="0" smtClean="0"/>
              <a:t> e </a:t>
            </a:r>
            <a:r>
              <a:rPr lang="en-US" dirty="0" err="1" smtClean="0"/>
              <a:t>srp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25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87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Bebas Neue</vt:lpstr>
      <vt:lpstr>FFF Tusj</vt:lpstr>
      <vt:lpstr>Tema do Office</vt:lpstr>
      <vt:lpstr>Módulo 9</vt:lpstr>
      <vt:lpstr>Módulo 9 - Agenda</vt:lpstr>
      <vt:lpstr>Boas Práticas</vt:lpstr>
      <vt:lpstr>Boas Práticas</vt:lpstr>
      <vt:lpstr>Controllers</vt:lpstr>
      <vt:lpstr>Controllers</vt:lpstr>
      <vt:lpstr>Controllers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79</cp:revision>
  <dcterms:created xsi:type="dcterms:W3CDTF">2015-02-23T22:14:06Z</dcterms:created>
  <dcterms:modified xsi:type="dcterms:W3CDTF">2015-06-12T19:06:48Z</dcterms:modified>
</cp:coreProperties>
</file>