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4"/>
  </p:sldMasterIdLst>
  <p:notesMasterIdLst>
    <p:notesMasterId r:id="rId16"/>
  </p:notesMasterIdLst>
  <p:sldIdLst>
    <p:sldId id="256" r:id="rId5"/>
    <p:sldId id="275" r:id="rId6"/>
    <p:sldId id="310" r:id="rId7"/>
    <p:sldId id="307" r:id="rId8"/>
    <p:sldId id="263" r:id="rId9"/>
    <p:sldId id="277" r:id="rId10"/>
    <p:sldId id="312" r:id="rId11"/>
    <p:sldId id="314" r:id="rId12"/>
    <p:sldId id="279" r:id="rId13"/>
    <p:sldId id="309" r:id="rId14"/>
    <p:sldId id="30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Rufino Tavares" initials="NRT" lastIdx="3" clrIdx="0">
    <p:extLst>
      <p:ext uri="{19B8F6BF-5375-455C-9EA6-DF929625EA0E}">
        <p15:presenceInfo xmlns:p15="http://schemas.microsoft.com/office/powerpoint/2012/main" userId="Nicolas Rufino Tavar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6FA0C-DDE8-4884-BF5E-F8D8989F1DFB}" v="118" dt="2022-01-10T23:13:05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FCB0D-1940-4CE0-9F33-B0256D44C608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25DB5-1EAE-4D05-ACFF-CEA8117F16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9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25DB5-1EAE-4D05-ACFF-CEA8117F163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7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25DB5-1EAE-4D05-ACFF-CEA8117F163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24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25DB5-1EAE-4D05-ACFF-CEA8117F163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8D1CC-0348-40B4-8D23-EA8421CB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2582D-BC45-4072-A1B9-68AAA8DD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7A8A0-DCC0-4F22-8FAB-648629D5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7C0E34-0E29-43ED-9994-BF64D616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F001C-7828-42EA-A58F-46568852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C2B2A-F3A5-49B5-A722-E3CCBC99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BB44E1-E779-496D-8CE5-5CC0960E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BEA13-EE00-422A-8F28-D5882E4E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E7F3B-BBAF-4158-9FDD-BA5217A6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AD538-3880-4CD5-9EC6-24F4D47B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682C8E-FD55-449B-817A-0B7CD788A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B61A3D-9ED5-42ED-A61A-565CACAF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88E9E-01BE-48FF-86A7-6ABF6A17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FC1E1-4D51-40CC-83CF-09D6944D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7F19E-DCEC-417A-BA72-E54FFB69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Subtítulo, 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</p:spTree>
    <p:extLst>
      <p:ext uri="{BB962C8B-B14F-4D97-AF65-F5344CB8AC3E}">
        <p14:creationId xmlns:p14="http://schemas.microsoft.com/office/powerpoint/2010/main" val="247946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sua Imagem</a:t>
            </a:r>
          </a:p>
        </p:txBody>
      </p:sp>
      <p:sp>
        <p:nvSpPr>
          <p:cNvPr id="5" name="Legenda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pt-br" noProof="0"/>
              <a:t>Insira a legenda da imagem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6996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a equip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lnSpc>
                <a:spcPct val="70000"/>
              </a:lnSpc>
              <a:defRPr/>
            </a:lvl1pPr>
          </a:lstStyle>
          <a:p>
            <a:pPr rtl="0"/>
            <a:r>
              <a:rPr lang="pt-BR" dirty="0"/>
              <a:t>CLIQUE PARA EDITAR O ESTILO DO TÍTULO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E0CDFF-DFF3-4F3C-B5DF-E4A7972F9993}" type="datetime1">
              <a:rPr lang="pt-BR" smtClean="0"/>
              <a:pPr/>
              <a:t>10/01/2022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4" name="Retângulo 43" descr="Traço de pincelada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0" name="Espaço Reservado para Texto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2" name="Espaço Reservado para Texto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3" name="Retângulo 52" descr="Traço de pincelada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4" name="Espaço Reservado para Texto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7" name="Retângulo 56" descr="Traço de pincelada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1" name="Retângulo 60" descr="Traço de pincelada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5" name="Retângulo 64" descr="Traço de pincelada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9" name="Retângulo 68" descr="Traço de pincelada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0" name="Espaço Reservado para Texto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2" name="Espaço Reservado para Texto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3" name="Espaço Reservado para Imagem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lIns="0" rIns="0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5" name="Espaço Reservado para Imagem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lIns="0" rIns="0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8" name="Espaço Reservado para Imagem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lIns="0" rIns="0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lIns="0" rIns="0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lIns="0" rIns="0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Imagem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lIns="0" rIns="0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55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5B0B7-21E1-4C86-B2C0-1DFE156D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9E641-8C8D-43BB-9A11-D8EE7E54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AB0C1-02DE-4371-B9E6-987C367F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65A85-663D-4871-A80D-5A7E79D9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EA763-F7E6-4268-8B60-F5F09E98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BFEA3-257E-4A82-A9D1-CAC8A66A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43C200-814A-4FAF-B933-B55C1379A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0B591-FC73-4C9E-BD4C-33ED16AF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0E6E53-9547-4ACC-B58D-DB258B5C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DA15C-ED56-486B-8B88-AA16D36E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F7FFF-2053-4483-85ED-17FE96AF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0A3D4E-A8EC-43DF-9AA4-9F92DA44D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EB0939-063B-42C4-A4A6-6F8FF92C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9C9890-64DA-4778-B308-73CF5367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06CA8E-15CA-4A59-B605-C5087875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43CE7E-2FCE-44CD-8978-947EC65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BF241-07D7-4CB6-AD9C-55D0F3F3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3955C7-61FE-4DD8-99FE-A3604F85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EDF237-003A-4903-A53A-5BD3CD1F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92FDA6-626E-4297-B3D1-F8193176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BFC9D0-F93E-406C-97E8-CD2C8ACAC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1D30E1-C78C-4F53-8016-46B6307C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6EC39A-F995-4709-A970-79159D95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32F0F4-54C0-4A18-B312-77388A51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5444-84DE-4061-ABAC-6ED72D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713AFF-A0BE-467B-8D4B-AC616FE4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4C04D5-A562-4A51-B644-DCC4A3E0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ABF57-EB2E-4B61-9564-5AC2DAC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B0D1C3-FE7E-491B-BCA0-DDEBBE69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6B5F5A-033A-4F64-AC18-957AE198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B7BBE-5277-4330-B25F-67D338A2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C9295-8A97-4C27-9C1A-9DB7AA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AC124-CB34-4756-9A09-048A8AA1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E8C592-CB9F-41AC-93F7-EB28B00D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2BFC94-DB50-4422-AAFC-75A91DE0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96616D-3043-4E4D-922C-0009D710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AEAA21-9EFA-46B3-88FB-532264AB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6FCA9-529C-439A-BEEA-F6F344FA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41F768-21C4-4520-A1B3-2D39A9B0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2A555-A26B-4546-925A-4A3E5F074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2D8101-7F50-41B9-88D5-45982808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A09166-2096-424C-B2F7-E25CA9B5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D31C04-78EB-4B92-BA43-FAE2CB24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A84881-03C6-4E32-965A-791852A3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6CC537-6CFF-4B88-8A09-E5D6DCA5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BD42-2C47-47FF-96F8-6644363F0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F824B-67F7-4CEB-BA6C-37809CAF9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D013BD-182E-4E1D-8AD8-8B70DC2FB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7" r:id="rId12"/>
    <p:sldLayoutId id="2147483868" r:id="rId13"/>
    <p:sldLayoutId id="21474838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63A1-F658-400D-A9CA-8871E7A83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4206240"/>
            <a:ext cx="5572725" cy="2250831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Cooper Black" panose="020B0604020202020204" pitchFamily="18" charset="0"/>
              </a:rPr>
              <a:t>Refugiados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08EFD-55A2-47A6-A994-E003CD06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endParaRPr lang="pt-BR" sz="1700" dirty="0">
              <a:solidFill>
                <a:schemeClr val="bg1"/>
              </a:solidFill>
            </a:endParaRPr>
          </a:p>
          <a:p>
            <a:endParaRPr lang="pt-BR" sz="1700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DF506329-A479-47E2-8210-3A033DE35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-18553"/>
            <a:ext cx="9659815" cy="6876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72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FD92C90-F5F6-4F7B-AD85-1A7B71B95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588"/>
            <a:ext cx="12192000" cy="56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5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8559FD-4649-4740-9C3B-D9B32572736E}"/>
              </a:ext>
            </a:extLst>
          </p:cNvPr>
          <p:cNvSpPr/>
          <p:nvPr/>
        </p:nvSpPr>
        <p:spPr>
          <a:xfrm>
            <a:off x="704850" y="400050"/>
            <a:ext cx="4133850" cy="590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F80A4A-E5C6-4A0E-B614-A4FC631646B1}"/>
              </a:ext>
            </a:extLst>
          </p:cNvPr>
          <p:cNvSpPr/>
          <p:nvPr/>
        </p:nvSpPr>
        <p:spPr>
          <a:xfrm>
            <a:off x="6096000" y="314325"/>
            <a:ext cx="5391150" cy="622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7872368-3A28-4A45-8263-316BF2BB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00050"/>
            <a:ext cx="4914900" cy="5905500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0FC4DC9-D78C-4256-BD3F-D4EE30919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325"/>
            <a:ext cx="53911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7C49D-C8E2-41F0-98F7-6C47DD5F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>
                <a:solidFill>
                  <a:srgbClr val="7030A0"/>
                </a:solidFill>
                <a:latin typeface="Cooper Black" panose="0208090404030B020404" pitchFamily="18" charset="0"/>
              </a:rPr>
              <a:t>Squad</a:t>
            </a:r>
            <a:r>
              <a:rPr lang="pt-BR" dirty="0">
                <a:solidFill>
                  <a:srgbClr val="7030A0"/>
                </a:solidFill>
                <a:latin typeface="Cooper Black" panose="0208090404030B020404" pitchFamily="18" charset="0"/>
              </a:rPr>
              <a:t> </a:t>
            </a:r>
            <a:r>
              <a:rPr lang="pt-BR" dirty="0">
                <a:solidFill>
                  <a:srgbClr val="7030A0"/>
                </a:solidFill>
              </a:rPr>
              <a:t>  </a:t>
            </a:r>
            <a:r>
              <a:rPr lang="pt-BR" sz="3600" dirty="0">
                <a:solidFill>
                  <a:srgbClr val="7030A0"/>
                </a:solidFill>
                <a:latin typeface="Cooper Black" panose="0208090404030B020404" pitchFamily="18" charset="0"/>
              </a:rPr>
              <a:t>#48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07FD2D7-ACB1-4AE4-974A-496173D1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E0A84A6-1EE2-4793-A5F3-12361AD2464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/>
          <a:lstStyle/>
          <a:p>
            <a:pPr rtl="0"/>
            <a:r>
              <a:rPr lang="pt-BR" sz="2400" dirty="0"/>
              <a:t>Jackeline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F64E4E9-0083-42D8-80F8-2D2093F85A12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 rtlCol="0"/>
          <a:lstStyle/>
          <a:p>
            <a:pPr rtl="0"/>
            <a:r>
              <a:rPr lang="pt-BR" sz="2400" dirty="0"/>
              <a:t>Ítalo De Lima 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244963F-D949-4524-9472-569AC6CF9F24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033845" y="2370468"/>
            <a:ext cx="3080825" cy="365125"/>
          </a:xfrm>
        </p:spPr>
        <p:txBody>
          <a:bodyPr rtlCol="0"/>
          <a:lstStyle/>
          <a:p>
            <a:pPr rtl="0"/>
            <a:r>
              <a:rPr lang="pt-BR" sz="2400" dirty="0"/>
              <a:t>Nicolas  Santos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00A375-222C-4905-B9C3-C452F1CC48DB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 rot="10800000" flipH="1" flipV="1">
            <a:off x="7033844" y="4253710"/>
            <a:ext cx="3080826" cy="657798"/>
          </a:xfrm>
        </p:spPr>
        <p:txBody>
          <a:bodyPr rtlCol="0">
            <a:noAutofit/>
          </a:bodyPr>
          <a:lstStyle/>
          <a:p>
            <a:pPr rtl="0"/>
            <a:r>
              <a:rPr lang="pt-BR" sz="2400" dirty="0"/>
              <a:t>Michele Rufino Tavares </a:t>
            </a:r>
          </a:p>
        </p:txBody>
      </p:sp>
      <p:pic>
        <p:nvPicPr>
          <p:cNvPr id="33" name="Espaço Reservado para Imagem 32">
            <a:extLst>
              <a:ext uri="{FF2B5EF4-FFF2-40B4-BE49-F238E27FC236}">
                <a16:creationId xmlns:a16="http://schemas.microsoft.com/office/drawing/2014/main" id="{D09C6404-AC28-42D9-8F22-DF4054FA0860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0994" y="4043783"/>
            <a:ext cx="1343701" cy="1300782"/>
          </a:xfrm>
        </p:spPr>
      </p:pic>
      <p:sp>
        <p:nvSpPr>
          <p:cNvPr id="28" name="AutoShape 2">
            <a:extLst>
              <a:ext uri="{FF2B5EF4-FFF2-40B4-BE49-F238E27FC236}">
                <a16:creationId xmlns:a16="http://schemas.microsoft.com/office/drawing/2014/main" id="{4468B3D6-F035-4832-A9A7-89E98FA6B6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21F462A1-EBD1-4201-B665-E1A472D2D5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Espaço Reservado para Imagem 12" descr="Homem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8756ABAD-A01F-4E32-A26A-F3FEB4FDF3B7}"/>
              </a:ext>
            </a:extLst>
          </p:cNvPr>
          <p:cNvPicPr>
            <a:picLocks noGrp="1" noChangeAspect="1"/>
          </p:cNvPicPr>
          <p:nvPr>
            <p:ph type="pic" sz="quarter" idx="8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4" r="23824"/>
          <a:stretch>
            <a:fillRect/>
          </a:stretch>
        </p:blipFill>
        <p:spPr>
          <a:xfrm>
            <a:off x="5583238" y="2089150"/>
            <a:ext cx="1211262" cy="1208088"/>
          </a:xfrm>
        </p:spPr>
      </p:pic>
      <p:pic>
        <p:nvPicPr>
          <p:cNvPr id="17" name="Espaço Reservado para Imagem 16" descr="Pessoa posando para foto em frente a espelho&#10;&#10;Descrição gerada automaticamente">
            <a:extLst>
              <a:ext uri="{FF2B5EF4-FFF2-40B4-BE49-F238E27FC236}">
                <a16:creationId xmlns:a16="http://schemas.microsoft.com/office/drawing/2014/main" id="{04F00932-D4CF-4B0C-9414-4080A2ACFD18}"/>
              </a:ext>
            </a:extLst>
          </p:cNvPr>
          <p:cNvPicPr>
            <a:picLocks noGrp="1" noChangeAspect="1"/>
          </p:cNvPicPr>
          <p:nvPr>
            <p:ph type="pic" sz="quarter" idx="8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r="13789"/>
          <a:stretch>
            <a:fillRect/>
          </a:stretch>
        </p:blipFill>
        <p:spPr/>
      </p:pic>
      <p:pic>
        <p:nvPicPr>
          <p:cNvPr id="21" name="Espaço Reservado para Imagem 20" descr="Rosto de mulher sorrindo&#10;&#10;Descrição gerada automaticamente">
            <a:extLst>
              <a:ext uri="{FF2B5EF4-FFF2-40B4-BE49-F238E27FC236}">
                <a16:creationId xmlns:a16="http://schemas.microsoft.com/office/drawing/2014/main" id="{6C8F907F-5093-4B64-9708-1FBA373C5834}"/>
              </a:ext>
            </a:extLst>
          </p:cNvPr>
          <p:cNvPicPr>
            <a:picLocks noGrp="1" noChangeAspect="1"/>
          </p:cNvPicPr>
          <p:nvPr>
            <p:ph type="pic" sz="quarter" idx="8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r="8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74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9" title="Linha Divisória">
            <a:extLst>
              <a:ext uri="{FF2B5EF4-FFF2-40B4-BE49-F238E27FC236}">
                <a16:creationId xmlns:a16="http://schemas.microsoft.com/office/drawing/2014/main" id="{D230644B-FBB2-4DAA-9F59-20F61B39747B}"/>
              </a:ext>
            </a:extLst>
          </p:cNvPr>
          <p:cNvCxnSpPr>
            <a:cxnSpLocks/>
          </p:cNvCxnSpPr>
          <p:nvPr/>
        </p:nvCxnSpPr>
        <p:spPr bwMode="gray">
          <a:xfrm>
            <a:off x="2122033" y="1592826"/>
            <a:ext cx="951091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Conector Reto 9" title="Linha Divisória">
            <a:extLst>
              <a:ext uri="{FF2B5EF4-FFF2-40B4-BE49-F238E27FC236}">
                <a16:creationId xmlns:a16="http://schemas.microsoft.com/office/drawing/2014/main" id="{E6F5C5C0-CFFC-4AB0-A4D5-555C38F841A4}"/>
              </a:ext>
            </a:extLst>
          </p:cNvPr>
          <p:cNvCxnSpPr>
            <a:cxnSpLocks/>
          </p:cNvCxnSpPr>
          <p:nvPr/>
        </p:nvCxnSpPr>
        <p:spPr bwMode="gray">
          <a:xfrm flipV="1">
            <a:off x="784414" y="3"/>
            <a:ext cx="0" cy="68579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 descr="Mulher de roupa preta em fundo branco&#10;&#10;Descrição gerada automaticamente">
            <a:extLst>
              <a:ext uri="{FF2B5EF4-FFF2-40B4-BE49-F238E27FC236}">
                <a16:creationId xmlns:a16="http://schemas.microsoft.com/office/drawing/2014/main" id="{AE0447C8-8F49-47E8-9127-FB0FFEAF8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90" y="713503"/>
            <a:ext cx="2971800" cy="1862008"/>
          </a:xfrm>
          <a:prstGeom prst="rect">
            <a:avLst/>
          </a:prstGeom>
        </p:spPr>
      </p:pic>
      <p:pic>
        <p:nvPicPr>
          <p:cNvPr id="13" name="Imagem 1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70BD912D-F6EB-439C-A3A8-FB21988F8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6" y="506437"/>
            <a:ext cx="2971800" cy="2642673"/>
          </a:xfrm>
          <a:prstGeom prst="rect">
            <a:avLst/>
          </a:prstGeom>
        </p:spPr>
      </p:pic>
      <p:pic>
        <p:nvPicPr>
          <p:cNvPr id="14" name="Imagem 13" descr="Mulher sentada com computador no colo&#10;&#10;Descrição gerada automaticamente">
            <a:extLst>
              <a:ext uri="{FF2B5EF4-FFF2-40B4-BE49-F238E27FC236}">
                <a16:creationId xmlns:a16="http://schemas.microsoft.com/office/drawing/2014/main" id="{DFC8327F-506A-4603-A0D5-315555DDB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6" y="3298612"/>
            <a:ext cx="2514101" cy="2794704"/>
          </a:xfrm>
          <a:prstGeom prst="rect">
            <a:avLst/>
          </a:prstGeom>
        </p:spPr>
      </p:pic>
      <p:pic>
        <p:nvPicPr>
          <p:cNvPr id="15" name="Imagem 14" descr="Mulher com blusa branca&#10;&#10;Descrição gerada automaticamente com confiança média">
            <a:extLst>
              <a:ext uri="{FF2B5EF4-FFF2-40B4-BE49-F238E27FC236}">
                <a16:creationId xmlns:a16="http://schemas.microsoft.com/office/drawing/2014/main" id="{2B7D9398-2499-4502-8CAC-18FD3BD1A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6" y="3033006"/>
            <a:ext cx="3018070" cy="292992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36BB6E-4988-4F76-9C6A-42181772013D}"/>
              </a:ext>
            </a:extLst>
          </p:cNvPr>
          <p:cNvSpPr txBox="1"/>
          <p:nvPr/>
        </p:nvSpPr>
        <p:spPr>
          <a:xfrm>
            <a:off x="6906430" y="1954722"/>
            <a:ext cx="4929864" cy="360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1350645" algn="l"/>
              </a:tabLst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mulheres são expostas cotidianamente a diversas vulnerabilidades, como violência doméstica ,sexual, entre outras. Com o desemprego e o trabalho subalterno, essas problemáticas são intensificadas. Nosso projeto visa o empoderamento financeiro da mulher através da inserção no mercado de trabalho fazendo com que essas problemáticas sejam minimizadas.</a:t>
            </a:r>
          </a:p>
        </p:txBody>
      </p:sp>
    </p:spTree>
    <p:extLst>
      <p:ext uri="{BB962C8B-B14F-4D97-AF65-F5344CB8AC3E}">
        <p14:creationId xmlns:p14="http://schemas.microsoft.com/office/powerpoint/2010/main" val="59549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B3AD0A64-ED2C-4844-9D37-036E08E9A4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6" b="22116"/>
          <a:stretch>
            <a:fillRect/>
          </a:stretch>
        </p:blipFill>
        <p:spPr>
          <a:xfrm>
            <a:off x="0" y="-96253"/>
            <a:ext cx="12252867" cy="7124700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72C5B4-30BB-4427-8A83-2D70E2DBDA24}"/>
              </a:ext>
            </a:extLst>
          </p:cNvPr>
          <p:cNvSpPr txBox="1"/>
          <p:nvPr/>
        </p:nvSpPr>
        <p:spPr>
          <a:xfrm>
            <a:off x="1122947" y="1203158"/>
            <a:ext cx="1013861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/>
              <a:t>2019 segundo o IBGE , a taxa de ocupação delas no mercado de trabalho era 46,2% inferior `a do sexo masculino 64,8%</a:t>
            </a:r>
          </a:p>
          <a:p>
            <a:pPr algn="ctr"/>
            <a:r>
              <a:rPr lang="pt-BR" sz="4400" dirty="0"/>
              <a:t>No mesmo período de 2020 ,com a pandemia esse dado se agravou sendo 39,7%no caso das mulheres e 58,1% para os homens</a:t>
            </a:r>
          </a:p>
        </p:txBody>
      </p:sp>
    </p:spTree>
    <p:extLst>
      <p:ext uri="{BB962C8B-B14F-4D97-AF65-F5344CB8AC3E}">
        <p14:creationId xmlns:p14="http://schemas.microsoft.com/office/powerpoint/2010/main" val="398738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859E3E-CA08-4627-A70E-14EDE734ABE9}"/>
              </a:ext>
            </a:extLst>
          </p:cNvPr>
          <p:cNvSpPr txBox="1"/>
          <p:nvPr/>
        </p:nvSpPr>
        <p:spPr>
          <a:xfrm>
            <a:off x="2423885" y="508001"/>
            <a:ext cx="461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D758D21-A5A7-4F2D-98D3-BAB258DB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254528" y="934536"/>
            <a:ext cx="4936442" cy="5303517"/>
          </a:xfrm>
        </p:spPr>
        <p:txBody>
          <a:bodyPr rtlCol="0" anchor="b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DelaJob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uma organização sem fins lucrativos , cujo principal propósito é melhorar a situação de vulnerabilidade socioeconômica de mulheres de baixa renda, valorização profissional e empregabilidade. Por meio de programas de capacitação de mão de obra feminina, a </a:t>
            </a:r>
            <a:r>
              <a:rPr lang="pt-BR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DelaJob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promove o empoderamento feminino e geração de renda.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pt-BR" noProof="1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65363"/>
            <a:ext cx="420000" cy="421200"/>
          </a:xfrm>
        </p:spPr>
        <p:txBody>
          <a:bodyPr rtlCol="0"/>
          <a:lstStyle/>
          <a:p>
            <a:pPr rtl="0"/>
            <a:fld id="{4B73C415-D670-4716-A5EC-CC4D52CA2BAC}" type="slidenum">
              <a:rPr lang="pt-BR" noProof="1" dirty="0" smtClean="0"/>
              <a:pPr rtl="0"/>
              <a:t>6</a:t>
            </a:fld>
            <a:endParaRPr lang="pt-BR" noProof="1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658103" y="4819650"/>
            <a:ext cx="5749483" cy="1343026"/>
          </a:xfrm>
        </p:spPr>
        <p:txBody>
          <a:bodyPr rtlCol="0">
            <a:noAutofit/>
          </a:bodyPr>
          <a:lstStyle/>
          <a:p>
            <a:pPr algn="ctr" rtl="0"/>
            <a:r>
              <a:rPr lang="pt-BR" sz="7200" noProof="1">
                <a:latin typeface="Baloo" panose="03080902040302020200" pitchFamily="66" charset="0"/>
                <a:cs typeface="Baloo" panose="03080902040302020200" pitchFamily="66" charset="0"/>
              </a:rPr>
              <a:t>DelaJob</a:t>
            </a:r>
            <a:br>
              <a:rPr lang="pt-BR" sz="7200" noProof="1"/>
            </a:br>
            <a:r>
              <a:rPr lang="pt-BR" sz="7200" noProof="1"/>
              <a:t> </a:t>
            </a:r>
          </a:p>
        </p:txBody>
      </p:sp>
      <p:cxnSp>
        <p:nvCxnSpPr>
          <p:cNvPr id="10" name="Conector Reto 9" title="Linha Divisória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658103" y="5252012"/>
            <a:ext cx="5749483" cy="0"/>
          </a:xfrm>
          <a:prstGeom prst="line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A04E5A51-DE8B-46BD-AA42-4C37668B2500}"/>
              </a:ext>
            </a:extLst>
          </p:cNvPr>
          <p:cNvSpPr txBox="1">
            <a:spLocks/>
          </p:cNvSpPr>
          <p:nvPr/>
        </p:nvSpPr>
        <p:spPr>
          <a:xfrm>
            <a:off x="-1555644" y="1659988"/>
            <a:ext cx="824124" cy="3947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noProof="1"/>
          </a:p>
        </p:txBody>
      </p:sp>
      <p:sp>
        <p:nvSpPr>
          <p:cNvPr id="11" name="Espaço Reservado para Conteúdo 1">
            <a:extLst>
              <a:ext uri="{FF2B5EF4-FFF2-40B4-BE49-F238E27FC236}">
                <a16:creationId xmlns:a16="http://schemas.microsoft.com/office/drawing/2014/main" id="{5FE5674B-2E3D-411B-A9D4-E32BB2B4990C}"/>
              </a:ext>
            </a:extLst>
          </p:cNvPr>
          <p:cNvSpPr txBox="1">
            <a:spLocks/>
          </p:cNvSpPr>
          <p:nvPr/>
        </p:nvSpPr>
        <p:spPr>
          <a:xfrm>
            <a:off x="-1543917" y="1519311"/>
            <a:ext cx="221554" cy="676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EA0F55-1F5B-44DB-AB35-2D0A12CDF706}"/>
              </a:ext>
            </a:extLst>
          </p:cNvPr>
          <p:cNvSpPr txBox="1"/>
          <p:nvPr/>
        </p:nvSpPr>
        <p:spPr>
          <a:xfrm>
            <a:off x="254528" y="934536"/>
            <a:ext cx="486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7030A0"/>
                </a:solidFill>
                <a:latin typeface="Corbel" panose="020B0503020204020204" pitchFamily="34" charset="0"/>
              </a:rPr>
              <a:t>Objetivo</a:t>
            </a:r>
            <a:r>
              <a:rPr lang="pt-BR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2052" name="Picture 4" descr="Ilustração realista da bandeira feminista | Vetor Grátis">
            <a:extLst>
              <a:ext uri="{FF2B5EF4-FFF2-40B4-BE49-F238E27FC236}">
                <a16:creationId xmlns:a16="http://schemas.microsoft.com/office/drawing/2014/main" id="{6B7C8F72-A477-4766-B117-9713BCC54EA2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1" b="21011"/>
          <a:stretch>
            <a:fillRect/>
          </a:stretch>
        </p:blipFill>
        <p:spPr bwMode="auto">
          <a:xfrm>
            <a:off x="5329369" y="-25236"/>
            <a:ext cx="6406950" cy="37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BAC712-5CE3-4CC7-90C8-95352942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712" y="4115917"/>
            <a:ext cx="5749483" cy="1343026"/>
          </a:xfrm>
        </p:spPr>
        <p:txBody>
          <a:bodyPr/>
          <a:lstStyle/>
          <a:p>
            <a:pPr algn="ctr"/>
            <a:r>
              <a:rPr lang="pt-BR" b="1" dirty="0" err="1">
                <a:latin typeface="Arial Rounded MT Bold" panose="020F0704030504030204" pitchFamily="34" charset="0"/>
              </a:rPr>
              <a:t>ODDs</a:t>
            </a:r>
            <a:r>
              <a:rPr lang="pt-BR" b="1" dirty="0">
                <a:latin typeface="Arial Rounded MT Bold" panose="020F0704030504030204" pitchFamily="34" charset="0"/>
              </a:rPr>
              <a:t> ONU  </a:t>
            </a:r>
          </a:p>
        </p:txBody>
      </p:sp>
      <p:pic>
        <p:nvPicPr>
          <p:cNvPr id="6" name="Picture 4" descr="Pacto Global">
            <a:extLst>
              <a:ext uri="{FF2B5EF4-FFF2-40B4-BE49-F238E27FC236}">
                <a16:creationId xmlns:a16="http://schemas.microsoft.com/office/drawing/2014/main" id="{D2B38180-1083-4CFC-ABE8-1329E875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7" y="180975"/>
            <a:ext cx="192993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genda 2030 da ONU – Os Objetivos do Desenvolvimento Sustentável - ODS 3:  assegurar vida saudável e promover o bem-estar para todos - MovNews">
            <a:extLst>
              <a:ext uri="{FF2B5EF4-FFF2-40B4-BE49-F238E27FC236}">
                <a16:creationId xmlns:a16="http://schemas.microsoft.com/office/drawing/2014/main" id="{981C14CC-9F2F-4DC8-9F1E-F737200B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48" y="180974"/>
            <a:ext cx="1911859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B8F5C8B6-2504-4F9C-98B0-440A041C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7" y="2133596"/>
            <a:ext cx="192993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8F7AB4-83AF-4393-ABC7-2A8CA0E20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152647"/>
            <a:ext cx="1963270" cy="19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17 ODS da ONU | Objetivo 10: Redução das desigualdades - meuResíduo">
            <a:extLst>
              <a:ext uri="{FF2B5EF4-FFF2-40B4-BE49-F238E27FC236}">
                <a16:creationId xmlns:a16="http://schemas.microsoft.com/office/drawing/2014/main" id="{286A78AB-2267-49CB-9A5E-CA5FF908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0" y="4287366"/>
            <a:ext cx="1963270" cy="195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F7AFEBC-AB89-401C-AA7E-6B1D6C5BF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1" y="4280369"/>
            <a:ext cx="1913752" cy="19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NM - Confederação Nacional de Municípios | Comunicação">
            <a:extLst>
              <a:ext uri="{FF2B5EF4-FFF2-40B4-BE49-F238E27FC236}">
                <a16:creationId xmlns:a16="http://schemas.microsoft.com/office/drawing/2014/main" id="{4006F917-F094-4C6F-B6E7-B6E9D98BEDFC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3" b="274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04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 descr="Texto&#10;&#10;Descrição gerada automaticamente">
            <a:extLst>
              <a:ext uri="{FF2B5EF4-FFF2-40B4-BE49-F238E27FC236}">
                <a16:creationId xmlns:a16="http://schemas.microsoft.com/office/drawing/2014/main" id="{CF9D5FFA-C4F2-4B12-A734-7F3DA5977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937760" cy="6857999"/>
          </a:xfrm>
        </p:spPr>
      </p:pic>
      <p:pic>
        <p:nvPicPr>
          <p:cNvPr id="14" name="Imagem 13" descr="Mulher posando para foto&#10;&#10;Descrição gerada automaticamente">
            <a:extLst>
              <a:ext uri="{FF2B5EF4-FFF2-40B4-BE49-F238E27FC236}">
                <a16:creationId xmlns:a16="http://schemas.microsoft.com/office/drawing/2014/main" id="{B78B9881-D748-4277-B864-C00092914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38" y="2"/>
            <a:ext cx="6506924" cy="3340194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D8CA3D8C-3075-4972-A0EC-CCC05A1C7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38" y="3429000"/>
            <a:ext cx="6506924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9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391BFE8-7C56-44F7-862B-8C814B30A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A89ACE-69FC-4794-A2CB-3691D43B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3466"/>
            <a:ext cx="3573386" cy="5082086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80FEE8-C27A-4E6F-A421-81A7D0A3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43464"/>
            <a:ext cx="3594968" cy="5082087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EE2C1274-240F-45A9-8028-04A52A4F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28F16C7-1B97-49BE-B65D-CD74A2AA3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65" y="643464"/>
            <a:ext cx="359496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7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4C7620DC1E9EC43B47A65C18EC2B650" ma:contentTypeVersion="2" ma:contentTypeDescription="Crie um novo documento." ma:contentTypeScope="" ma:versionID="6c7b47f4b451664f7ba1fe768b3fce4c">
  <xsd:schema xmlns:xsd="http://www.w3.org/2001/XMLSchema" xmlns:xs="http://www.w3.org/2001/XMLSchema" xmlns:p="http://schemas.microsoft.com/office/2006/metadata/properties" xmlns:ns3="4a25499c-1646-4a69-bd27-17526b6a068e" targetNamespace="http://schemas.microsoft.com/office/2006/metadata/properties" ma:root="true" ma:fieldsID="fcc2fadbb128c34888f8ac6b86f18984" ns3:_="">
    <xsd:import namespace="4a25499c-1646-4a69-bd27-17526b6a06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25499c-1646-4a69-bd27-17526b6a0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4B5BDA-CE49-4C81-87F3-F271EE5F7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25499c-1646-4a69-bd27-17526b6a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06FA3-C0BE-49E3-AD6E-2E8D086CEE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41E317-B48B-4914-AAAE-9AE251F7A93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a25499c-1646-4a69-bd27-17526b6a068e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</TotalTime>
  <Words>184</Words>
  <Application>Microsoft Office PowerPoint</Application>
  <PresentationFormat>Widescreen</PresentationFormat>
  <Paragraphs>20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 Rounded MT Bold</vt:lpstr>
      <vt:lpstr>Baloo</vt:lpstr>
      <vt:lpstr>Calibri</vt:lpstr>
      <vt:lpstr>Calibri Light</vt:lpstr>
      <vt:lpstr>Cooper Black</vt:lpstr>
      <vt:lpstr>Corbel</vt:lpstr>
      <vt:lpstr>Times New Roman</vt:lpstr>
      <vt:lpstr>Tema do Office</vt:lpstr>
      <vt:lpstr>Refugiados </vt:lpstr>
      <vt:lpstr>Squad   #48</vt:lpstr>
      <vt:lpstr>Apresentação do PowerPoint</vt:lpstr>
      <vt:lpstr>Apresentação do PowerPoint</vt:lpstr>
      <vt:lpstr>Apresentação do PowerPoint</vt:lpstr>
      <vt:lpstr>DelaJob  </vt:lpstr>
      <vt:lpstr>ODDs ONU 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Rufino Tavares</dc:creator>
  <cp:lastModifiedBy>Nicolas Bruno De Paula Dos Santos</cp:lastModifiedBy>
  <cp:revision>9</cp:revision>
  <dcterms:created xsi:type="dcterms:W3CDTF">2021-07-18T23:34:13Z</dcterms:created>
  <dcterms:modified xsi:type="dcterms:W3CDTF">2022-01-10T23:42:31Z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0x01010094C7620DC1E9EC43B47A65C18EC2B650</vt:lpwstr>
  </property>
</Properties>
</file>