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9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0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9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6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0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D0AD-41B1-4A00-A495-5A80FA1DE08C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EA90-02DA-4971-AD08-37A31E56CB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97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837189" y="1452692"/>
            <a:ext cx="7927596" cy="3362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37189" y="5035243"/>
            <a:ext cx="7927596" cy="1055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53460" y="3412622"/>
            <a:ext cx="750526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API 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03846" y="1921173"/>
            <a:ext cx="2849754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BANCO DE DADOS</a:t>
            </a:r>
            <a:endParaRPr lang="pt-BR" sz="2800" dirty="0"/>
          </a:p>
        </p:txBody>
      </p:sp>
      <p:sp>
        <p:nvSpPr>
          <p:cNvPr id="10" name="Seta para Cima e para Baixo 9"/>
          <p:cNvSpPr/>
          <p:nvPr/>
        </p:nvSpPr>
        <p:spPr>
          <a:xfrm>
            <a:off x="4685442" y="2500669"/>
            <a:ext cx="486561" cy="85567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837189" y="4292061"/>
            <a:ext cx="1698157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BACK-END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94951" y="5035243"/>
            <a:ext cx="1925207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FRONT-END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49615" y="1921173"/>
            <a:ext cx="164820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API BLAZE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720158" y="3387468"/>
            <a:ext cx="2728567" cy="5232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dirty="0" smtClean="0"/>
              <a:t>Regra de Negócio</a:t>
            </a:r>
            <a:endParaRPr lang="pt-BR" sz="2800" dirty="0"/>
          </a:p>
        </p:txBody>
      </p:sp>
      <p:sp>
        <p:nvSpPr>
          <p:cNvPr id="16" name="Seta para Cima e para Baixo 15"/>
          <p:cNvSpPr/>
          <p:nvPr/>
        </p:nvSpPr>
        <p:spPr>
          <a:xfrm>
            <a:off x="8330438" y="2504431"/>
            <a:ext cx="486561" cy="85567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Cima e para Baixo 16"/>
          <p:cNvSpPr/>
          <p:nvPr/>
        </p:nvSpPr>
        <p:spPr>
          <a:xfrm rot="5400000">
            <a:off x="5768791" y="3264723"/>
            <a:ext cx="486561" cy="85567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31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Avell02</dc:creator>
  <cp:lastModifiedBy>Avell02</cp:lastModifiedBy>
  <cp:revision>2</cp:revision>
  <dcterms:created xsi:type="dcterms:W3CDTF">2022-07-22T00:28:29Z</dcterms:created>
  <dcterms:modified xsi:type="dcterms:W3CDTF">2022-07-22T00:34:15Z</dcterms:modified>
</cp:coreProperties>
</file>