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288" r:id="rId46"/>
    <p:sldId id="286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</p:sldIdLst>
  <p:sldSz cx="10058400" cy="7772400"/>
  <p:notesSz cx="10058400" cy="7772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429CD-81E0-4C4A-AC7C-63BBBF5A9D0F}" v="1" dt="2022-10-01T18:25:04.820"/>
    <p1510:client id="{0EEE2A10-CFF5-58FF-8AE2-4AFAFAB43DC0}" v="3" dt="2022-09-22T04:06:41.307"/>
    <p1510:client id="{1D3259B4-B58A-4825-BC78-425EFC50931C}" v="2" dt="2022-09-16T23:22:55.353"/>
    <p1510:client id="{1FB95ED4-0074-40BD-8F97-E514A9D91222}" v="4" dt="2022-09-20T17:54:10.925"/>
    <p1510:client id="{22D17D8A-0870-4690-A70F-E4EB84E41070}" v="6" dt="2022-09-18T15:56:01.725"/>
    <p1510:client id="{254FAEB2-04AB-4FAD-8305-BBA3AEF50F05}" v="3" dt="2022-09-22T18:55:22.114"/>
    <p1510:client id="{404FE6E7-05E6-4CF4-9BCF-678366E1A04F}" v="3" dt="2022-09-17T22:30:05.851"/>
    <p1510:client id="{407630CB-7030-4272-BC8D-8FC5DF0635CA}" v="2" dt="2022-09-20T21:53:06.507"/>
    <p1510:client id="{48B39FD5-A9FB-472A-AB06-6CB8CE360188}" v="4" dt="2022-10-07T03:58:26.072"/>
    <p1510:client id="{4AE248DB-C268-4968-B076-CC2C695BF599}" v="6" dt="2022-09-21T18:16:43.149"/>
    <p1510:client id="{4B32B63F-6543-4D88-972B-8F4082D867E1}" v="1" dt="2022-09-23T03:21:34.726"/>
    <p1510:client id="{539F026C-6B1F-4B4F-B388-2DC1A9DB16CA}" v="10" dt="2022-09-21T20:06:32.753"/>
    <p1510:client id="{54734C2F-E214-4A5F-ADA7-4D1B2E90055D}" v="7" dt="2022-09-22T22:22:03.580"/>
    <p1510:client id="{584FAB3C-21D0-4512-A30B-2E031AEC1336}" v="1" dt="2022-09-23T23:42:12.573"/>
    <p1510:client id="{5A1905A5-7715-4E38-A196-99282DAC313F}" v="2" dt="2022-09-17T02:13:30.576"/>
    <p1510:client id="{607C07FE-A003-4514-9F01-04519B012FD7}" v="1" dt="2022-09-22T21:59:28.978"/>
    <p1510:client id="{64F64323-ECC5-4582-8F7F-3872A7DC6129}" v="8" dt="2022-09-23T21:06:02.887"/>
    <p1510:client id="{6856EB9B-8468-41EA-B89A-BDB69D7C9A46}" v="2" dt="2022-09-20T03:10:30.343"/>
    <p1510:client id="{69820068-6BF6-4E83-A35E-6C6FEAEA2345}" v="2" dt="2022-09-20T23:40:54.787"/>
    <p1510:client id="{6CACEF6F-E475-4AB1-ACDF-B3F3F8995F96}" v="1" dt="2022-09-23T03:55:46.438"/>
    <p1510:client id="{71323E3D-9E88-48BC-A2BB-E353ECC3676F}" v="1" dt="2022-09-21T19:41:02.156"/>
    <p1510:client id="{7293B842-5483-4EAE-A517-4C910C1A96CA}" v="1" dt="2022-09-19T23:54:05.914"/>
    <p1510:client id="{7430B157-89D6-4764-BDBF-C9CD7642BA73}" v="1" dt="2022-09-22T18:58:46.086"/>
    <p1510:client id="{8BDBBC4C-105D-486A-9DB4-094A3C457BB6}" v="3" dt="2022-09-16T22:53:31.874"/>
    <p1510:client id="{93FC166F-45C3-471A-881D-7E787C0B6CB1}" v="1" dt="2022-09-21T18:26:07.273"/>
    <p1510:client id="{983488B2-06E1-460B-BB5A-7481E98ECC81}" v="1" dt="2022-09-17T03:06:23.281"/>
    <p1510:client id="{B47D87C0-8067-4722-9A40-A3778D76B0AD}" v="4" dt="2022-09-22T23:07:21.305"/>
    <p1510:client id="{B75D7585-02CD-42E6-A98F-1C8CC16E7F8D}" v="4" dt="2022-09-16T23:46:48.554"/>
    <p1510:client id="{BA77A11D-F022-42D2-94FB-7A9BD2AB9DF8}" v="4" dt="2022-09-22T05:27:48.635"/>
    <p1510:client id="{BAA62D86-CB02-4A3E-95BF-12A76C3A234A}" v="1" dt="2022-09-23T21:55:26.678"/>
    <p1510:client id="{BAC9E73E-834C-47B1-A7A4-9A8343C48CBE}" v="3" dt="2022-09-23T20:54:38.570"/>
    <p1510:client id="{BFB07A9A-05DD-EE87-F60F-BDD727322F22}" v="8" dt="2022-09-27T01:40:23.091"/>
    <p1510:client id="{C419E5F6-61D1-4DF8-9B8F-E0BCD0644C83}" v="1" dt="2022-09-23T05:00:43.412"/>
    <p1510:client id="{D6DBBBA9-FC0F-46F1-9280-1903C0537B21}" v="1" dt="2022-09-23T18:50:49.849"/>
    <p1510:client id="{D8226A5A-331A-4D1A-8541-035A77588250}" v="2" dt="2022-09-21T21:53:20.435"/>
    <p1510:client id="{DE7D99FC-FB9B-4616-AD7C-FF28E5161370}" v="2" dt="2022-09-16T22:27:24.713"/>
    <p1510:client id="{E023ED1F-3FC6-F2D7-B35F-905891AFE857}" v="4" dt="2022-09-22T05:24:54.464"/>
    <p1510:client id="{E0A6C05A-C47A-4482-B88F-8B503B375E7B}" v="2" dt="2022-09-23T01:21:47.117"/>
    <p1510:client id="{E638B199-E09A-424F-AC29-C19C69691AA1}" v="2" dt="2022-09-23T15:35:38.127"/>
    <p1510:client id="{F0449C2F-C41D-4724-A1B5-E05A5C0C1723}" v="2" dt="2022-09-21T15:55:57.698"/>
    <p1510:client id="{F36632F6-03E5-4929-A3C7-FDB50408A2A3}" v="1" dt="2022-09-17T00:22:01.130"/>
    <p1510:client id="{F71E8DED-78FD-4DD6-8AE5-38271905956D}" v="1" dt="2022-09-21T22:06:56.960"/>
    <p1510:client id="{F83BBF1D-BCEA-4156-A107-77B731B78639}" v="13" dt="2022-09-23T05:46:14.300"/>
    <p1510:client id="{FA17F978-1408-4253-8C5E-4B956DDC5FBF}" v="2" dt="2022-09-22T22:03:30.78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LO RUANN VIEIRA TAVARES" userId="S::16022470@sempreuninassau.com.br::9de71c6c-5d2d-4518-a99d-b3c9f9a4a25e" providerId="AD" clId="Web-{607C07FE-A003-4514-9F01-04519B012FD7}"/>
    <pc:docChg chg="modSld">
      <pc:chgData name="ITALO RUANN VIEIRA TAVARES" userId="S::16022470@sempreuninassau.com.br::9de71c6c-5d2d-4518-a99d-b3c9f9a4a25e" providerId="AD" clId="Web-{607C07FE-A003-4514-9F01-04519B012FD7}" dt="2022-09-22T21:59:28.978" v="0" actId="1076"/>
      <pc:docMkLst>
        <pc:docMk/>
      </pc:docMkLst>
      <pc:sldChg chg="modSp">
        <pc:chgData name="ITALO RUANN VIEIRA TAVARES" userId="S::16022470@sempreuninassau.com.br::9de71c6c-5d2d-4518-a99d-b3c9f9a4a25e" providerId="AD" clId="Web-{607C07FE-A003-4514-9F01-04519B012FD7}" dt="2022-09-22T21:59:28.978" v="0" actId="1076"/>
        <pc:sldMkLst>
          <pc:docMk/>
          <pc:sldMk cId="0" sldId="311"/>
        </pc:sldMkLst>
        <pc:spChg chg="mod">
          <ac:chgData name="ITALO RUANN VIEIRA TAVARES" userId="S::16022470@sempreuninassau.com.br::9de71c6c-5d2d-4518-a99d-b3c9f9a4a25e" providerId="AD" clId="Web-{607C07FE-A003-4514-9F01-04519B012FD7}" dt="2022-09-22T21:59:28.978" v="0" actId="1076"/>
          <ac:spMkLst>
            <pc:docMk/>
            <pc:sldMk cId="0" sldId="311"/>
            <ac:spMk id="4" creationId="{00000000-0000-0000-0000-000000000000}"/>
          </ac:spMkLst>
        </pc:spChg>
      </pc:sldChg>
    </pc:docChg>
  </pc:docChgLst>
  <pc:docChgLst>
    <pc:chgData name="DENISSON SANTANA LEITE" userId="S::16023460@sempreuninassau.com.br::43af4693-5e83-4abc-9669-6b40cbd69c32" providerId="AD" clId="Web-{71323E3D-9E88-48BC-A2BB-E353ECC3676F}"/>
    <pc:docChg chg="delSld">
      <pc:chgData name="DENISSON SANTANA LEITE" userId="S::16023460@sempreuninassau.com.br::43af4693-5e83-4abc-9669-6b40cbd69c32" providerId="AD" clId="Web-{71323E3D-9E88-48BC-A2BB-E353ECC3676F}" dt="2022-09-21T19:41:02.156" v="0"/>
      <pc:docMkLst>
        <pc:docMk/>
      </pc:docMkLst>
      <pc:sldChg chg="del">
        <pc:chgData name="DENISSON SANTANA LEITE" userId="S::16023460@sempreuninassau.com.br::43af4693-5e83-4abc-9669-6b40cbd69c32" providerId="AD" clId="Web-{71323E3D-9E88-48BC-A2BB-E353ECC3676F}" dt="2022-09-21T19:41:02.156" v="0"/>
        <pc:sldMkLst>
          <pc:docMk/>
          <pc:sldMk cId="0" sldId="301"/>
        </pc:sldMkLst>
      </pc:sldChg>
    </pc:docChg>
  </pc:docChgLst>
  <pc:docChgLst>
    <pc:chgData name="ANTONIO SERGIO CARVALHO SANTOS" userId="S::16024267@sempreuninassau.com.br::88127c0a-35a8-451f-8512-063cf7d4b5ff" providerId="AD" clId="Web-{D8226A5A-331A-4D1A-8541-035A77588250}"/>
    <pc:docChg chg="modSld">
      <pc:chgData name="ANTONIO SERGIO CARVALHO SANTOS" userId="S::16024267@sempreuninassau.com.br::88127c0a-35a8-451f-8512-063cf7d4b5ff" providerId="AD" clId="Web-{D8226A5A-331A-4D1A-8541-035A77588250}" dt="2022-09-21T21:53:20.435" v="1" actId="1076"/>
      <pc:docMkLst>
        <pc:docMk/>
      </pc:docMkLst>
      <pc:sldChg chg="modSp">
        <pc:chgData name="ANTONIO SERGIO CARVALHO SANTOS" userId="S::16024267@sempreuninassau.com.br::88127c0a-35a8-451f-8512-063cf7d4b5ff" providerId="AD" clId="Web-{D8226A5A-331A-4D1A-8541-035A77588250}" dt="2022-09-21T21:53:20.435" v="1" actId="1076"/>
        <pc:sldMkLst>
          <pc:docMk/>
          <pc:sldMk cId="0" sldId="304"/>
        </pc:sldMkLst>
        <pc:grpChg chg="mod">
          <ac:chgData name="ANTONIO SERGIO CARVALHO SANTOS" userId="S::16024267@sempreuninassau.com.br::88127c0a-35a8-451f-8512-063cf7d4b5ff" providerId="AD" clId="Web-{D8226A5A-331A-4D1A-8541-035A77588250}" dt="2022-09-21T21:53:20.435" v="1" actId="1076"/>
          <ac:grpSpMkLst>
            <pc:docMk/>
            <pc:sldMk cId="0" sldId="304"/>
            <ac:grpSpMk id="3" creationId="{00000000-0000-0000-0000-000000000000}"/>
          </ac:grpSpMkLst>
        </pc:grpChg>
      </pc:sldChg>
    </pc:docChg>
  </pc:docChgLst>
  <pc:docChgLst>
    <pc:chgData name="MARINA SILVA COUTO" userId="S::16022721@sempreuninassau.com.br::20751661-b41e-42e1-80ea-3035c15e2a78" providerId="AD" clId="Web-{E638B199-E09A-424F-AC29-C19C69691AA1}"/>
    <pc:docChg chg="modSld">
      <pc:chgData name="MARINA SILVA COUTO" userId="S::16022721@sempreuninassau.com.br::20751661-b41e-42e1-80ea-3035c15e2a78" providerId="AD" clId="Web-{E638B199-E09A-424F-AC29-C19C69691AA1}" dt="2022-09-23T15:35:38.127" v="1" actId="1076"/>
      <pc:docMkLst>
        <pc:docMk/>
      </pc:docMkLst>
      <pc:sldChg chg="modSp">
        <pc:chgData name="MARINA SILVA COUTO" userId="S::16022721@sempreuninassau.com.br::20751661-b41e-42e1-80ea-3035c15e2a78" providerId="AD" clId="Web-{E638B199-E09A-424F-AC29-C19C69691AA1}" dt="2022-09-23T15:10:28.596" v="0" actId="1076"/>
        <pc:sldMkLst>
          <pc:docMk/>
          <pc:sldMk cId="0" sldId="292"/>
        </pc:sldMkLst>
        <pc:spChg chg="mod">
          <ac:chgData name="MARINA SILVA COUTO" userId="S::16022721@sempreuninassau.com.br::20751661-b41e-42e1-80ea-3035c15e2a78" providerId="AD" clId="Web-{E638B199-E09A-424F-AC29-C19C69691AA1}" dt="2022-09-23T15:10:28.596" v="0" actId="1076"/>
          <ac:spMkLst>
            <pc:docMk/>
            <pc:sldMk cId="0" sldId="292"/>
            <ac:spMk id="4" creationId="{00000000-0000-0000-0000-000000000000}"/>
          </ac:spMkLst>
        </pc:spChg>
      </pc:sldChg>
      <pc:sldChg chg="modSp">
        <pc:chgData name="MARINA SILVA COUTO" userId="S::16022721@sempreuninassau.com.br::20751661-b41e-42e1-80ea-3035c15e2a78" providerId="AD" clId="Web-{E638B199-E09A-424F-AC29-C19C69691AA1}" dt="2022-09-23T15:35:38.127" v="1" actId="1076"/>
        <pc:sldMkLst>
          <pc:docMk/>
          <pc:sldMk cId="0" sldId="308"/>
        </pc:sldMkLst>
        <pc:spChg chg="mod">
          <ac:chgData name="MARINA SILVA COUTO" userId="S::16022721@sempreuninassau.com.br::20751661-b41e-42e1-80ea-3035c15e2a78" providerId="AD" clId="Web-{E638B199-E09A-424F-AC29-C19C69691AA1}" dt="2022-09-23T15:35:38.127" v="1" actId="1076"/>
          <ac:spMkLst>
            <pc:docMk/>
            <pc:sldMk cId="0" sldId="308"/>
            <ac:spMk id="6" creationId="{00000000-0000-0000-0000-000000000000}"/>
          </ac:spMkLst>
        </pc:spChg>
      </pc:sldChg>
    </pc:docChg>
  </pc:docChgLst>
  <pc:docChgLst>
    <pc:chgData name="FABIO SANDRO TAVARES EMIDIO JUNIOR" userId="S::16024037@sempreuninassau.com.br::e847c4eb-7660-43fe-9ab7-0abf179ab167" providerId="AD" clId="Web-{8BDBBC4C-105D-486A-9DB4-094A3C457BB6}"/>
    <pc:docChg chg="addSld delSld">
      <pc:chgData name="FABIO SANDRO TAVARES EMIDIO JUNIOR" userId="S::16024037@sempreuninassau.com.br::e847c4eb-7660-43fe-9ab7-0abf179ab167" providerId="AD" clId="Web-{8BDBBC4C-105D-486A-9DB4-094A3C457BB6}" dt="2022-09-16T22:53:30.624" v="1"/>
      <pc:docMkLst>
        <pc:docMk/>
      </pc:docMkLst>
      <pc:sldChg chg="add del">
        <pc:chgData name="FABIO SANDRO TAVARES EMIDIO JUNIOR" userId="S::16024037@sempreuninassau.com.br::e847c4eb-7660-43fe-9ab7-0abf179ab167" providerId="AD" clId="Web-{8BDBBC4C-105D-486A-9DB4-094A3C457BB6}" dt="2022-09-16T22:53:30.624" v="1"/>
        <pc:sldMkLst>
          <pc:docMk/>
          <pc:sldMk cId="0" sldId="295"/>
        </pc:sldMkLst>
      </pc:sldChg>
    </pc:docChg>
  </pc:docChgLst>
  <pc:docChgLst>
    <pc:chgData name="DOUGLAS CRISTIANO DE ARAUJO WAYNNE QUEIROZ" userId="S::16023710@sempreuninassau.com.br::d5ef9374-0857-4bb5-ba9f-d1c69d7222a1" providerId="AD" clId="Web-{1D3259B4-B58A-4825-BC78-425EFC50931C}"/>
    <pc:docChg chg="modSld">
      <pc:chgData name="DOUGLAS CRISTIANO DE ARAUJO WAYNNE QUEIROZ" userId="S::16023710@sempreuninassau.com.br::d5ef9374-0857-4bb5-ba9f-d1c69d7222a1" providerId="AD" clId="Web-{1D3259B4-B58A-4825-BC78-425EFC50931C}" dt="2022-09-16T23:22:55.353" v="1" actId="14100"/>
      <pc:docMkLst>
        <pc:docMk/>
      </pc:docMkLst>
      <pc:sldChg chg="modSp">
        <pc:chgData name="DOUGLAS CRISTIANO DE ARAUJO WAYNNE QUEIROZ" userId="S::16023710@sempreuninassau.com.br::d5ef9374-0857-4bb5-ba9f-d1c69d7222a1" providerId="AD" clId="Web-{1D3259B4-B58A-4825-BC78-425EFC50931C}" dt="2022-09-16T23:22:55.353" v="1" actId="14100"/>
        <pc:sldMkLst>
          <pc:docMk/>
          <pc:sldMk cId="0" sldId="297"/>
        </pc:sldMkLst>
        <pc:spChg chg="mod">
          <ac:chgData name="DOUGLAS CRISTIANO DE ARAUJO WAYNNE QUEIROZ" userId="S::16023710@sempreuninassau.com.br::d5ef9374-0857-4bb5-ba9f-d1c69d7222a1" providerId="AD" clId="Web-{1D3259B4-B58A-4825-BC78-425EFC50931C}" dt="2022-09-16T23:22:55.353" v="1" actId="14100"/>
          <ac:spMkLst>
            <pc:docMk/>
            <pc:sldMk cId="0" sldId="297"/>
            <ac:spMk id="4" creationId="{00000000-0000-0000-0000-000000000000}"/>
          </ac:spMkLst>
        </pc:spChg>
      </pc:sldChg>
    </pc:docChg>
  </pc:docChgLst>
  <pc:docChgLst>
    <pc:chgData name="FABIO SANDRO TAVARES EMIDIO JUNIOR" userId="S::16024037@sempreuninassau.com.br::e847c4eb-7660-43fe-9ab7-0abf179ab167" providerId="AD" clId="Web-{64F64323-ECC5-4582-8F7F-3872A7DC6129}"/>
    <pc:docChg chg="modSld">
      <pc:chgData name="FABIO SANDRO TAVARES EMIDIO JUNIOR" userId="S::16024037@sempreuninassau.com.br::e847c4eb-7660-43fe-9ab7-0abf179ab167" providerId="AD" clId="Web-{64F64323-ECC5-4582-8F7F-3872A7DC6129}" dt="2022-09-23T21:06:02.887" v="3" actId="20577"/>
      <pc:docMkLst>
        <pc:docMk/>
      </pc:docMkLst>
      <pc:sldChg chg="modSp">
        <pc:chgData name="FABIO SANDRO TAVARES EMIDIO JUNIOR" userId="S::16024037@sempreuninassau.com.br::e847c4eb-7660-43fe-9ab7-0abf179ab167" providerId="AD" clId="Web-{64F64323-ECC5-4582-8F7F-3872A7DC6129}" dt="2022-09-23T21:06:02.887" v="3" actId="20577"/>
        <pc:sldMkLst>
          <pc:docMk/>
          <pc:sldMk cId="0" sldId="302"/>
        </pc:sldMkLst>
        <pc:spChg chg="mod">
          <ac:chgData name="FABIO SANDRO TAVARES EMIDIO JUNIOR" userId="S::16024037@sempreuninassau.com.br::e847c4eb-7660-43fe-9ab7-0abf179ab167" providerId="AD" clId="Web-{64F64323-ECC5-4582-8F7F-3872A7DC6129}" dt="2022-09-23T21:06:02.887" v="3" actId="20577"/>
          <ac:spMkLst>
            <pc:docMk/>
            <pc:sldMk cId="0" sldId="302"/>
            <ac:spMk id="3" creationId="{00000000-0000-0000-0000-000000000000}"/>
          </ac:spMkLst>
        </pc:spChg>
      </pc:sldChg>
    </pc:docChg>
  </pc:docChgLst>
  <pc:docChgLst>
    <pc:chgData name="CLEYTON ERICK ASSIS SANTANA" userId="S::16024357@sempreuninassau.com.br::51cee2ef-1080-4eb0-a8d8-9596946de438" providerId="AD" clId="Web-{B47D87C0-8067-4722-9A40-A3778D76B0AD}"/>
    <pc:docChg chg="modSld">
      <pc:chgData name="CLEYTON ERICK ASSIS SANTANA" userId="S::16024357@sempreuninassau.com.br::51cee2ef-1080-4eb0-a8d8-9596946de438" providerId="AD" clId="Web-{B47D87C0-8067-4722-9A40-A3778D76B0AD}" dt="2022-09-22T23:07:21.305" v="3" actId="14100"/>
      <pc:docMkLst>
        <pc:docMk/>
      </pc:docMkLst>
      <pc:sldChg chg="modSp">
        <pc:chgData name="CLEYTON ERICK ASSIS SANTANA" userId="S::16024357@sempreuninassau.com.br::51cee2ef-1080-4eb0-a8d8-9596946de438" providerId="AD" clId="Web-{B47D87C0-8067-4722-9A40-A3778D76B0AD}" dt="2022-09-22T22:23:31.880" v="1" actId="14100"/>
        <pc:sldMkLst>
          <pc:docMk/>
          <pc:sldMk cId="0" sldId="308"/>
        </pc:sldMkLst>
        <pc:grpChg chg="mod">
          <ac:chgData name="CLEYTON ERICK ASSIS SANTANA" userId="S::16024357@sempreuninassau.com.br::51cee2ef-1080-4eb0-a8d8-9596946de438" providerId="AD" clId="Web-{B47D87C0-8067-4722-9A40-A3778D76B0AD}" dt="2022-09-22T22:23:31.880" v="1" actId="14100"/>
          <ac:grpSpMkLst>
            <pc:docMk/>
            <pc:sldMk cId="0" sldId="308"/>
            <ac:grpSpMk id="4" creationId="{00000000-0000-0000-0000-000000000000}"/>
          </ac:grpSpMkLst>
        </pc:grpChg>
      </pc:sldChg>
      <pc:sldChg chg="modSp">
        <pc:chgData name="CLEYTON ERICK ASSIS SANTANA" userId="S::16024357@sempreuninassau.com.br::51cee2ef-1080-4eb0-a8d8-9596946de438" providerId="AD" clId="Web-{B47D87C0-8067-4722-9A40-A3778D76B0AD}" dt="2022-09-22T23:07:21.305" v="3" actId="14100"/>
        <pc:sldMkLst>
          <pc:docMk/>
          <pc:sldMk cId="0" sldId="311"/>
        </pc:sldMkLst>
        <pc:spChg chg="mod">
          <ac:chgData name="CLEYTON ERICK ASSIS SANTANA" userId="S::16024357@sempreuninassau.com.br::51cee2ef-1080-4eb0-a8d8-9596946de438" providerId="AD" clId="Web-{B47D87C0-8067-4722-9A40-A3778D76B0AD}" dt="2022-09-22T23:07:21.305" v="3" actId="14100"/>
          <ac:spMkLst>
            <pc:docMk/>
            <pc:sldMk cId="0" sldId="311"/>
            <ac:spMk id="4" creationId="{00000000-0000-0000-0000-000000000000}"/>
          </ac:spMkLst>
        </pc:spChg>
      </pc:sldChg>
    </pc:docChg>
  </pc:docChgLst>
  <pc:docChgLst>
    <pc:chgData name="PEDRO VICTOR BATISTA SANTOS" userId="S::16022213@sempreuninassau.com.br::66149cf5-bdec-454c-849e-9a92a3daaefd" providerId="AD" clId="Web-{254FAEB2-04AB-4FAD-8305-BBA3AEF50F05}"/>
    <pc:docChg chg="modSld">
      <pc:chgData name="PEDRO VICTOR BATISTA SANTOS" userId="S::16022213@sempreuninassau.com.br::66149cf5-bdec-454c-849e-9a92a3daaefd" providerId="AD" clId="Web-{254FAEB2-04AB-4FAD-8305-BBA3AEF50F05}" dt="2022-09-22T18:55:22.114" v="2" actId="1076"/>
      <pc:docMkLst>
        <pc:docMk/>
      </pc:docMkLst>
      <pc:sldChg chg="modSp">
        <pc:chgData name="PEDRO VICTOR BATISTA SANTOS" userId="S::16022213@sempreuninassau.com.br::66149cf5-bdec-454c-849e-9a92a3daaefd" providerId="AD" clId="Web-{254FAEB2-04AB-4FAD-8305-BBA3AEF50F05}" dt="2022-09-22T18:55:22.114" v="2" actId="1076"/>
        <pc:sldMkLst>
          <pc:docMk/>
          <pc:sldMk cId="0" sldId="303"/>
        </pc:sldMkLst>
        <pc:grpChg chg="mod">
          <ac:chgData name="PEDRO VICTOR BATISTA SANTOS" userId="S::16022213@sempreuninassau.com.br::66149cf5-bdec-454c-849e-9a92a3daaefd" providerId="AD" clId="Web-{254FAEB2-04AB-4FAD-8305-BBA3AEF50F05}" dt="2022-09-22T18:55:22.114" v="2" actId="1076"/>
          <ac:grpSpMkLst>
            <pc:docMk/>
            <pc:sldMk cId="0" sldId="303"/>
            <ac:grpSpMk id="2" creationId="{00000000-0000-0000-0000-000000000000}"/>
          </ac:grpSpMkLst>
        </pc:grpChg>
      </pc:sldChg>
    </pc:docChg>
  </pc:docChgLst>
  <pc:docChgLst>
    <pc:chgData name="FABIO SANDRO TAVARES EMIDIO JUNIOR" userId="S::16024037@sempreuninassau.com.br::e847c4eb-7660-43fe-9ab7-0abf179ab167" providerId="AD" clId="Web-{584FAB3C-21D0-4512-A30B-2E031AEC1336}"/>
    <pc:docChg chg="modSld">
      <pc:chgData name="FABIO SANDRO TAVARES EMIDIO JUNIOR" userId="S::16024037@sempreuninassau.com.br::e847c4eb-7660-43fe-9ab7-0abf179ab167" providerId="AD" clId="Web-{584FAB3C-21D0-4512-A30B-2E031AEC1336}" dt="2022-09-23T23:42:12.573" v="0"/>
      <pc:docMkLst>
        <pc:docMk/>
      </pc:docMkLst>
      <pc:sldChg chg="mod modShow">
        <pc:chgData name="FABIO SANDRO TAVARES EMIDIO JUNIOR" userId="S::16024037@sempreuninassau.com.br::e847c4eb-7660-43fe-9ab7-0abf179ab167" providerId="AD" clId="Web-{584FAB3C-21D0-4512-A30B-2E031AEC1336}" dt="2022-09-23T23:42:12.573" v="0"/>
        <pc:sldMkLst>
          <pc:docMk/>
          <pc:sldMk cId="0" sldId="307"/>
        </pc:sldMkLst>
      </pc:sldChg>
    </pc:docChg>
  </pc:docChgLst>
  <pc:docChgLst>
    <pc:chgData name="GUSTAVO MENESES SANTOS" userId="S::16018579@sempreuninassau.com.br::321f56e9-05b1-482f-a940-ab0520b4910a" providerId="AD" clId="Web-{48B39FD5-A9FB-472A-AB06-6CB8CE360188}"/>
    <pc:docChg chg="addSld delSld">
      <pc:chgData name="GUSTAVO MENESES SANTOS" userId="S::16018579@sempreuninassau.com.br::321f56e9-05b1-482f-a940-ab0520b4910a" providerId="AD" clId="Web-{48B39FD5-A9FB-472A-AB06-6CB8CE360188}" dt="2022-10-07T03:58:26.072" v="3"/>
      <pc:docMkLst>
        <pc:docMk/>
      </pc:docMkLst>
      <pc:sldChg chg="new del">
        <pc:chgData name="GUSTAVO MENESES SANTOS" userId="S::16018579@sempreuninassau.com.br::321f56e9-05b1-482f-a940-ab0520b4910a" providerId="AD" clId="Web-{48B39FD5-A9FB-472A-AB06-6CB8CE360188}" dt="2022-10-07T03:48:41.998" v="1"/>
        <pc:sldMkLst>
          <pc:docMk/>
          <pc:sldMk cId="976240992" sldId="313"/>
        </pc:sldMkLst>
      </pc:sldChg>
      <pc:sldChg chg="new del">
        <pc:chgData name="GUSTAVO MENESES SANTOS" userId="S::16018579@sempreuninassau.com.br::321f56e9-05b1-482f-a940-ab0520b4910a" providerId="AD" clId="Web-{48B39FD5-A9FB-472A-AB06-6CB8CE360188}" dt="2022-10-07T03:58:26.072" v="3"/>
        <pc:sldMkLst>
          <pc:docMk/>
          <pc:sldMk cId="3854005214" sldId="313"/>
        </pc:sldMkLst>
      </pc:sldChg>
    </pc:docChg>
  </pc:docChgLst>
  <pc:docChgLst>
    <pc:chgData name="JULIO CESAR SOUSA SEABRA NETO" userId="S::16022195@sempreuninassau.com.br::9b4abd7e-3a09-4a1b-8e87-582e48662ae7" providerId="AD" clId="Web-{6CACEF6F-E475-4AB1-ACDF-B3F3F8995F96}"/>
    <pc:docChg chg="modSld">
      <pc:chgData name="JULIO CESAR SOUSA SEABRA NETO" userId="S::16022195@sempreuninassau.com.br::9b4abd7e-3a09-4a1b-8e87-582e48662ae7" providerId="AD" clId="Web-{6CACEF6F-E475-4AB1-ACDF-B3F3F8995F96}" dt="2022-09-23T03:55:46.438" v="0" actId="1076"/>
      <pc:docMkLst>
        <pc:docMk/>
      </pc:docMkLst>
      <pc:sldChg chg="modSp">
        <pc:chgData name="JULIO CESAR SOUSA SEABRA NETO" userId="S::16022195@sempreuninassau.com.br::9b4abd7e-3a09-4a1b-8e87-582e48662ae7" providerId="AD" clId="Web-{6CACEF6F-E475-4AB1-ACDF-B3F3F8995F96}" dt="2022-09-23T03:55:46.438" v="0" actId="1076"/>
        <pc:sldMkLst>
          <pc:docMk/>
          <pc:sldMk cId="0" sldId="312"/>
        </pc:sldMkLst>
        <pc:spChg chg="mod">
          <ac:chgData name="JULIO CESAR SOUSA SEABRA NETO" userId="S::16022195@sempreuninassau.com.br::9b4abd7e-3a09-4a1b-8e87-582e48662ae7" providerId="AD" clId="Web-{6CACEF6F-E475-4AB1-ACDF-B3F3F8995F96}" dt="2022-09-23T03:55:46.438" v="0" actId="1076"/>
          <ac:spMkLst>
            <pc:docMk/>
            <pc:sldMk cId="0" sldId="312"/>
            <ac:spMk id="4" creationId="{00000000-0000-0000-0000-000000000000}"/>
          </ac:spMkLst>
        </pc:spChg>
      </pc:sldChg>
    </pc:docChg>
  </pc:docChgLst>
  <pc:docChgLst>
    <pc:chgData name="ENISSON SHILO BARRETO VASCONCELOS DE FIGUEIREDO" userId="S::16024184@sempreuninassau.com.br::5fefa61f-15d6-49af-83ed-9f54c6d42474" providerId="AD" clId="Web-{7430B157-89D6-4764-BDBF-C9CD7642BA73}"/>
    <pc:docChg chg="modSld">
      <pc:chgData name="ENISSON SHILO BARRETO VASCONCELOS DE FIGUEIREDO" userId="S::16024184@sempreuninassau.com.br::5fefa61f-15d6-49af-83ed-9f54c6d42474" providerId="AD" clId="Web-{7430B157-89D6-4764-BDBF-C9CD7642BA73}" dt="2022-09-22T18:58:46.086" v="0" actId="14100"/>
      <pc:docMkLst>
        <pc:docMk/>
      </pc:docMkLst>
      <pc:sldChg chg="modSp">
        <pc:chgData name="ENISSON SHILO BARRETO VASCONCELOS DE FIGUEIREDO" userId="S::16024184@sempreuninassau.com.br::5fefa61f-15d6-49af-83ed-9f54c6d42474" providerId="AD" clId="Web-{7430B157-89D6-4764-BDBF-C9CD7642BA73}" dt="2022-09-22T18:58:46.086" v="0" actId="14100"/>
        <pc:sldMkLst>
          <pc:docMk/>
          <pc:sldMk cId="0" sldId="308"/>
        </pc:sldMkLst>
        <pc:grpChg chg="mod">
          <ac:chgData name="ENISSON SHILO BARRETO VASCONCELOS DE FIGUEIREDO" userId="S::16024184@sempreuninassau.com.br::5fefa61f-15d6-49af-83ed-9f54c6d42474" providerId="AD" clId="Web-{7430B157-89D6-4764-BDBF-C9CD7642BA73}" dt="2022-09-22T18:58:46.086" v="0" actId="14100"/>
          <ac:grpSpMkLst>
            <pc:docMk/>
            <pc:sldMk cId="0" sldId="308"/>
            <ac:grpSpMk id="4" creationId="{00000000-0000-0000-0000-000000000000}"/>
          </ac:grpSpMkLst>
        </pc:grpChg>
      </pc:sldChg>
    </pc:docChg>
  </pc:docChgLst>
  <pc:docChgLst>
    <pc:chgData name="CARLOS LUCAS RIBEIRO MELO" userId="S::16022437@sempreuninassau.com.br::c052c733-2261-47c3-a899-dc8e81aff803" providerId="AD" clId="Web-{DE7D99FC-FB9B-4616-AD7C-FF28E5161370}"/>
    <pc:docChg chg="modSld">
      <pc:chgData name="CARLOS LUCAS RIBEIRO MELO" userId="S::16022437@sempreuninassau.com.br::c052c733-2261-47c3-a899-dc8e81aff803" providerId="AD" clId="Web-{DE7D99FC-FB9B-4616-AD7C-FF28E5161370}" dt="2022-09-16T22:27:24.713" v="1" actId="1076"/>
      <pc:docMkLst>
        <pc:docMk/>
      </pc:docMkLst>
      <pc:sldChg chg="modSp">
        <pc:chgData name="CARLOS LUCAS RIBEIRO MELO" userId="S::16022437@sempreuninassau.com.br::c052c733-2261-47c3-a899-dc8e81aff803" providerId="AD" clId="Web-{DE7D99FC-FB9B-4616-AD7C-FF28E5161370}" dt="2022-09-16T22:27:24.713" v="1" actId="1076"/>
        <pc:sldMkLst>
          <pc:docMk/>
          <pc:sldMk cId="0" sldId="286"/>
        </pc:sldMkLst>
        <pc:spChg chg="mod">
          <ac:chgData name="CARLOS LUCAS RIBEIRO MELO" userId="S::16022437@sempreuninassau.com.br::c052c733-2261-47c3-a899-dc8e81aff803" providerId="AD" clId="Web-{DE7D99FC-FB9B-4616-AD7C-FF28E5161370}" dt="2022-09-16T22:27:24.713" v="1" actId="1076"/>
          <ac:spMkLst>
            <pc:docMk/>
            <pc:sldMk cId="0" sldId="286"/>
            <ac:spMk id="4" creationId="{00000000-0000-0000-0000-000000000000}"/>
          </ac:spMkLst>
        </pc:spChg>
      </pc:sldChg>
    </pc:docChg>
  </pc:docChgLst>
  <pc:docChgLst>
    <pc:chgData name="GUSTAVO MENESES SANTOS" userId="S::16018579@sempreuninassau.com.br::321f56e9-05b1-482f-a940-ab0520b4910a" providerId="AD" clId="Web-{E023ED1F-3FC6-F2D7-B35F-905891AFE857}"/>
    <pc:docChg chg="modSld sldOrd">
      <pc:chgData name="GUSTAVO MENESES SANTOS" userId="S::16018579@sempreuninassau.com.br::321f56e9-05b1-482f-a940-ab0520b4910a" providerId="AD" clId="Web-{E023ED1F-3FC6-F2D7-B35F-905891AFE857}" dt="2022-09-22T05:24:54.464" v="3" actId="1076"/>
      <pc:docMkLst>
        <pc:docMk/>
      </pc:docMkLst>
      <pc:sldChg chg="ord">
        <pc:chgData name="GUSTAVO MENESES SANTOS" userId="S::16018579@sempreuninassau.com.br::321f56e9-05b1-482f-a940-ab0520b4910a" providerId="AD" clId="Web-{E023ED1F-3FC6-F2D7-B35F-905891AFE857}" dt="2022-09-22T04:22:13.285" v="0"/>
        <pc:sldMkLst>
          <pc:docMk/>
          <pc:sldMk cId="0" sldId="288"/>
        </pc:sldMkLst>
      </pc:sldChg>
      <pc:sldChg chg="modSp">
        <pc:chgData name="GUSTAVO MENESES SANTOS" userId="S::16018579@sempreuninassau.com.br::321f56e9-05b1-482f-a940-ab0520b4910a" providerId="AD" clId="Web-{E023ED1F-3FC6-F2D7-B35F-905891AFE857}" dt="2022-09-22T05:24:54.464" v="3" actId="1076"/>
        <pc:sldMkLst>
          <pc:docMk/>
          <pc:sldMk cId="0" sldId="308"/>
        </pc:sldMkLst>
        <pc:grpChg chg="mod">
          <ac:chgData name="GUSTAVO MENESES SANTOS" userId="S::16018579@sempreuninassau.com.br::321f56e9-05b1-482f-a940-ab0520b4910a" providerId="AD" clId="Web-{E023ED1F-3FC6-F2D7-B35F-905891AFE857}" dt="2022-09-22T05:24:54.464" v="3" actId="1076"/>
          <ac:grpSpMkLst>
            <pc:docMk/>
            <pc:sldMk cId="0" sldId="308"/>
            <ac:grpSpMk id="4" creationId="{00000000-0000-0000-0000-000000000000}"/>
          </ac:grpSpMkLst>
        </pc:grpChg>
      </pc:sldChg>
      <pc:sldChg chg="ord">
        <pc:chgData name="GUSTAVO MENESES SANTOS" userId="S::16018579@sempreuninassau.com.br::321f56e9-05b1-482f-a940-ab0520b4910a" providerId="AD" clId="Web-{E023ED1F-3FC6-F2D7-B35F-905891AFE857}" dt="2022-09-22T04:42:38.125" v="2"/>
        <pc:sldMkLst>
          <pc:docMk/>
          <pc:sldMk cId="0" sldId="311"/>
        </pc:sldMkLst>
      </pc:sldChg>
    </pc:docChg>
  </pc:docChgLst>
  <pc:docChgLst>
    <pc:chgData name="CLEYTON ERICK ASSIS SANTANA" userId="S::16024357@sempreuninassau.com.br::51cee2ef-1080-4eb0-a8d8-9596946de438" providerId="AD" clId="Web-{F71E8DED-78FD-4DD6-8AE5-38271905956D}"/>
    <pc:docChg chg="modSld">
      <pc:chgData name="CLEYTON ERICK ASSIS SANTANA" userId="S::16024357@sempreuninassau.com.br::51cee2ef-1080-4eb0-a8d8-9596946de438" providerId="AD" clId="Web-{F71E8DED-78FD-4DD6-8AE5-38271905956D}" dt="2022-09-21T22:06:56.960" v="0" actId="1076"/>
      <pc:docMkLst>
        <pc:docMk/>
      </pc:docMkLst>
      <pc:sldChg chg="modSp">
        <pc:chgData name="CLEYTON ERICK ASSIS SANTANA" userId="S::16024357@sempreuninassau.com.br::51cee2ef-1080-4eb0-a8d8-9596946de438" providerId="AD" clId="Web-{F71E8DED-78FD-4DD6-8AE5-38271905956D}" dt="2022-09-21T22:06:56.960" v="0" actId="1076"/>
        <pc:sldMkLst>
          <pc:docMk/>
          <pc:sldMk cId="0" sldId="309"/>
        </pc:sldMkLst>
        <pc:spChg chg="mod">
          <ac:chgData name="CLEYTON ERICK ASSIS SANTANA" userId="S::16024357@sempreuninassau.com.br::51cee2ef-1080-4eb0-a8d8-9596946de438" providerId="AD" clId="Web-{F71E8DED-78FD-4DD6-8AE5-38271905956D}" dt="2022-09-21T22:06:56.960" v="0" actId="1076"/>
          <ac:spMkLst>
            <pc:docMk/>
            <pc:sldMk cId="0" sldId="309"/>
            <ac:spMk id="4" creationId="{00000000-0000-0000-0000-000000000000}"/>
          </ac:spMkLst>
        </pc:spChg>
      </pc:sldChg>
    </pc:docChg>
  </pc:docChgLst>
  <pc:docChgLst>
    <pc:chgData name="CLEYTON ERICK ASSIS SANTANA" userId="S::16024357@sempreuninassau.com.br::51cee2ef-1080-4eb0-a8d8-9596946de438" providerId="AD" clId="Web-{BA77A11D-F022-42D2-94FB-7A9BD2AB9DF8}"/>
    <pc:docChg chg="modSld">
      <pc:chgData name="CLEYTON ERICK ASSIS SANTANA" userId="S::16024357@sempreuninassau.com.br::51cee2ef-1080-4eb0-a8d8-9596946de438" providerId="AD" clId="Web-{BA77A11D-F022-42D2-94FB-7A9BD2AB9DF8}" dt="2022-09-22T05:27:48.635" v="3" actId="14100"/>
      <pc:docMkLst>
        <pc:docMk/>
      </pc:docMkLst>
      <pc:sldChg chg="modSp">
        <pc:chgData name="CLEYTON ERICK ASSIS SANTANA" userId="S::16024357@sempreuninassau.com.br::51cee2ef-1080-4eb0-a8d8-9596946de438" providerId="AD" clId="Web-{BA77A11D-F022-42D2-94FB-7A9BD2AB9DF8}" dt="2022-09-22T05:27:48.635" v="3" actId="14100"/>
        <pc:sldMkLst>
          <pc:docMk/>
          <pc:sldMk cId="0" sldId="311"/>
        </pc:sldMkLst>
        <pc:spChg chg="mod">
          <ac:chgData name="CLEYTON ERICK ASSIS SANTANA" userId="S::16024357@sempreuninassau.com.br::51cee2ef-1080-4eb0-a8d8-9596946de438" providerId="AD" clId="Web-{BA77A11D-F022-42D2-94FB-7A9BD2AB9DF8}" dt="2022-09-22T05:27:48.635" v="3" actId="14100"/>
          <ac:spMkLst>
            <pc:docMk/>
            <pc:sldMk cId="0" sldId="311"/>
            <ac:spMk id="4" creationId="{00000000-0000-0000-0000-000000000000}"/>
          </ac:spMkLst>
        </pc:spChg>
      </pc:sldChg>
    </pc:docChg>
  </pc:docChgLst>
  <pc:docChgLst>
    <pc:chgData name="GUSTAVO MENESES SANTOS" userId="S::16018579@sempreuninassau.com.br::321f56e9-05b1-482f-a940-ab0520b4910a" providerId="AD" clId="Web-{0A9429CD-81E0-4C4A-AC7C-63BBBF5A9D0F}"/>
    <pc:docChg chg="modSld">
      <pc:chgData name="GUSTAVO MENESES SANTOS" userId="S::16018579@sempreuninassau.com.br::321f56e9-05b1-482f-a940-ab0520b4910a" providerId="AD" clId="Web-{0A9429CD-81E0-4C4A-AC7C-63BBBF5A9D0F}" dt="2022-10-01T18:25:04.820" v="0" actId="14100"/>
      <pc:docMkLst>
        <pc:docMk/>
      </pc:docMkLst>
      <pc:sldChg chg="modSp">
        <pc:chgData name="GUSTAVO MENESES SANTOS" userId="S::16018579@sempreuninassau.com.br::321f56e9-05b1-482f-a940-ab0520b4910a" providerId="AD" clId="Web-{0A9429CD-81E0-4C4A-AC7C-63BBBF5A9D0F}" dt="2022-10-01T18:25:04.820" v="0" actId="14100"/>
        <pc:sldMkLst>
          <pc:docMk/>
          <pc:sldMk cId="0" sldId="286"/>
        </pc:sldMkLst>
        <pc:grpChg chg="mod">
          <ac:chgData name="GUSTAVO MENESES SANTOS" userId="S::16018579@sempreuninassau.com.br::321f56e9-05b1-482f-a940-ab0520b4910a" providerId="AD" clId="Web-{0A9429CD-81E0-4C4A-AC7C-63BBBF5A9D0F}" dt="2022-10-01T18:25:04.820" v="0" actId="14100"/>
          <ac:grpSpMkLst>
            <pc:docMk/>
            <pc:sldMk cId="0" sldId="286"/>
            <ac:grpSpMk id="3" creationId="{00000000-0000-0000-0000-000000000000}"/>
          </ac:grpSpMkLst>
        </pc:grpChg>
      </pc:sldChg>
    </pc:docChg>
  </pc:docChgLst>
  <pc:docChgLst>
    <pc:chgData name="CAUAN MENESES SILVA" userId="S::16023073@sempreuninassau.com.br::0ea47424-cda5-444c-9a42-836c80a01b35" providerId="AD" clId="Web-{7293B842-5483-4EAE-A517-4C910C1A96CA}"/>
    <pc:docChg chg="modSld">
      <pc:chgData name="CAUAN MENESES SILVA" userId="S::16023073@sempreuninassau.com.br::0ea47424-cda5-444c-9a42-836c80a01b35" providerId="AD" clId="Web-{7293B842-5483-4EAE-A517-4C910C1A96CA}" dt="2022-09-19T23:54:05.914" v="0" actId="1076"/>
      <pc:docMkLst>
        <pc:docMk/>
      </pc:docMkLst>
      <pc:sldChg chg="modSp">
        <pc:chgData name="CAUAN MENESES SILVA" userId="S::16023073@sempreuninassau.com.br::0ea47424-cda5-444c-9a42-836c80a01b35" providerId="AD" clId="Web-{7293B842-5483-4EAE-A517-4C910C1A96CA}" dt="2022-09-19T23:54:05.914" v="0" actId="1076"/>
        <pc:sldMkLst>
          <pc:docMk/>
          <pc:sldMk cId="0" sldId="308"/>
        </pc:sldMkLst>
        <pc:spChg chg="mod">
          <ac:chgData name="CAUAN MENESES SILVA" userId="S::16023073@sempreuninassau.com.br::0ea47424-cda5-444c-9a42-836c80a01b35" providerId="AD" clId="Web-{7293B842-5483-4EAE-A517-4C910C1A96CA}" dt="2022-09-19T23:54:05.914" v="0" actId="1076"/>
          <ac:spMkLst>
            <pc:docMk/>
            <pc:sldMk cId="0" sldId="308"/>
            <ac:spMk id="3" creationId="{00000000-0000-0000-0000-000000000000}"/>
          </ac:spMkLst>
        </pc:spChg>
      </pc:sldChg>
    </pc:docChg>
  </pc:docChgLst>
  <pc:docChgLst>
    <pc:chgData name="GUILHERME BANDEIRA PUGLIESSA FERRAZ" userId="S::16024365@sempreuninassau.com.br::edf98dd1-7c2c-4001-af2f-06f4683b0364" providerId="AD" clId="Web-{D6DBBBA9-FC0F-46F1-9280-1903C0537B21}"/>
    <pc:docChg chg="modSld">
      <pc:chgData name="GUILHERME BANDEIRA PUGLIESSA FERRAZ" userId="S::16024365@sempreuninassau.com.br::edf98dd1-7c2c-4001-af2f-06f4683b0364" providerId="AD" clId="Web-{D6DBBBA9-FC0F-46F1-9280-1903C0537B21}" dt="2022-09-23T18:50:49.849" v="0" actId="14100"/>
      <pc:docMkLst>
        <pc:docMk/>
      </pc:docMkLst>
      <pc:sldChg chg="modSp">
        <pc:chgData name="GUILHERME BANDEIRA PUGLIESSA FERRAZ" userId="S::16024365@sempreuninassau.com.br::edf98dd1-7c2c-4001-af2f-06f4683b0364" providerId="AD" clId="Web-{D6DBBBA9-FC0F-46F1-9280-1903C0537B21}" dt="2022-09-23T18:50:49.849" v="0" actId="14100"/>
        <pc:sldMkLst>
          <pc:docMk/>
          <pc:sldMk cId="0" sldId="308"/>
        </pc:sldMkLst>
        <pc:grpChg chg="mod">
          <ac:chgData name="GUILHERME BANDEIRA PUGLIESSA FERRAZ" userId="S::16024365@sempreuninassau.com.br::edf98dd1-7c2c-4001-af2f-06f4683b0364" providerId="AD" clId="Web-{D6DBBBA9-FC0F-46F1-9280-1903C0537B21}" dt="2022-09-23T18:50:49.849" v="0" actId="14100"/>
          <ac:grpSpMkLst>
            <pc:docMk/>
            <pc:sldMk cId="0" sldId="308"/>
            <ac:grpSpMk id="4" creationId="{00000000-0000-0000-0000-000000000000}"/>
          </ac:grpSpMkLst>
        </pc:grpChg>
      </pc:sldChg>
    </pc:docChg>
  </pc:docChgLst>
  <pc:docChgLst>
    <pc:chgData name="Flávio Oliveira" userId="509c11bfef17a39a" providerId="LiveId" clId="{CE8FFFB4-A6A6-4989-970F-884C13A82894}"/>
    <pc:docChg chg="delSld">
      <pc:chgData name="Flávio Oliveira" userId="509c11bfef17a39a" providerId="LiveId" clId="{CE8FFFB4-A6A6-4989-970F-884C13A82894}" dt="2022-09-13T13:37:13.476" v="1" actId="47"/>
      <pc:docMkLst>
        <pc:docMk/>
      </pc:docMkLst>
      <pc:sldChg chg="del">
        <pc:chgData name="Flávio Oliveira" userId="509c11bfef17a39a" providerId="LiveId" clId="{CE8FFFB4-A6A6-4989-970F-884C13A82894}" dt="2022-09-13T13:37:12.290" v="0" actId="47"/>
        <pc:sldMkLst>
          <pc:docMk/>
          <pc:sldMk cId="0" sldId="256"/>
        </pc:sldMkLst>
      </pc:sldChg>
      <pc:sldChg chg="del">
        <pc:chgData name="Flávio Oliveira" userId="509c11bfef17a39a" providerId="LiveId" clId="{CE8FFFB4-A6A6-4989-970F-884C13A82894}" dt="2022-09-13T13:37:13.476" v="1" actId="47"/>
        <pc:sldMkLst>
          <pc:docMk/>
          <pc:sldMk cId="0" sldId="257"/>
        </pc:sldMkLst>
      </pc:sldChg>
    </pc:docChg>
  </pc:docChgLst>
  <pc:docChgLst>
    <pc:chgData name="NILMAX SANTOS MENDONCA" userId="S::16023713@sempreuninassau.com.br::6c7955e0-095b-4c3c-8ca7-50fd626806aa" providerId="AD" clId="Web-{B75D7585-02CD-42E6-A98F-1C8CC16E7F8D}"/>
    <pc:docChg chg="modSld">
      <pc:chgData name="NILMAX SANTOS MENDONCA" userId="S::16023713@sempreuninassau.com.br::6c7955e0-095b-4c3c-8ca7-50fd626806aa" providerId="AD" clId="Web-{B75D7585-02CD-42E6-A98F-1C8CC16E7F8D}" dt="2022-09-16T23:46:48.554" v="3" actId="14100"/>
      <pc:docMkLst>
        <pc:docMk/>
      </pc:docMkLst>
      <pc:sldChg chg="modSp">
        <pc:chgData name="NILMAX SANTOS MENDONCA" userId="S::16023713@sempreuninassau.com.br::6c7955e0-095b-4c3c-8ca7-50fd626806aa" providerId="AD" clId="Web-{B75D7585-02CD-42E6-A98F-1C8CC16E7F8D}" dt="2022-09-16T22:26:55.866" v="0" actId="1076"/>
        <pc:sldMkLst>
          <pc:docMk/>
          <pc:sldMk cId="0" sldId="286"/>
        </pc:sldMkLst>
        <pc:grpChg chg="mod">
          <ac:chgData name="NILMAX SANTOS MENDONCA" userId="S::16023713@sempreuninassau.com.br::6c7955e0-095b-4c3c-8ca7-50fd626806aa" providerId="AD" clId="Web-{B75D7585-02CD-42E6-A98F-1C8CC16E7F8D}" dt="2022-09-16T22:26:55.866" v="0" actId="1076"/>
          <ac:grpSpMkLst>
            <pc:docMk/>
            <pc:sldMk cId="0" sldId="286"/>
            <ac:grpSpMk id="3" creationId="{00000000-0000-0000-0000-000000000000}"/>
          </ac:grpSpMkLst>
        </pc:grpChg>
      </pc:sldChg>
      <pc:sldChg chg="modSp">
        <pc:chgData name="NILMAX SANTOS MENDONCA" userId="S::16023713@sempreuninassau.com.br::6c7955e0-095b-4c3c-8ca7-50fd626806aa" providerId="AD" clId="Web-{B75D7585-02CD-42E6-A98F-1C8CC16E7F8D}" dt="2022-09-16T23:18:19.298" v="1" actId="1076"/>
        <pc:sldMkLst>
          <pc:docMk/>
          <pc:sldMk cId="0" sldId="297"/>
        </pc:sldMkLst>
        <pc:grpChg chg="mod">
          <ac:chgData name="NILMAX SANTOS MENDONCA" userId="S::16023713@sempreuninassau.com.br::6c7955e0-095b-4c3c-8ca7-50fd626806aa" providerId="AD" clId="Web-{B75D7585-02CD-42E6-A98F-1C8CC16E7F8D}" dt="2022-09-16T23:18:19.298" v="1" actId="1076"/>
          <ac:grpSpMkLst>
            <pc:docMk/>
            <pc:sldMk cId="0" sldId="297"/>
            <ac:grpSpMk id="3" creationId="{00000000-0000-0000-0000-000000000000}"/>
          </ac:grpSpMkLst>
        </pc:grpChg>
      </pc:sldChg>
      <pc:sldChg chg="modSp">
        <pc:chgData name="NILMAX SANTOS MENDONCA" userId="S::16023713@sempreuninassau.com.br::6c7955e0-095b-4c3c-8ca7-50fd626806aa" providerId="AD" clId="Web-{B75D7585-02CD-42E6-A98F-1C8CC16E7F8D}" dt="2022-09-16T23:46:48.554" v="3" actId="14100"/>
        <pc:sldMkLst>
          <pc:docMk/>
          <pc:sldMk cId="0" sldId="300"/>
        </pc:sldMkLst>
        <pc:spChg chg="mod">
          <ac:chgData name="NILMAX SANTOS MENDONCA" userId="S::16023713@sempreuninassau.com.br::6c7955e0-095b-4c3c-8ca7-50fd626806aa" providerId="AD" clId="Web-{B75D7585-02CD-42E6-A98F-1C8CC16E7F8D}" dt="2022-09-16T23:46:48.554" v="3" actId="14100"/>
          <ac:spMkLst>
            <pc:docMk/>
            <pc:sldMk cId="0" sldId="300"/>
            <ac:spMk id="3" creationId="{00000000-0000-0000-0000-000000000000}"/>
          </ac:spMkLst>
        </pc:spChg>
      </pc:sldChg>
    </pc:docChg>
  </pc:docChgLst>
  <pc:docChgLst>
    <pc:chgData name="CLEYTON ERICK ASSIS SANTANA" userId="S::16024357@sempreuninassau.com.br::51cee2ef-1080-4eb0-a8d8-9596946de438" providerId="AD" clId="Web-{6856EB9B-8468-41EA-B89A-BDB69D7C9A46}"/>
    <pc:docChg chg="modSld">
      <pc:chgData name="CLEYTON ERICK ASSIS SANTANA" userId="S::16024357@sempreuninassau.com.br::51cee2ef-1080-4eb0-a8d8-9596946de438" providerId="AD" clId="Web-{6856EB9B-8468-41EA-B89A-BDB69D7C9A46}" dt="2022-09-20T03:10:30.343" v="1" actId="14100"/>
      <pc:docMkLst>
        <pc:docMk/>
      </pc:docMkLst>
      <pc:sldChg chg="modSp">
        <pc:chgData name="CLEYTON ERICK ASSIS SANTANA" userId="S::16024357@sempreuninassau.com.br::51cee2ef-1080-4eb0-a8d8-9596946de438" providerId="AD" clId="Web-{6856EB9B-8468-41EA-B89A-BDB69D7C9A46}" dt="2022-09-20T03:10:30.343" v="1" actId="14100"/>
        <pc:sldMkLst>
          <pc:docMk/>
          <pc:sldMk cId="0" sldId="311"/>
        </pc:sldMkLst>
        <pc:spChg chg="mod">
          <ac:chgData name="CLEYTON ERICK ASSIS SANTANA" userId="S::16024357@sempreuninassau.com.br::51cee2ef-1080-4eb0-a8d8-9596946de438" providerId="AD" clId="Web-{6856EB9B-8468-41EA-B89A-BDB69D7C9A46}" dt="2022-09-20T03:10:30.343" v="1" actId="14100"/>
          <ac:spMkLst>
            <pc:docMk/>
            <pc:sldMk cId="0" sldId="311"/>
            <ac:spMk id="4" creationId="{00000000-0000-0000-0000-000000000000}"/>
          </ac:spMkLst>
        </pc:spChg>
      </pc:sldChg>
    </pc:docChg>
  </pc:docChgLst>
  <pc:docChgLst>
    <pc:chgData name="MARCOS VINICIUS SANTOS ROCHA" userId="S::16015619@sempreuninassau.com.br::b5684ab5-9780-4248-b3c3-08033d563438" providerId="AD" clId="Web-{5A1905A5-7715-4E38-A196-99282DAC313F}"/>
    <pc:docChg chg="modSld">
      <pc:chgData name="MARCOS VINICIUS SANTOS ROCHA" userId="S::16015619@sempreuninassau.com.br::b5684ab5-9780-4248-b3c3-08033d563438" providerId="AD" clId="Web-{5A1905A5-7715-4E38-A196-99282DAC313F}" dt="2022-09-17T02:13:30.576" v="1" actId="1076"/>
      <pc:docMkLst>
        <pc:docMk/>
      </pc:docMkLst>
      <pc:sldChg chg="modSp">
        <pc:chgData name="MARCOS VINICIUS SANTOS ROCHA" userId="S::16015619@sempreuninassau.com.br::b5684ab5-9780-4248-b3c3-08033d563438" providerId="AD" clId="Web-{5A1905A5-7715-4E38-A196-99282DAC313F}" dt="2022-09-17T02:13:30.576" v="1" actId="1076"/>
        <pc:sldMkLst>
          <pc:docMk/>
          <pc:sldMk cId="0" sldId="284"/>
        </pc:sldMkLst>
        <pc:spChg chg="mod">
          <ac:chgData name="MARCOS VINICIUS SANTOS ROCHA" userId="S::16015619@sempreuninassau.com.br::b5684ab5-9780-4248-b3c3-08033d563438" providerId="AD" clId="Web-{5A1905A5-7715-4E38-A196-99282DAC313F}" dt="2022-09-17T02:13:30.576" v="1" actId="1076"/>
          <ac:spMkLst>
            <pc:docMk/>
            <pc:sldMk cId="0" sldId="284"/>
            <ac:spMk id="3" creationId="{00000000-0000-0000-0000-000000000000}"/>
          </ac:spMkLst>
        </pc:spChg>
      </pc:sldChg>
    </pc:docChg>
  </pc:docChgLst>
  <pc:docChgLst>
    <pc:chgData name="SAULO MAURICIO DE JESUS LIMA" userId="S::16024158@sempreuninassau.com.br::9136fc92-af13-45bb-b262-f7e539e9f56b" providerId="AD" clId="Web-{E0A6C05A-C47A-4482-B88F-8B503B375E7B}"/>
    <pc:docChg chg="modSld">
      <pc:chgData name="SAULO MAURICIO DE JESUS LIMA" userId="S::16024158@sempreuninassau.com.br::9136fc92-af13-45bb-b262-f7e539e9f56b" providerId="AD" clId="Web-{E0A6C05A-C47A-4482-B88F-8B503B375E7B}" dt="2022-09-23T01:21:47.117" v="1" actId="1076"/>
      <pc:docMkLst>
        <pc:docMk/>
      </pc:docMkLst>
      <pc:sldChg chg="modSp">
        <pc:chgData name="SAULO MAURICIO DE JESUS LIMA" userId="S::16024158@sempreuninassau.com.br::9136fc92-af13-45bb-b262-f7e539e9f56b" providerId="AD" clId="Web-{E0A6C05A-C47A-4482-B88F-8B503B375E7B}" dt="2022-09-23T01:21:47.117" v="1" actId="1076"/>
        <pc:sldMkLst>
          <pc:docMk/>
          <pc:sldMk cId="0" sldId="308"/>
        </pc:sldMkLst>
        <pc:grpChg chg="mod">
          <ac:chgData name="SAULO MAURICIO DE JESUS LIMA" userId="S::16024158@sempreuninassau.com.br::9136fc92-af13-45bb-b262-f7e539e9f56b" providerId="AD" clId="Web-{E0A6C05A-C47A-4482-B88F-8B503B375E7B}" dt="2022-09-23T01:21:47.117" v="1" actId="1076"/>
          <ac:grpSpMkLst>
            <pc:docMk/>
            <pc:sldMk cId="0" sldId="308"/>
            <ac:grpSpMk id="4" creationId="{00000000-0000-0000-0000-000000000000}"/>
          </ac:grpSpMkLst>
        </pc:grpChg>
      </pc:sldChg>
    </pc:docChg>
  </pc:docChgLst>
  <pc:docChgLst>
    <pc:chgData name="ENISSON SHILO BARRETO VASCONCELOS DE FIGUEIREDO" userId="S::16024184@sempreuninassau.com.br::5fefa61f-15d6-49af-83ed-9f54c6d42474" providerId="AD" clId="Web-{22D17D8A-0870-4690-A70F-E4EB84E41070}"/>
    <pc:docChg chg="addSld delSld">
      <pc:chgData name="ENISSON SHILO BARRETO VASCONCELOS DE FIGUEIREDO" userId="S::16024184@sempreuninassau.com.br::5fefa61f-15d6-49af-83ed-9f54c6d42474" providerId="AD" clId="Web-{22D17D8A-0870-4690-A70F-E4EB84E41070}" dt="2022-09-18T15:56:01.678" v="4"/>
      <pc:docMkLst>
        <pc:docMk/>
      </pc:docMkLst>
      <pc:sldChg chg="add del">
        <pc:chgData name="ENISSON SHILO BARRETO VASCONCELOS DE FIGUEIREDO" userId="S::16024184@sempreuninassau.com.br::5fefa61f-15d6-49af-83ed-9f54c6d42474" providerId="AD" clId="Web-{22D17D8A-0870-4690-A70F-E4EB84E41070}" dt="2022-09-18T15:56:01.678" v="4"/>
        <pc:sldMkLst>
          <pc:docMk/>
          <pc:sldMk cId="0" sldId="301"/>
        </pc:sldMkLst>
      </pc:sldChg>
      <pc:sldChg chg="del">
        <pc:chgData name="ENISSON SHILO BARRETO VASCONCELOS DE FIGUEIREDO" userId="S::16024184@sempreuninassau.com.br::5fefa61f-15d6-49af-83ed-9f54c6d42474" providerId="AD" clId="Web-{22D17D8A-0870-4690-A70F-E4EB84E41070}" dt="2022-09-18T15:52:56.575" v="0"/>
        <pc:sldMkLst>
          <pc:docMk/>
          <pc:sldMk cId="0" sldId="306"/>
        </pc:sldMkLst>
      </pc:sldChg>
    </pc:docChg>
  </pc:docChgLst>
  <pc:docChgLst>
    <pc:chgData name="CLEYTON ERICK ASSIS SANTANA" userId="S::16024357@sempreuninassau.com.br::51cee2ef-1080-4eb0-a8d8-9596946de438" providerId="AD" clId="Web-{54734C2F-E214-4A5F-ADA7-4D1B2E90055D}"/>
    <pc:docChg chg="modSld">
      <pc:chgData name="CLEYTON ERICK ASSIS SANTANA" userId="S::16024357@sempreuninassau.com.br::51cee2ef-1080-4eb0-a8d8-9596946de438" providerId="AD" clId="Web-{54734C2F-E214-4A5F-ADA7-4D1B2E90055D}" dt="2022-09-22T22:22:03.580" v="6" actId="14100"/>
      <pc:docMkLst>
        <pc:docMk/>
      </pc:docMkLst>
      <pc:sldChg chg="modSp">
        <pc:chgData name="CLEYTON ERICK ASSIS SANTANA" userId="S::16024357@sempreuninassau.com.br::51cee2ef-1080-4eb0-a8d8-9596946de438" providerId="AD" clId="Web-{54734C2F-E214-4A5F-ADA7-4D1B2E90055D}" dt="2022-09-22T22:22:03.580" v="6" actId="14100"/>
        <pc:sldMkLst>
          <pc:docMk/>
          <pc:sldMk cId="0" sldId="308"/>
        </pc:sldMkLst>
        <pc:spChg chg="mod">
          <ac:chgData name="CLEYTON ERICK ASSIS SANTANA" userId="S::16024357@sempreuninassau.com.br::51cee2ef-1080-4eb0-a8d8-9596946de438" providerId="AD" clId="Web-{54734C2F-E214-4A5F-ADA7-4D1B2E90055D}" dt="2022-09-22T22:20:40.109" v="2" actId="14100"/>
          <ac:spMkLst>
            <pc:docMk/>
            <pc:sldMk cId="0" sldId="308"/>
            <ac:spMk id="6" creationId="{00000000-0000-0000-0000-000000000000}"/>
          </ac:spMkLst>
        </pc:spChg>
        <pc:spChg chg="mod">
          <ac:chgData name="CLEYTON ERICK ASSIS SANTANA" userId="S::16024357@sempreuninassau.com.br::51cee2ef-1080-4eb0-a8d8-9596946de438" providerId="AD" clId="Web-{54734C2F-E214-4A5F-ADA7-4D1B2E90055D}" dt="2022-09-22T22:22:00.971" v="5" actId="14100"/>
          <ac:spMkLst>
            <pc:docMk/>
            <pc:sldMk cId="0" sldId="308"/>
            <ac:spMk id="36" creationId="{00000000-0000-0000-0000-000000000000}"/>
          </ac:spMkLst>
        </pc:spChg>
        <pc:grpChg chg="mod">
          <ac:chgData name="CLEYTON ERICK ASSIS SANTANA" userId="S::16024357@sempreuninassau.com.br::51cee2ef-1080-4eb0-a8d8-9596946de438" providerId="AD" clId="Web-{54734C2F-E214-4A5F-ADA7-4D1B2E90055D}" dt="2022-09-22T22:21:15.970" v="4" actId="14100"/>
          <ac:grpSpMkLst>
            <pc:docMk/>
            <pc:sldMk cId="0" sldId="308"/>
            <ac:grpSpMk id="15" creationId="{00000000-0000-0000-0000-000000000000}"/>
          </ac:grpSpMkLst>
        </pc:grpChg>
        <pc:grpChg chg="mod">
          <ac:chgData name="CLEYTON ERICK ASSIS SANTANA" userId="S::16024357@sempreuninassau.com.br::51cee2ef-1080-4eb0-a8d8-9596946de438" providerId="AD" clId="Web-{54734C2F-E214-4A5F-ADA7-4D1B2E90055D}" dt="2022-09-22T22:22:03.580" v="6" actId="14100"/>
          <ac:grpSpMkLst>
            <pc:docMk/>
            <pc:sldMk cId="0" sldId="308"/>
            <ac:grpSpMk id="26" creationId="{00000000-0000-0000-0000-000000000000}"/>
          </ac:grpSpMkLst>
        </pc:grpChg>
      </pc:sldChg>
      <pc:sldChg chg="modSp">
        <pc:chgData name="CLEYTON ERICK ASSIS SANTANA" userId="S::16024357@sempreuninassau.com.br::51cee2ef-1080-4eb0-a8d8-9596946de438" providerId="AD" clId="Web-{54734C2F-E214-4A5F-ADA7-4D1B2E90055D}" dt="2022-09-22T22:15:27.241" v="1" actId="14100"/>
        <pc:sldMkLst>
          <pc:docMk/>
          <pc:sldMk cId="0" sldId="309"/>
        </pc:sldMkLst>
        <pc:spChg chg="mod">
          <ac:chgData name="CLEYTON ERICK ASSIS SANTANA" userId="S::16024357@sempreuninassau.com.br::51cee2ef-1080-4eb0-a8d8-9596946de438" providerId="AD" clId="Web-{54734C2F-E214-4A5F-ADA7-4D1B2E90055D}" dt="2022-09-22T22:15:27.241" v="1" actId="14100"/>
          <ac:spMkLst>
            <pc:docMk/>
            <pc:sldMk cId="0" sldId="309"/>
            <ac:spMk id="4" creationId="{00000000-0000-0000-0000-000000000000}"/>
          </ac:spMkLst>
        </pc:spChg>
      </pc:sldChg>
      <pc:sldChg chg="modSp">
        <pc:chgData name="CLEYTON ERICK ASSIS SANTANA" userId="S::16024357@sempreuninassau.com.br::51cee2ef-1080-4eb0-a8d8-9596946de438" providerId="AD" clId="Web-{54734C2F-E214-4A5F-ADA7-4D1B2E90055D}" dt="2022-09-22T22:00:58.904" v="0" actId="14100"/>
        <pc:sldMkLst>
          <pc:docMk/>
          <pc:sldMk cId="0" sldId="312"/>
        </pc:sldMkLst>
        <pc:spChg chg="mod">
          <ac:chgData name="CLEYTON ERICK ASSIS SANTANA" userId="S::16024357@sempreuninassau.com.br::51cee2ef-1080-4eb0-a8d8-9596946de438" providerId="AD" clId="Web-{54734C2F-E214-4A5F-ADA7-4D1B2E90055D}" dt="2022-09-22T22:00:58.904" v="0" actId="14100"/>
          <ac:spMkLst>
            <pc:docMk/>
            <pc:sldMk cId="0" sldId="312"/>
            <ac:spMk id="4" creationId="{00000000-0000-0000-0000-000000000000}"/>
          </ac:spMkLst>
        </pc:spChg>
      </pc:sldChg>
    </pc:docChg>
  </pc:docChgLst>
  <pc:docChgLst>
    <pc:chgData name="Dorys Ellis Santos" userId="S::16009285@sempreuninassau.com.br::7a54278a-f8fd-4692-9476-cb2df2b8e484" providerId="AD" clId="Web-{F0449C2F-C41D-4724-A1B5-E05A5C0C1723}"/>
    <pc:docChg chg="modSld">
      <pc:chgData name="Dorys Ellis Santos" userId="S::16009285@sempreuninassau.com.br::7a54278a-f8fd-4692-9476-cb2df2b8e484" providerId="AD" clId="Web-{F0449C2F-C41D-4724-A1B5-E05A5C0C1723}" dt="2022-09-21T15:55:57.698" v="1" actId="1076"/>
      <pc:docMkLst>
        <pc:docMk/>
      </pc:docMkLst>
      <pc:sldChg chg="modSp">
        <pc:chgData name="Dorys Ellis Santos" userId="S::16009285@sempreuninassau.com.br::7a54278a-f8fd-4692-9476-cb2df2b8e484" providerId="AD" clId="Web-{F0449C2F-C41D-4724-A1B5-E05A5C0C1723}" dt="2022-09-21T15:55:57.698" v="1" actId="1076"/>
        <pc:sldMkLst>
          <pc:docMk/>
          <pc:sldMk cId="0" sldId="295"/>
        </pc:sldMkLst>
        <pc:spChg chg="mod">
          <ac:chgData name="Dorys Ellis Santos" userId="S::16009285@sempreuninassau.com.br::7a54278a-f8fd-4692-9476-cb2df2b8e484" providerId="AD" clId="Web-{F0449C2F-C41D-4724-A1B5-E05A5C0C1723}" dt="2022-09-21T15:55:57.698" v="1" actId="1076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Dorys Ellis Santos" userId="S::16009285@sempreuninassau.com.br::7a54278a-f8fd-4692-9476-cb2df2b8e484" providerId="AD" clId="Web-{F0449C2F-C41D-4724-A1B5-E05A5C0C1723}" dt="2022-09-21T14:04:38.750" v="0" actId="1076"/>
        <pc:sldMkLst>
          <pc:docMk/>
          <pc:sldMk cId="0" sldId="308"/>
        </pc:sldMkLst>
        <pc:grpChg chg="mod">
          <ac:chgData name="Dorys Ellis Santos" userId="S::16009285@sempreuninassau.com.br::7a54278a-f8fd-4692-9476-cb2df2b8e484" providerId="AD" clId="Web-{F0449C2F-C41D-4724-A1B5-E05A5C0C1723}" dt="2022-09-21T14:04:38.750" v="0" actId="1076"/>
          <ac:grpSpMkLst>
            <pc:docMk/>
            <pc:sldMk cId="0" sldId="308"/>
            <ac:grpSpMk id="4" creationId="{00000000-0000-0000-0000-000000000000}"/>
          </ac:grpSpMkLst>
        </pc:grpChg>
      </pc:sldChg>
    </pc:docChg>
  </pc:docChgLst>
  <pc:docChgLst>
    <pc:chgData name="MARINA SILVA COUTO" userId="S::16022721@sempreuninassau.com.br::20751661-b41e-42e1-80ea-3035c15e2a78" providerId="AD" clId="Web-{BFB07A9A-05DD-EE87-F60F-BDD727322F22}"/>
    <pc:docChg chg="addSld delSld modSld">
      <pc:chgData name="MARINA SILVA COUTO" userId="S::16022721@sempreuninassau.com.br::20751661-b41e-42e1-80ea-3035c15e2a78" providerId="AD" clId="Web-{BFB07A9A-05DD-EE87-F60F-BDD727322F22}" dt="2022-09-27T01:40:23.091" v="6"/>
      <pc:docMkLst>
        <pc:docMk/>
      </pc:docMkLst>
      <pc:sldChg chg="modSp">
        <pc:chgData name="MARINA SILVA COUTO" userId="S::16022721@sempreuninassau.com.br::20751661-b41e-42e1-80ea-3035c15e2a78" providerId="AD" clId="Web-{BFB07A9A-05DD-EE87-F60F-BDD727322F22}" dt="2022-09-26T20:24:15.621" v="4" actId="1076"/>
        <pc:sldMkLst>
          <pc:docMk/>
          <pc:sldMk cId="0" sldId="286"/>
        </pc:sldMkLst>
        <pc:grpChg chg="mod">
          <ac:chgData name="MARINA SILVA COUTO" userId="S::16022721@sempreuninassau.com.br::20751661-b41e-42e1-80ea-3035c15e2a78" providerId="AD" clId="Web-{BFB07A9A-05DD-EE87-F60F-BDD727322F22}" dt="2022-09-26T20:24:15.621" v="4" actId="1076"/>
          <ac:grpSpMkLst>
            <pc:docMk/>
            <pc:sldMk cId="0" sldId="286"/>
            <ac:grpSpMk id="3" creationId="{00000000-0000-0000-0000-000000000000}"/>
          </ac:grpSpMkLst>
        </pc:grpChg>
      </pc:sldChg>
      <pc:sldChg chg="modSp">
        <pc:chgData name="MARINA SILVA COUTO" userId="S::16022721@sempreuninassau.com.br::20751661-b41e-42e1-80ea-3035c15e2a78" providerId="AD" clId="Web-{BFB07A9A-05DD-EE87-F60F-BDD727322F22}" dt="2022-09-26T20:10:28.273" v="2" actId="14100"/>
        <pc:sldMkLst>
          <pc:docMk/>
          <pc:sldMk cId="0" sldId="287"/>
        </pc:sldMkLst>
        <pc:spChg chg="mod">
          <ac:chgData name="MARINA SILVA COUTO" userId="S::16022721@sempreuninassau.com.br::20751661-b41e-42e1-80ea-3035c15e2a78" providerId="AD" clId="Web-{BFB07A9A-05DD-EE87-F60F-BDD727322F22}" dt="2022-09-26T20:10:28.273" v="2" actId="14100"/>
          <ac:spMkLst>
            <pc:docMk/>
            <pc:sldMk cId="0" sldId="287"/>
            <ac:spMk id="9" creationId="{00000000-0000-0000-0000-000000000000}"/>
          </ac:spMkLst>
        </pc:spChg>
      </pc:sldChg>
      <pc:sldChg chg="new del">
        <pc:chgData name="MARINA SILVA COUTO" userId="S::16022721@sempreuninassau.com.br::20751661-b41e-42e1-80ea-3035c15e2a78" providerId="AD" clId="Web-{BFB07A9A-05DD-EE87-F60F-BDD727322F22}" dt="2022-09-27T01:40:23.091" v="6"/>
        <pc:sldMkLst>
          <pc:docMk/>
          <pc:sldMk cId="3150256840" sldId="313"/>
        </pc:sldMkLst>
      </pc:sldChg>
    </pc:docChg>
  </pc:docChgLst>
  <pc:docChgLst>
    <pc:chgData name="FELLIPE FONTES SILVEIRA" userId="S::16022992@sempreuninassau.com.br::624b944e-8807-4576-b980-dca880dc6897" providerId="AD" clId="Web-{BAA62D86-CB02-4A3E-95BF-12A76C3A234A}"/>
    <pc:docChg chg="sldOrd">
      <pc:chgData name="FELLIPE FONTES SILVEIRA" userId="S::16022992@sempreuninassau.com.br::624b944e-8807-4576-b980-dca880dc6897" providerId="AD" clId="Web-{BAA62D86-CB02-4A3E-95BF-12A76C3A234A}" dt="2022-09-23T21:55:26.678" v="0"/>
      <pc:docMkLst>
        <pc:docMk/>
      </pc:docMkLst>
      <pc:sldChg chg="ord">
        <pc:chgData name="FELLIPE FONTES SILVEIRA" userId="S::16022992@sempreuninassau.com.br::624b944e-8807-4576-b980-dca880dc6897" providerId="AD" clId="Web-{BAA62D86-CB02-4A3E-95BF-12A76C3A234A}" dt="2022-09-23T21:55:26.678" v="0"/>
        <pc:sldMkLst>
          <pc:docMk/>
          <pc:sldMk cId="0" sldId="259"/>
        </pc:sldMkLst>
      </pc:sldChg>
    </pc:docChg>
  </pc:docChgLst>
  <pc:docChgLst>
    <pc:chgData name="RIAN NASCIMENTO RAMOS" userId="S::16023792@sempreuninassau.com.br::e8c55746-929e-4e5a-a46a-830f3f11ef82" providerId="AD" clId="Web-{983488B2-06E1-460B-BB5A-7481E98ECC81}"/>
    <pc:docChg chg="modSld">
      <pc:chgData name="RIAN NASCIMENTO RAMOS" userId="S::16023792@sempreuninassau.com.br::e8c55746-929e-4e5a-a46a-830f3f11ef82" providerId="AD" clId="Web-{983488B2-06E1-460B-BB5A-7481E98ECC81}" dt="2022-09-17T03:06:23.281" v="0" actId="1076"/>
      <pc:docMkLst>
        <pc:docMk/>
      </pc:docMkLst>
      <pc:sldChg chg="modSp">
        <pc:chgData name="RIAN NASCIMENTO RAMOS" userId="S::16023792@sempreuninassau.com.br::e8c55746-929e-4e5a-a46a-830f3f11ef82" providerId="AD" clId="Web-{983488B2-06E1-460B-BB5A-7481E98ECC81}" dt="2022-09-17T03:06:23.281" v="0" actId="1076"/>
        <pc:sldMkLst>
          <pc:docMk/>
          <pc:sldMk cId="0" sldId="308"/>
        </pc:sldMkLst>
        <pc:grpChg chg="mod">
          <ac:chgData name="RIAN NASCIMENTO RAMOS" userId="S::16023792@sempreuninassau.com.br::e8c55746-929e-4e5a-a46a-830f3f11ef82" providerId="AD" clId="Web-{983488B2-06E1-460B-BB5A-7481E98ECC81}" dt="2022-09-17T03:06:23.281" v="0" actId="1076"/>
          <ac:grpSpMkLst>
            <pc:docMk/>
            <pc:sldMk cId="0" sldId="308"/>
            <ac:grpSpMk id="4" creationId="{00000000-0000-0000-0000-000000000000}"/>
          </ac:grpSpMkLst>
        </pc:grpChg>
      </pc:sldChg>
    </pc:docChg>
  </pc:docChgLst>
  <pc:docChgLst>
    <pc:chgData name="ERIK RAFAEL ALVES SANTOS" userId="S::16022177@sempreuninassau.com.br::7177fd3f-e7f5-41cc-b8ba-1219013494a2" providerId="AD" clId="Web-{407630CB-7030-4272-BC8D-8FC5DF0635CA}"/>
    <pc:docChg chg="modSld">
      <pc:chgData name="ERIK RAFAEL ALVES SANTOS" userId="S::16022177@sempreuninassau.com.br::7177fd3f-e7f5-41cc-b8ba-1219013494a2" providerId="AD" clId="Web-{407630CB-7030-4272-BC8D-8FC5DF0635CA}" dt="2022-09-20T21:53:06.507" v="1" actId="1076"/>
      <pc:docMkLst>
        <pc:docMk/>
      </pc:docMkLst>
      <pc:sldChg chg="modSp">
        <pc:chgData name="ERIK RAFAEL ALVES SANTOS" userId="S::16022177@sempreuninassau.com.br::7177fd3f-e7f5-41cc-b8ba-1219013494a2" providerId="AD" clId="Web-{407630CB-7030-4272-BC8D-8FC5DF0635CA}" dt="2022-09-20T21:53:06.507" v="1" actId="1076"/>
        <pc:sldMkLst>
          <pc:docMk/>
          <pc:sldMk cId="0" sldId="309"/>
        </pc:sldMkLst>
        <pc:spChg chg="mod">
          <ac:chgData name="ERIK RAFAEL ALVES SANTOS" userId="S::16022177@sempreuninassau.com.br::7177fd3f-e7f5-41cc-b8ba-1219013494a2" providerId="AD" clId="Web-{407630CB-7030-4272-BC8D-8FC5DF0635CA}" dt="2022-09-20T21:53:06.507" v="1" actId="1076"/>
          <ac:spMkLst>
            <pc:docMk/>
            <pc:sldMk cId="0" sldId="309"/>
            <ac:spMk id="4" creationId="{00000000-0000-0000-0000-000000000000}"/>
          </ac:spMkLst>
        </pc:spChg>
      </pc:sldChg>
    </pc:docChg>
  </pc:docChgLst>
  <pc:docChgLst>
    <pc:chgData name="LUIZ FELIPE BORGES SANTOS CARVALHO" userId="S::16023070@sempreuninassau.com.br::ff711e80-7669-4a46-959b-eedc9d504263" providerId="AD" clId="Web-{404FE6E7-05E6-4CF4-9BCF-678366E1A04F}"/>
    <pc:docChg chg="modSld">
      <pc:chgData name="LUIZ FELIPE BORGES SANTOS CARVALHO" userId="S::16023070@sempreuninassau.com.br::ff711e80-7669-4a46-959b-eedc9d504263" providerId="AD" clId="Web-{404FE6E7-05E6-4CF4-9BCF-678366E1A04F}" dt="2022-09-17T22:30:05.851" v="2" actId="1076"/>
      <pc:docMkLst>
        <pc:docMk/>
      </pc:docMkLst>
      <pc:sldChg chg="modSp">
        <pc:chgData name="LUIZ FELIPE BORGES SANTOS CARVALHO" userId="S::16023070@sempreuninassau.com.br::ff711e80-7669-4a46-959b-eedc9d504263" providerId="AD" clId="Web-{404FE6E7-05E6-4CF4-9BCF-678366E1A04F}" dt="2022-09-17T22:30:05.851" v="2" actId="1076"/>
        <pc:sldMkLst>
          <pc:docMk/>
          <pc:sldMk cId="0" sldId="308"/>
        </pc:sldMkLst>
        <pc:grpChg chg="mod">
          <ac:chgData name="LUIZ FELIPE BORGES SANTOS CARVALHO" userId="S::16023070@sempreuninassau.com.br::ff711e80-7669-4a46-959b-eedc9d504263" providerId="AD" clId="Web-{404FE6E7-05E6-4CF4-9BCF-678366E1A04F}" dt="2022-09-17T22:30:05.851" v="2" actId="1076"/>
          <ac:grpSpMkLst>
            <pc:docMk/>
            <pc:sldMk cId="0" sldId="308"/>
            <ac:grpSpMk id="15" creationId="{00000000-0000-0000-0000-000000000000}"/>
          </ac:grpSpMkLst>
        </pc:grpChg>
        <pc:grpChg chg="mod">
          <ac:chgData name="LUIZ FELIPE BORGES SANTOS CARVALHO" userId="S::16023070@sempreuninassau.com.br::ff711e80-7669-4a46-959b-eedc9d504263" providerId="AD" clId="Web-{404FE6E7-05E6-4CF4-9BCF-678366E1A04F}" dt="2022-09-17T22:30:01.835" v="1" actId="1076"/>
          <ac:grpSpMkLst>
            <pc:docMk/>
            <pc:sldMk cId="0" sldId="308"/>
            <ac:grpSpMk id="26" creationId="{00000000-0000-0000-0000-000000000000}"/>
          </ac:grpSpMkLst>
        </pc:grpChg>
      </pc:sldChg>
    </pc:docChg>
  </pc:docChgLst>
  <pc:docChgLst>
    <pc:chgData name="PEDRO VICTOR BATISTA SANTOS" userId="S::16022213@sempreuninassau.com.br::66149cf5-bdec-454c-849e-9a92a3daaefd" providerId="AD" clId="Web-{539F026C-6B1F-4B4F-B388-2DC1A9DB16CA}"/>
    <pc:docChg chg="modSld">
      <pc:chgData name="PEDRO VICTOR BATISTA SANTOS" userId="S::16022213@sempreuninassau.com.br::66149cf5-bdec-454c-849e-9a92a3daaefd" providerId="AD" clId="Web-{539F026C-6B1F-4B4F-B388-2DC1A9DB16CA}" dt="2022-09-21T20:06:32.753" v="4" actId="20577"/>
      <pc:docMkLst>
        <pc:docMk/>
      </pc:docMkLst>
      <pc:sldChg chg="modSp">
        <pc:chgData name="PEDRO VICTOR BATISTA SANTOS" userId="S::16022213@sempreuninassau.com.br::66149cf5-bdec-454c-849e-9a92a3daaefd" providerId="AD" clId="Web-{539F026C-6B1F-4B4F-B388-2DC1A9DB16CA}" dt="2022-09-21T20:06:32.753" v="4" actId="20577"/>
        <pc:sldMkLst>
          <pc:docMk/>
          <pc:sldMk cId="0" sldId="269"/>
        </pc:sldMkLst>
        <pc:spChg chg="mod">
          <ac:chgData name="PEDRO VICTOR BATISTA SANTOS" userId="S::16022213@sempreuninassau.com.br::66149cf5-bdec-454c-849e-9a92a3daaefd" providerId="AD" clId="Web-{539F026C-6B1F-4B4F-B388-2DC1A9DB16CA}" dt="2022-09-21T20:06:32.753" v="4" actId="20577"/>
          <ac:spMkLst>
            <pc:docMk/>
            <pc:sldMk cId="0" sldId="269"/>
            <ac:spMk id="9" creationId="{00000000-0000-0000-0000-000000000000}"/>
          </ac:spMkLst>
        </pc:spChg>
      </pc:sldChg>
    </pc:docChg>
  </pc:docChgLst>
  <pc:docChgLst>
    <pc:chgData name="GUSTAVO MENESES SANTOS" userId="S::16018579@sempreuninassau.com.br::321f56e9-05b1-482f-a940-ab0520b4910a" providerId="AD" clId="Web-{0EEE2A10-CFF5-58FF-8AE2-4AFAFAB43DC0}"/>
    <pc:docChg chg="delSld sldOrd">
      <pc:chgData name="GUSTAVO MENESES SANTOS" userId="S::16018579@sempreuninassau.com.br::321f56e9-05b1-482f-a940-ab0520b4910a" providerId="AD" clId="Web-{0EEE2A10-CFF5-58FF-8AE2-4AFAFAB43DC0}" dt="2022-09-22T04:06:41.307" v="2"/>
      <pc:docMkLst>
        <pc:docMk/>
      </pc:docMkLst>
      <pc:sldChg chg="del">
        <pc:chgData name="GUSTAVO MENESES SANTOS" userId="S::16018579@sempreuninassau.com.br::321f56e9-05b1-482f-a940-ab0520b4910a" providerId="AD" clId="Web-{0EEE2A10-CFF5-58FF-8AE2-4AFAFAB43DC0}" dt="2022-09-22T03:43:30.463" v="0"/>
        <pc:sldMkLst>
          <pc:docMk/>
          <pc:sldMk cId="0" sldId="267"/>
        </pc:sldMkLst>
      </pc:sldChg>
      <pc:sldChg chg="ord">
        <pc:chgData name="GUSTAVO MENESES SANTOS" userId="S::16018579@sempreuninassau.com.br::321f56e9-05b1-482f-a940-ab0520b4910a" providerId="AD" clId="Web-{0EEE2A10-CFF5-58FF-8AE2-4AFAFAB43DC0}" dt="2022-09-22T04:02:22.116" v="1"/>
        <pc:sldMkLst>
          <pc:docMk/>
          <pc:sldMk cId="0" sldId="286"/>
        </pc:sldMkLst>
      </pc:sldChg>
      <pc:sldChg chg="ord">
        <pc:chgData name="GUSTAVO MENESES SANTOS" userId="S::16018579@sempreuninassau.com.br::321f56e9-05b1-482f-a940-ab0520b4910a" providerId="AD" clId="Web-{0EEE2A10-CFF5-58FF-8AE2-4AFAFAB43DC0}" dt="2022-09-22T04:06:41.307" v="2"/>
        <pc:sldMkLst>
          <pc:docMk/>
          <pc:sldMk cId="0" sldId="288"/>
        </pc:sldMkLst>
      </pc:sldChg>
    </pc:docChg>
  </pc:docChgLst>
  <pc:docChgLst>
    <pc:chgData name="FABIO SANDRO TAVARES EMIDIO JUNIOR" userId="S::16024037@sempreuninassau.com.br::e847c4eb-7660-43fe-9ab7-0abf179ab167" providerId="AD" clId="Web-{BAC9E73E-834C-47B1-A7A4-9A8343C48CBE}"/>
    <pc:docChg chg="addSld delSld sldOrd">
      <pc:chgData name="FABIO SANDRO TAVARES EMIDIO JUNIOR" userId="S::16024037@sempreuninassau.com.br::e847c4eb-7660-43fe-9ab7-0abf179ab167" providerId="AD" clId="Web-{BAC9E73E-834C-47B1-A7A4-9A8343C48CBE}" dt="2022-09-23T20:54:38.570" v="2"/>
      <pc:docMkLst>
        <pc:docMk/>
      </pc:docMkLst>
      <pc:sldChg chg="add del ord replId">
        <pc:chgData name="FABIO SANDRO TAVARES EMIDIO JUNIOR" userId="S::16024037@sempreuninassau.com.br::e847c4eb-7660-43fe-9ab7-0abf179ab167" providerId="AD" clId="Web-{BAC9E73E-834C-47B1-A7A4-9A8343C48CBE}" dt="2022-09-23T20:54:38.570" v="2"/>
        <pc:sldMkLst>
          <pc:docMk/>
          <pc:sldMk cId="3412405130" sldId="313"/>
        </pc:sldMkLst>
      </pc:sldChg>
    </pc:docChg>
  </pc:docChgLst>
  <pc:docChgLst>
    <pc:chgData name="ITALO RUANN VIEIRA TAVARES" userId="S::16022470@sempreuninassau.com.br::9de71c6c-5d2d-4518-a99d-b3c9f9a4a25e" providerId="AD" clId="Web-{FA17F978-1408-4253-8C5E-4B956DDC5FBF}"/>
    <pc:docChg chg="modSld">
      <pc:chgData name="ITALO RUANN VIEIRA TAVARES" userId="S::16022470@sempreuninassau.com.br::9de71c6c-5d2d-4518-a99d-b3c9f9a4a25e" providerId="AD" clId="Web-{FA17F978-1408-4253-8C5E-4B956DDC5FBF}" dt="2022-09-22T22:03:30.783" v="1" actId="1076"/>
      <pc:docMkLst>
        <pc:docMk/>
      </pc:docMkLst>
      <pc:sldChg chg="modSp">
        <pc:chgData name="ITALO RUANN VIEIRA TAVARES" userId="S::16022470@sempreuninassau.com.br::9de71c6c-5d2d-4518-a99d-b3c9f9a4a25e" providerId="AD" clId="Web-{FA17F978-1408-4253-8C5E-4B956DDC5FBF}" dt="2022-09-22T22:03:30.783" v="1" actId="1076"/>
        <pc:sldMkLst>
          <pc:docMk/>
          <pc:sldMk cId="0" sldId="312"/>
        </pc:sldMkLst>
        <pc:spChg chg="mod">
          <ac:chgData name="ITALO RUANN VIEIRA TAVARES" userId="S::16022470@sempreuninassau.com.br::9de71c6c-5d2d-4518-a99d-b3c9f9a4a25e" providerId="AD" clId="Web-{FA17F978-1408-4253-8C5E-4B956DDC5FBF}" dt="2022-09-22T22:03:30.783" v="1" actId="1076"/>
          <ac:spMkLst>
            <pc:docMk/>
            <pc:sldMk cId="0" sldId="312"/>
            <ac:spMk id="4" creationId="{00000000-0000-0000-0000-000000000000}"/>
          </ac:spMkLst>
        </pc:spChg>
      </pc:sldChg>
    </pc:docChg>
  </pc:docChgLst>
  <pc:docChgLst>
    <pc:chgData name="CLEYTON ERICK ASSIS SANTANA" userId="S::16024357@sempreuninassau.com.br::51cee2ef-1080-4eb0-a8d8-9596946de438" providerId="AD" clId="Web-{4AE248DB-C268-4968-B076-CC2C695BF599}"/>
    <pc:docChg chg="modSld">
      <pc:chgData name="CLEYTON ERICK ASSIS SANTANA" userId="S::16024357@sempreuninassau.com.br::51cee2ef-1080-4eb0-a8d8-9596946de438" providerId="AD" clId="Web-{4AE248DB-C268-4968-B076-CC2C695BF599}" dt="2022-09-21T18:16:43.149" v="5" actId="1076"/>
      <pc:docMkLst>
        <pc:docMk/>
      </pc:docMkLst>
      <pc:sldChg chg="modSp">
        <pc:chgData name="CLEYTON ERICK ASSIS SANTANA" userId="S::16024357@sempreuninassau.com.br::51cee2ef-1080-4eb0-a8d8-9596946de438" providerId="AD" clId="Web-{4AE248DB-C268-4968-B076-CC2C695BF599}" dt="2022-09-21T18:16:43.149" v="5" actId="1076"/>
        <pc:sldMkLst>
          <pc:docMk/>
          <pc:sldMk cId="0" sldId="308"/>
        </pc:sldMkLst>
        <pc:grpChg chg="mod">
          <ac:chgData name="CLEYTON ERICK ASSIS SANTANA" userId="S::16024357@sempreuninassau.com.br::51cee2ef-1080-4eb0-a8d8-9596946de438" providerId="AD" clId="Web-{4AE248DB-C268-4968-B076-CC2C695BF599}" dt="2022-09-21T18:16:43.149" v="5" actId="1076"/>
          <ac:grpSpMkLst>
            <pc:docMk/>
            <pc:sldMk cId="0" sldId="308"/>
            <ac:grpSpMk id="15" creationId="{00000000-0000-0000-0000-000000000000}"/>
          </ac:grpSpMkLst>
        </pc:grpChg>
        <pc:grpChg chg="mod">
          <ac:chgData name="CLEYTON ERICK ASSIS SANTANA" userId="S::16024357@sempreuninassau.com.br::51cee2ef-1080-4eb0-a8d8-9596946de438" providerId="AD" clId="Web-{4AE248DB-C268-4968-B076-CC2C695BF599}" dt="2022-09-21T18:05:29.625" v="4" actId="1076"/>
          <ac:grpSpMkLst>
            <pc:docMk/>
            <pc:sldMk cId="0" sldId="308"/>
            <ac:grpSpMk id="26" creationId="{00000000-0000-0000-0000-000000000000}"/>
          </ac:grpSpMkLst>
        </pc:grpChg>
      </pc:sldChg>
    </pc:docChg>
  </pc:docChgLst>
  <pc:docChgLst>
    <pc:chgData name="CLEYTON ERICK ASSIS SANTANA" userId="S::16024357@sempreuninassau.com.br::51cee2ef-1080-4eb0-a8d8-9596946de438" providerId="AD" clId="Web-{F83BBF1D-BCEA-4156-A107-77B731B78639}"/>
    <pc:docChg chg="modSld">
      <pc:chgData name="CLEYTON ERICK ASSIS SANTANA" userId="S::16024357@sempreuninassau.com.br::51cee2ef-1080-4eb0-a8d8-9596946de438" providerId="AD" clId="Web-{F83BBF1D-BCEA-4156-A107-77B731B78639}" dt="2022-09-23T05:46:14.300" v="12" actId="14100"/>
      <pc:docMkLst>
        <pc:docMk/>
      </pc:docMkLst>
      <pc:sldChg chg="modSp">
        <pc:chgData name="CLEYTON ERICK ASSIS SANTANA" userId="S::16024357@sempreuninassau.com.br::51cee2ef-1080-4eb0-a8d8-9596946de438" providerId="AD" clId="Web-{F83BBF1D-BCEA-4156-A107-77B731B78639}" dt="2022-09-23T05:43:35.982" v="5" actId="14100"/>
        <pc:sldMkLst>
          <pc:docMk/>
          <pc:sldMk cId="0" sldId="308"/>
        </pc:sldMkLst>
        <pc:spChg chg="mod">
          <ac:chgData name="CLEYTON ERICK ASSIS SANTANA" userId="S::16024357@sempreuninassau.com.br::51cee2ef-1080-4eb0-a8d8-9596946de438" providerId="AD" clId="Web-{F83BBF1D-BCEA-4156-A107-77B731B78639}" dt="2022-09-23T05:43:28.841" v="3" actId="14100"/>
          <ac:spMkLst>
            <pc:docMk/>
            <pc:sldMk cId="0" sldId="308"/>
            <ac:spMk id="6" creationId="{00000000-0000-0000-0000-000000000000}"/>
          </ac:spMkLst>
        </pc:spChg>
        <pc:grpChg chg="mod">
          <ac:chgData name="CLEYTON ERICK ASSIS SANTANA" userId="S::16024357@sempreuninassau.com.br::51cee2ef-1080-4eb0-a8d8-9596946de438" providerId="AD" clId="Web-{F83BBF1D-BCEA-4156-A107-77B731B78639}" dt="2022-09-23T05:43:35.982" v="5" actId="14100"/>
          <ac:grpSpMkLst>
            <pc:docMk/>
            <pc:sldMk cId="0" sldId="308"/>
            <ac:grpSpMk id="4" creationId="{00000000-0000-0000-0000-000000000000}"/>
          </ac:grpSpMkLst>
        </pc:grpChg>
        <pc:grpChg chg="mod">
          <ac:chgData name="CLEYTON ERICK ASSIS SANTANA" userId="S::16024357@sempreuninassau.com.br::51cee2ef-1080-4eb0-a8d8-9596946de438" providerId="AD" clId="Web-{F83BBF1D-BCEA-4156-A107-77B731B78639}" dt="2022-09-23T05:43:14.232" v="0" actId="14100"/>
          <ac:grpSpMkLst>
            <pc:docMk/>
            <pc:sldMk cId="0" sldId="308"/>
            <ac:grpSpMk id="15" creationId="{00000000-0000-0000-0000-000000000000}"/>
          </ac:grpSpMkLst>
        </pc:grpChg>
      </pc:sldChg>
      <pc:sldChg chg="modSp">
        <pc:chgData name="CLEYTON ERICK ASSIS SANTANA" userId="S::16024357@sempreuninassau.com.br::51cee2ef-1080-4eb0-a8d8-9596946de438" providerId="AD" clId="Web-{F83BBF1D-BCEA-4156-A107-77B731B78639}" dt="2022-09-23T05:46:14.300" v="12" actId="14100"/>
        <pc:sldMkLst>
          <pc:docMk/>
          <pc:sldMk cId="0" sldId="309"/>
        </pc:sldMkLst>
        <pc:spChg chg="mod">
          <ac:chgData name="CLEYTON ERICK ASSIS SANTANA" userId="S::16024357@sempreuninassau.com.br::51cee2ef-1080-4eb0-a8d8-9596946de438" providerId="AD" clId="Web-{F83BBF1D-BCEA-4156-A107-77B731B78639}" dt="2022-09-23T05:46:14.300" v="12" actId="14100"/>
          <ac:spMkLst>
            <pc:docMk/>
            <pc:sldMk cId="0" sldId="309"/>
            <ac:spMk id="4" creationId="{00000000-0000-0000-0000-000000000000}"/>
          </ac:spMkLst>
        </pc:spChg>
      </pc:sldChg>
      <pc:sldChg chg="modSp">
        <pc:chgData name="CLEYTON ERICK ASSIS SANTANA" userId="S::16024357@sempreuninassau.com.br::51cee2ef-1080-4eb0-a8d8-9596946de438" providerId="AD" clId="Web-{F83BBF1D-BCEA-4156-A107-77B731B78639}" dt="2022-09-23T05:44:59.720" v="11" actId="14100"/>
        <pc:sldMkLst>
          <pc:docMk/>
          <pc:sldMk cId="0" sldId="311"/>
        </pc:sldMkLst>
        <pc:spChg chg="mod">
          <ac:chgData name="CLEYTON ERICK ASSIS SANTANA" userId="S::16024357@sempreuninassau.com.br::51cee2ef-1080-4eb0-a8d8-9596946de438" providerId="AD" clId="Web-{F83BBF1D-BCEA-4156-A107-77B731B78639}" dt="2022-09-23T05:44:59.720" v="11" actId="14100"/>
          <ac:spMkLst>
            <pc:docMk/>
            <pc:sldMk cId="0" sldId="311"/>
            <ac:spMk id="4" creationId="{00000000-0000-0000-0000-000000000000}"/>
          </ac:spMkLst>
        </pc:spChg>
      </pc:sldChg>
    </pc:docChg>
  </pc:docChgLst>
  <pc:docChgLst>
    <pc:chgData name="ITALO RUANN VIEIRA TAVARES" userId="S::16022470@sempreuninassau.com.br::9de71c6c-5d2d-4518-a99d-b3c9f9a4a25e" providerId="AD" clId="Web-{4B32B63F-6543-4D88-972B-8F4082D867E1}"/>
    <pc:docChg chg="modSld">
      <pc:chgData name="ITALO RUANN VIEIRA TAVARES" userId="S::16022470@sempreuninassau.com.br::9de71c6c-5d2d-4518-a99d-b3c9f9a4a25e" providerId="AD" clId="Web-{4B32B63F-6543-4D88-972B-8F4082D867E1}" dt="2022-09-23T03:21:34.726" v="0" actId="1076"/>
      <pc:docMkLst>
        <pc:docMk/>
      </pc:docMkLst>
      <pc:sldChg chg="modSp">
        <pc:chgData name="ITALO RUANN VIEIRA TAVARES" userId="S::16022470@sempreuninassau.com.br::9de71c6c-5d2d-4518-a99d-b3c9f9a4a25e" providerId="AD" clId="Web-{4B32B63F-6543-4D88-972B-8F4082D867E1}" dt="2022-09-23T03:21:34.726" v="0" actId="1076"/>
        <pc:sldMkLst>
          <pc:docMk/>
          <pc:sldMk cId="0" sldId="308"/>
        </pc:sldMkLst>
        <pc:grpChg chg="mod">
          <ac:chgData name="ITALO RUANN VIEIRA TAVARES" userId="S::16022470@sempreuninassau.com.br::9de71c6c-5d2d-4518-a99d-b3c9f9a4a25e" providerId="AD" clId="Web-{4B32B63F-6543-4D88-972B-8F4082D867E1}" dt="2022-09-23T03:21:34.726" v="0" actId="1076"/>
          <ac:grpSpMkLst>
            <pc:docMk/>
            <pc:sldMk cId="0" sldId="308"/>
            <ac:grpSpMk id="4" creationId="{00000000-0000-0000-0000-000000000000}"/>
          </ac:grpSpMkLst>
        </pc:grpChg>
      </pc:sldChg>
    </pc:docChg>
  </pc:docChgLst>
  <pc:docChgLst>
    <pc:chgData name="ITALO RUANN VIEIRA TAVARES" userId="S::16022470@sempreuninassau.com.br::9de71c6c-5d2d-4518-a99d-b3c9f9a4a25e" providerId="AD" clId="Web-{C419E5F6-61D1-4DF8-9B8F-E0BCD0644C83}"/>
    <pc:docChg chg="modSld">
      <pc:chgData name="ITALO RUANN VIEIRA TAVARES" userId="S::16022470@sempreuninassau.com.br::9de71c6c-5d2d-4518-a99d-b3c9f9a4a25e" providerId="AD" clId="Web-{C419E5F6-61D1-4DF8-9B8F-E0BCD0644C83}" dt="2022-09-23T05:00:43.412" v="0" actId="1076"/>
      <pc:docMkLst>
        <pc:docMk/>
      </pc:docMkLst>
      <pc:sldChg chg="modSp">
        <pc:chgData name="ITALO RUANN VIEIRA TAVARES" userId="S::16022470@sempreuninassau.com.br::9de71c6c-5d2d-4518-a99d-b3c9f9a4a25e" providerId="AD" clId="Web-{C419E5F6-61D1-4DF8-9B8F-E0BCD0644C83}" dt="2022-09-23T05:00:43.412" v="0" actId="1076"/>
        <pc:sldMkLst>
          <pc:docMk/>
          <pc:sldMk cId="0" sldId="309"/>
        </pc:sldMkLst>
        <pc:spChg chg="mod">
          <ac:chgData name="ITALO RUANN VIEIRA TAVARES" userId="S::16022470@sempreuninassau.com.br::9de71c6c-5d2d-4518-a99d-b3c9f9a4a25e" providerId="AD" clId="Web-{C419E5F6-61D1-4DF8-9B8F-E0BCD0644C83}" dt="2022-09-23T05:00:43.412" v="0" actId="1076"/>
          <ac:spMkLst>
            <pc:docMk/>
            <pc:sldMk cId="0" sldId="309"/>
            <ac:spMk id="4" creationId="{00000000-0000-0000-0000-000000000000}"/>
          </ac:spMkLst>
        </pc:spChg>
      </pc:sldChg>
    </pc:docChg>
  </pc:docChgLst>
  <pc:docChgLst>
    <pc:chgData name="LEONARDO BRAGA SOUZA DA SILVA" userId="S::16008856@sempreuninassau.com.br::7a40a501-a574-4422-832c-d115583f0982" providerId="AD" clId="Web-{93FC166F-45C3-471A-881D-7E787C0B6CB1}"/>
    <pc:docChg chg="modSld">
      <pc:chgData name="LEONARDO BRAGA SOUZA DA SILVA" userId="S::16008856@sempreuninassau.com.br::7a40a501-a574-4422-832c-d115583f0982" providerId="AD" clId="Web-{93FC166F-45C3-471A-881D-7E787C0B6CB1}" dt="2022-09-21T18:26:07.273" v="0" actId="1076"/>
      <pc:docMkLst>
        <pc:docMk/>
      </pc:docMkLst>
      <pc:sldChg chg="modSp">
        <pc:chgData name="LEONARDO BRAGA SOUZA DA SILVA" userId="S::16008856@sempreuninassau.com.br::7a40a501-a574-4422-832c-d115583f0982" providerId="AD" clId="Web-{93FC166F-45C3-471A-881D-7E787C0B6CB1}" dt="2022-09-21T18:26:07.273" v="0" actId="1076"/>
        <pc:sldMkLst>
          <pc:docMk/>
          <pc:sldMk cId="0" sldId="310"/>
        </pc:sldMkLst>
        <pc:spChg chg="mod">
          <ac:chgData name="LEONARDO BRAGA SOUZA DA SILVA" userId="S::16008856@sempreuninassau.com.br::7a40a501-a574-4422-832c-d115583f0982" providerId="AD" clId="Web-{93FC166F-45C3-471A-881D-7E787C0B6CB1}" dt="2022-09-21T18:26:07.273" v="0" actId="1076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SAULO MAURICIO DE JESUS LIMA" userId="S::16024158@sempreuninassau.com.br::9136fc92-af13-45bb-b262-f7e539e9f56b" providerId="AD" clId="Web-{1FB95ED4-0074-40BD-8F97-E514A9D91222}"/>
    <pc:docChg chg="modSld">
      <pc:chgData name="SAULO MAURICIO DE JESUS LIMA" userId="S::16024158@sempreuninassau.com.br::9136fc92-af13-45bb-b262-f7e539e9f56b" providerId="AD" clId="Web-{1FB95ED4-0074-40BD-8F97-E514A9D91222}" dt="2022-09-20T17:54:10.925" v="3" actId="1076"/>
      <pc:docMkLst>
        <pc:docMk/>
      </pc:docMkLst>
      <pc:sldChg chg="modSp">
        <pc:chgData name="SAULO MAURICIO DE JESUS LIMA" userId="S::16024158@sempreuninassau.com.br::9136fc92-af13-45bb-b262-f7e539e9f56b" providerId="AD" clId="Web-{1FB95ED4-0074-40BD-8F97-E514A9D91222}" dt="2022-09-20T17:54:10.925" v="3" actId="1076"/>
        <pc:sldMkLst>
          <pc:docMk/>
          <pc:sldMk cId="0" sldId="272"/>
        </pc:sldMkLst>
        <pc:spChg chg="mod">
          <ac:chgData name="SAULO MAURICIO DE JESUS LIMA" userId="S::16024158@sempreuninassau.com.br::9136fc92-af13-45bb-b262-f7e539e9f56b" providerId="AD" clId="Web-{1FB95ED4-0074-40BD-8F97-E514A9D91222}" dt="2022-09-20T17:54:10.925" v="3" actId="1076"/>
          <ac:spMkLst>
            <pc:docMk/>
            <pc:sldMk cId="0" sldId="272"/>
            <ac:spMk id="5" creationId="{00000000-0000-0000-0000-000000000000}"/>
          </ac:spMkLst>
        </pc:spChg>
      </pc:sldChg>
    </pc:docChg>
  </pc:docChgLst>
  <pc:docChgLst>
    <pc:chgData name="ERIK RAFAEL ALVES SANTOS" userId="S::16022177@sempreuninassau.com.br::7177fd3f-e7f5-41cc-b8ba-1219013494a2" providerId="AD" clId="Web-{69820068-6BF6-4E83-A35E-6C6FEAEA2345}"/>
    <pc:docChg chg="modSld">
      <pc:chgData name="ERIK RAFAEL ALVES SANTOS" userId="S::16022177@sempreuninassau.com.br::7177fd3f-e7f5-41cc-b8ba-1219013494a2" providerId="AD" clId="Web-{69820068-6BF6-4E83-A35E-6C6FEAEA2345}" dt="2022-09-20T23:40:54.787" v="1" actId="14100"/>
      <pc:docMkLst>
        <pc:docMk/>
      </pc:docMkLst>
      <pc:sldChg chg="modSp">
        <pc:chgData name="ERIK RAFAEL ALVES SANTOS" userId="S::16022177@sempreuninassau.com.br::7177fd3f-e7f5-41cc-b8ba-1219013494a2" providerId="AD" clId="Web-{69820068-6BF6-4E83-A35E-6C6FEAEA2345}" dt="2022-09-20T23:40:54.787" v="1" actId="14100"/>
        <pc:sldMkLst>
          <pc:docMk/>
          <pc:sldMk cId="0" sldId="311"/>
        </pc:sldMkLst>
        <pc:spChg chg="mod">
          <ac:chgData name="ERIK RAFAEL ALVES SANTOS" userId="S::16022177@sempreuninassau.com.br::7177fd3f-e7f5-41cc-b8ba-1219013494a2" providerId="AD" clId="Web-{69820068-6BF6-4E83-A35E-6C6FEAEA2345}" dt="2022-09-20T23:40:54.787" v="1" actId="14100"/>
          <ac:spMkLst>
            <pc:docMk/>
            <pc:sldMk cId="0" sldId="311"/>
            <ac:spMk id="4" creationId="{00000000-0000-0000-0000-000000000000}"/>
          </ac:spMkLst>
        </pc:spChg>
      </pc:sldChg>
    </pc:docChg>
  </pc:docChgLst>
  <pc:docChgLst>
    <pc:chgData name="GUILHERME CORREIA CAVALCANTE" userId="S::16023833@sempreuninassau.com.br::8c920375-ba18-4503-9175-93f9132ab505" providerId="AD" clId="Web-{F36632F6-03E5-4929-A3C7-FDB50408A2A3}"/>
    <pc:docChg chg="modSld">
      <pc:chgData name="GUILHERME CORREIA CAVALCANTE" userId="S::16023833@sempreuninassau.com.br::8c920375-ba18-4503-9175-93f9132ab505" providerId="AD" clId="Web-{F36632F6-03E5-4929-A3C7-FDB50408A2A3}" dt="2022-09-17T00:22:01.130" v="0" actId="1076"/>
      <pc:docMkLst>
        <pc:docMk/>
      </pc:docMkLst>
      <pc:sldChg chg="modSp">
        <pc:chgData name="GUILHERME CORREIA CAVALCANTE" userId="S::16023833@sempreuninassau.com.br::8c920375-ba18-4503-9175-93f9132ab505" providerId="AD" clId="Web-{F36632F6-03E5-4929-A3C7-FDB50408A2A3}" dt="2022-09-17T00:22:01.130" v="0" actId="1076"/>
        <pc:sldMkLst>
          <pc:docMk/>
          <pc:sldMk cId="0" sldId="306"/>
        </pc:sldMkLst>
        <pc:grpChg chg="mod">
          <ac:chgData name="GUILHERME CORREIA CAVALCANTE" userId="S::16023833@sempreuninassau.com.br::8c920375-ba18-4503-9175-93f9132ab505" providerId="AD" clId="Web-{F36632F6-03E5-4929-A3C7-FDB50408A2A3}" dt="2022-09-17T00:22:01.130" v="0" actId="1076"/>
          <ac:grpSpMkLst>
            <pc:docMk/>
            <pc:sldMk cId="0" sldId="306"/>
            <ac:grpSpMk id="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50795" y="926083"/>
            <a:ext cx="5956808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0379" y="713231"/>
            <a:ext cx="8357870" cy="725805"/>
          </a:xfrm>
          <a:custGeom>
            <a:avLst/>
            <a:gdLst/>
            <a:ahLst/>
            <a:cxnLst/>
            <a:rect l="l" t="t" r="r" b="b"/>
            <a:pathLst>
              <a:path w="8357870" h="725805">
                <a:moveTo>
                  <a:pt x="8357629" y="0"/>
                </a:moveTo>
                <a:lnTo>
                  <a:pt x="3060" y="0"/>
                </a:lnTo>
                <a:lnTo>
                  <a:pt x="3060" y="6096"/>
                </a:lnTo>
                <a:lnTo>
                  <a:pt x="0" y="6096"/>
                </a:lnTo>
                <a:lnTo>
                  <a:pt x="0" y="725424"/>
                </a:lnTo>
                <a:lnTo>
                  <a:pt x="9144" y="725424"/>
                </a:lnTo>
                <a:lnTo>
                  <a:pt x="9144" y="12192"/>
                </a:lnTo>
                <a:lnTo>
                  <a:pt x="8357629" y="12192"/>
                </a:lnTo>
                <a:lnTo>
                  <a:pt x="8357629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86343" y="786384"/>
            <a:ext cx="1411224" cy="932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3983" y="667512"/>
            <a:ext cx="1301496" cy="5273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6914" y="926083"/>
            <a:ext cx="100457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351" y="2119510"/>
            <a:ext cx="8235696" cy="3273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0788" y="6918386"/>
            <a:ext cx="217805" cy="168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.b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.com/home/foo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244" y="926083"/>
            <a:ext cx="635825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95"/>
              <a:t>Estrutura </a:t>
            </a:r>
            <a:r>
              <a:rPr spc="-204"/>
              <a:t>de </a:t>
            </a:r>
            <a:r>
              <a:rPr spc="-150"/>
              <a:t>um</a:t>
            </a:r>
            <a:r>
              <a:rPr spc="-254"/>
              <a:t> </a:t>
            </a:r>
            <a:r>
              <a:rPr spc="-160"/>
              <a:t>documento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0788" y="6918386"/>
            <a:ext cx="14795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000" dirty="0">
                <a:solidFill>
                  <a:srgbClr val="EDEBE0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6188" y="2148331"/>
            <a:ext cx="7984490" cy="3072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997585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60">
                <a:solidFill>
                  <a:srgbClr val="4E80BC"/>
                </a:solidFill>
                <a:latin typeface="Arial"/>
                <a:cs typeface="Arial"/>
              </a:rPr>
              <a:t>&lt;HTML&gt;&lt;/HTML&gt; </a:t>
            </a:r>
            <a:r>
              <a:rPr sz="2000" spc="-60">
                <a:latin typeface="Arial"/>
                <a:cs typeface="Arial"/>
              </a:rPr>
              <a:t>- </a:t>
            </a:r>
            <a:r>
              <a:rPr sz="2000" spc="-85">
                <a:latin typeface="Arial"/>
                <a:cs typeface="Arial"/>
              </a:rPr>
              <a:t>Indicam, </a:t>
            </a:r>
            <a:r>
              <a:rPr sz="2000" spc="-90">
                <a:latin typeface="Arial"/>
                <a:cs typeface="Arial"/>
              </a:rPr>
              <a:t>respectivamente, </a:t>
            </a:r>
            <a:r>
              <a:rPr sz="2000" spc="-65">
                <a:latin typeface="Arial"/>
                <a:cs typeface="Arial"/>
              </a:rPr>
              <a:t>o início </a:t>
            </a:r>
            <a:r>
              <a:rPr sz="2000" spc="-125">
                <a:latin typeface="Arial"/>
                <a:cs typeface="Arial"/>
              </a:rPr>
              <a:t>e </a:t>
            </a:r>
            <a:r>
              <a:rPr sz="2000" spc="-65">
                <a:latin typeface="Arial"/>
                <a:cs typeface="Arial"/>
              </a:rPr>
              <a:t>o </a:t>
            </a:r>
            <a:r>
              <a:rPr sz="2000" spc="-20">
                <a:latin typeface="Arial"/>
                <a:cs typeface="Arial"/>
              </a:rPr>
              <a:t>fim </a:t>
            </a:r>
            <a:r>
              <a:rPr sz="2000" spc="-60">
                <a:latin typeface="Arial"/>
                <a:cs typeface="Arial"/>
              </a:rPr>
              <a:t>do  </a:t>
            </a:r>
            <a:r>
              <a:rPr sz="2000" spc="-75">
                <a:latin typeface="Arial"/>
                <a:cs typeface="Arial"/>
              </a:rPr>
              <a:t>documento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E80BC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200">
                <a:solidFill>
                  <a:srgbClr val="4E80BC"/>
                </a:solidFill>
                <a:latin typeface="Arial"/>
                <a:cs typeface="Arial"/>
              </a:rPr>
              <a:t>&lt;HEAD&gt;&lt;/HEAD&gt; </a:t>
            </a:r>
            <a:r>
              <a:rPr sz="2000" spc="-60">
                <a:latin typeface="Arial"/>
                <a:cs typeface="Arial"/>
              </a:rPr>
              <a:t>- </a:t>
            </a:r>
            <a:r>
              <a:rPr sz="2000" spc="-70">
                <a:latin typeface="Arial"/>
                <a:cs typeface="Arial"/>
              </a:rPr>
              <a:t>Delimitam </a:t>
            </a:r>
            <a:r>
              <a:rPr sz="2000" spc="-160">
                <a:latin typeface="Arial"/>
                <a:cs typeface="Arial"/>
              </a:rPr>
              <a:t>a </a:t>
            </a:r>
            <a:r>
              <a:rPr sz="2000" spc="-155">
                <a:latin typeface="Arial"/>
                <a:cs typeface="Arial"/>
              </a:rPr>
              <a:t>seção </a:t>
            </a:r>
            <a:r>
              <a:rPr sz="2000" spc="-90">
                <a:latin typeface="Arial"/>
                <a:cs typeface="Arial"/>
              </a:rPr>
              <a:t>de </a:t>
            </a:r>
            <a:r>
              <a:rPr sz="2000" spc="-110">
                <a:latin typeface="Arial"/>
                <a:cs typeface="Arial"/>
              </a:rPr>
              <a:t>cabeçalho </a:t>
            </a:r>
            <a:r>
              <a:rPr sz="2000" spc="-60">
                <a:latin typeface="Arial"/>
                <a:cs typeface="Arial"/>
              </a:rPr>
              <a:t>do </a:t>
            </a:r>
            <a:r>
              <a:rPr sz="2000" spc="-75">
                <a:latin typeface="Arial"/>
                <a:cs typeface="Arial"/>
              </a:rPr>
              <a:t>documento. </a:t>
            </a:r>
            <a:r>
              <a:rPr sz="2000" spc="-365">
                <a:latin typeface="Arial"/>
                <a:cs typeface="Arial"/>
              </a:rPr>
              <a:t>É </a:t>
            </a:r>
            <a:r>
              <a:rPr sz="2000" spc="-60">
                <a:latin typeface="Arial"/>
                <a:cs typeface="Arial"/>
              </a:rPr>
              <a:t>no  </a:t>
            </a:r>
            <a:r>
              <a:rPr sz="2000" spc="-110">
                <a:latin typeface="Arial"/>
                <a:cs typeface="Arial"/>
              </a:rPr>
              <a:t>cabeçalho </a:t>
            </a:r>
            <a:r>
              <a:rPr sz="2000" spc="-80">
                <a:latin typeface="Arial"/>
                <a:cs typeface="Arial"/>
              </a:rPr>
              <a:t>que </a:t>
            </a:r>
            <a:r>
              <a:rPr sz="2000" spc="-180">
                <a:latin typeface="Arial"/>
                <a:cs typeface="Arial"/>
              </a:rPr>
              <a:t>se </a:t>
            </a:r>
            <a:r>
              <a:rPr sz="2000" spc="-95">
                <a:latin typeface="Arial"/>
                <a:cs typeface="Arial"/>
              </a:rPr>
              <a:t>localizam </a:t>
            </a:r>
            <a:r>
              <a:rPr sz="2000" spc="-190">
                <a:latin typeface="Arial"/>
                <a:cs typeface="Arial"/>
              </a:rPr>
              <a:t>as </a:t>
            </a:r>
            <a:r>
              <a:rPr sz="2000" spc="-90">
                <a:latin typeface="Arial"/>
                <a:cs typeface="Arial"/>
              </a:rPr>
              <a:t>informações </a:t>
            </a:r>
            <a:r>
              <a:rPr sz="2000" spc="-100">
                <a:latin typeface="Arial"/>
                <a:cs typeface="Arial"/>
              </a:rPr>
              <a:t>sobre </a:t>
            </a:r>
            <a:r>
              <a:rPr sz="2000" spc="-160">
                <a:latin typeface="Arial"/>
                <a:cs typeface="Arial"/>
              </a:rPr>
              <a:t>a </a:t>
            </a:r>
            <a:r>
              <a:rPr sz="2000" spc="-75">
                <a:latin typeface="Arial"/>
                <a:cs typeface="Arial"/>
              </a:rPr>
              <a:t>origem </a:t>
            </a:r>
            <a:r>
              <a:rPr sz="2000" spc="-60">
                <a:latin typeface="Arial"/>
                <a:cs typeface="Arial"/>
              </a:rPr>
              <a:t>do </a:t>
            </a:r>
            <a:r>
              <a:rPr sz="2000" spc="-80">
                <a:latin typeface="Arial"/>
                <a:cs typeface="Arial"/>
              </a:rPr>
              <a:t>documento,  </a:t>
            </a:r>
            <a:r>
              <a:rPr sz="2000" spc="-145">
                <a:latin typeface="Arial"/>
                <a:cs typeface="Arial"/>
              </a:rPr>
              <a:t>seu </a:t>
            </a:r>
            <a:r>
              <a:rPr sz="2000" spc="-75">
                <a:latin typeface="Arial"/>
                <a:cs typeface="Arial"/>
              </a:rPr>
              <a:t>autor, </a:t>
            </a:r>
            <a:r>
              <a:rPr sz="2000" spc="-90">
                <a:latin typeface="Arial"/>
                <a:cs typeface="Arial"/>
              </a:rPr>
              <a:t>data de </a:t>
            </a:r>
            <a:r>
              <a:rPr sz="2000" spc="-95">
                <a:latin typeface="Arial"/>
                <a:cs typeface="Arial"/>
              </a:rPr>
              <a:t>publicação, </a:t>
            </a:r>
            <a:r>
              <a:rPr sz="2000" spc="-60">
                <a:latin typeface="Arial"/>
                <a:cs typeface="Arial"/>
              </a:rPr>
              <a:t>entre</a:t>
            </a:r>
            <a:r>
              <a:rPr sz="2000" spc="-50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outras.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E80BC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6870" marR="49403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225">
                <a:solidFill>
                  <a:srgbClr val="4E80BC"/>
                </a:solidFill>
                <a:latin typeface="Arial"/>
                <a:cs typeface="Arial"/>
              </a:rPr>
              <a:t>&lt;BODY&gt;&lt;/BODY&gt; </a:t>
            </a:r>
            <a:r>
              <a:rPr sz="2000" spc="-60">
                <a:latin typeface="Arial"/>
                <a:cs typeface="Arial"/>
              </a:rPr>
              <a:t>- </a:t>
            </a:r>
            <a:r>
              <a:rPr sz="2000" spc="-70">
                <a:latin typeface="Arial"/>
                <a:cs typeface="Arial"/>
              </a:rPr>
              <a:t>Delimitam </a:t>
            </a:r>
            <a:r>
              <a:rPr sz="2000" spc="-65">
                <a:latin typeface="Arial"/>
                <a:cs typeface="Arial"/>
              </a:rPr>
              <a:t>o </a:t>
            </a:r>
            <a:r>
              <a:rPr sz="2000" spc="-70">
                <a:latin typeface="Arial"/>
                <a:cs typeface="Arial"/>
              </a:rPr>
              <a:t>corpo </a:t>
            </a:r>
            <a:r>
              <a:rPr sz="2000" spc="-60">
                <a:latin typeface="Arial"/>
                <a:cs typeface="Arial"/>
              </a:rPr>
              <a:t>do </a:t>
            </a:r>
            <a:r>
              <a:rPr sz="2000" spc="-75">
                <a:latin typeface="Arial"/>
                <a:cs typeface="Arial"/>
              </a:rPr>
              <a:t>documento. </a:t>
            </a:r>
            <a:r>
              <a:rPr sz="2000" spc="-365">
                <a:latin typeface="Arial"/>
                <a:cs typeface="Arial"/>
              </a:rPr>
              <a:t>É </a:t>
            </a:r>
            <a:r>
              <a:rPr sz="2000" spc="-60">
                <a:latin typeface="Arial"/>
                <a:cs typeface="Arial"/>
              </a:rPr>
              <a:t>no </a:t>
            </a:r>
            <a:r>
              <a:rPr sz="2000" spc="-70">
                <a:latin typeface="Arial"/>
                <a:cs typeface="Arial"/>
              </a:rPr>
              <a:t>corpo </a:t>
            </a:r>
            <a:r>
              <a:rPr sz="2000" spc="-60">
                <a:latin typeface="Arial"/>
                <a:cs typeface="Arial"/>
              </a:rPr>
              <a:t>do  </a:t>
            </a:r>
            <a:r>
              <a:rPr sz="2000" spc="-75">
                <a:latin typeface="Arial"/>
                <a:cs typeface="Arial"/>
              </a:rPr>
              <a:t>documento </a:t>
            </a:r>
            <a:r>
              <a:rPr sz="2000" spc="-80">
                <a:latin typeface="Arial"/>
                <a:cs typeface="Arial"/>
              </a:rPr>
              <a:t>que </a:t>
            </a:r>
            <a:r>
              <a:rPr sz="2000" spc="-114">
                <a:latin typeface="Arial"/>
                <a:cs typeface="Arial"/>
              </a:rPr>
              <a:t>estão </a:t>
            </a:r>
            <a:r>
              <a:rPr sz="2000" spc="-140">
                <a:latin typeface="Arial"/>
                <a:cs typeface="Arial"/>
              </a:rPr>
              <a:t>os </a:t>
            </a:r>
            <a:r>
              <a:rPr sz="2000" spc="-90">
                <a:latin typeface="Arial"/>
                <a:cs typeface="Arial"/>
              </a:rPr>
              <a:t>elementos </a:t>
            </a:r>
            <a:r>
              <a:rPr sz="2000" spc="-160">
                <a:latin typeface="Arial"/>
                <a:cs typeface="Arial"/>
              </a:rPr>
              <a:t>a </a:t>
            </a:r>
            <a:r>
              <a:rPr sz="2000" spc="-120">
                <a:latin typeface="Arial"/>
                <a:cs typeface="Arial"/>
              </a:rPr>
              <a:t>serem </a:t>
            </a:r>
            <a:r>
              <a:rPr sz="2000" spc="-110">
                <a:latin typeface="Arial"/>
                <a:cs typeface="Arial"/>
              </a:rPr>
              <a:t>visualizados </a:t>
            </a:r>
            <a:r>
              <a:rPr sz="2000" spc="-60">
                <a:latin typeface="Arial"/>
                <a:cs typeface="Arial"/>
              </a:rPr>
              <a:t>no </a:t>
            </a:r>
            <a:r>
              <a:rPr sz="2000" spc="-70">
                <a:latin typeface="Arial"/>
                <a:cs typeface="Arial"/>
              </a:rPr>
              <a:t>browser:  </a:t>
            </a:r>
            <a:r>
              <a:rPr sz="2000" spc="-85">
                <a:latin typeface="Arial"/>
                <a:cs typeface="Arial"/>
              </a:rPr>
              <a:t>textos, </a:t>
            </a:r>
            <a:r>
              <a:rPr sz="2000" spc="-114">
                <a:latin typeface="Arial"/>
                <a:cs typeface="Arial"/>
              </a:rPr>
              <a:t>imagens,</a:t>
            </a:r>
            <a:r>
              <a:rPr sz="2000" spc="-20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795" y="926083"/>
            <a:ext cx="59474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95"/>
              <a:t>HTML </a:t>
            </a:r>
            <a:r>
              <a:rPr spc="-125"/>
              <a:t>- </a:t>
            </a:r>
            <a:r>
              <a:rPr spc="-245"/>
              <a:t>Elementos</a:t>
            </a:r>
            <a:r>
              <a:rPr spc="-35"/>
              <a:t> </a:t>
            </a:r>
            <a:r>
              <a:rPr spc="-335"/>
              <a:t>Básicos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1970683"/>
            <a:ext cx="7858759" cy="40976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380">
                <a:latin typeface="Arial"/>
                <a:cs typeface="Arial"/>
              </a:rPr>
              <a:t>O </a:t>
            </a:r>
            <a:r>
              <a:rPr sz="3200" spc="-114">
                <a:latin typeface="Arial"/>
                <a:cs typeface="Arial"/>
              </a:rPr>
              <a:t>destino </a:t>
            </a:r>
            <a:r>
              <a:rPr sz="3200" spc="-150">
                <a:latin typeface="Arial"/>
                <a:cs typeface="Arial"/>
              </a:rPr>
              <a:t>de </a:t>
            </a:r>
            <a:r>
              <a:rPr sz="3200" spc="-110">
                <a:latin typeface="Arial"/>
                <a:cs typeface="Arial"/>
              </a:rPr>
              <a:t>um </a:t>
            </a:r>
            <a:r>
              <a:rPr sz="3200" i="1" spc="-65">
                <a:latin typeface="Arial"/>
                <a:cs typeface="Arial"/>
              </a:rPr>
              <a:t>link </a:t>
            </a:r>
            <a:r>
              <a:rPr sz="3200" spc="-125">
                <a:latin typeface="Arial"/>
                <a:cs typeface="Arial"/>
              </a:rPr>
              <a:t>pode</a:t>
            </a:r>
            <a:r>
              <a:rPr sz="3200" spc="-495">
                <a:latin typeface="Arial"/>
                <a:cs typeface="Arial"/>
              </a:rPr>
              <a:t> </a:t>
            </a:r>
            <a:r>
              <a:rPr sz="3200" spc="-140">
                <a:latin typeface="Arial"/>
                <a:cs typeface="Arial"/>
              </a:rPr>
              <a:t>estar: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95">
                <a:latin typeface="Arial"/>
                <a:cs typeface="Arial"/>
              </a:rPr>
              <a:t>Em </a:t>
            </a:r>
            <a:r>
              <a:rPr sz="2800" spc="-85">
                <a:latin typeface="Arial"/>
                <a:cs typeface="Arial"/>
              </a:rPr>
              <a:t>outros</a:t>
            </a:r>
            <a:r>
              <a:rPr sz="2800" spc="75">
                <a:latin typeface="Arial"/>
                <a:cs typeface="Arial"/>
              </a:rPr>
              <a:t> </a:t>
            </a:r>
            <a:r>
              <a:rPr sz="2800" i="1" spc="-114">
                <a:latin typeface="Arial"/>
                <a:cs typeface="Arial"/>
              </a:rPr>
              <a:t>site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45">
                <a:latin typeface="Arial"/>
                <a:cs typeface="Arial"/>
              </a:rPr>
              <a:t>No </a:t>
            </a:r>
            <a:r>
              <a:rPr sz="2800" spc="-155">
                <a:latin typeface="Arial"/>
                <a:cs typeface="Arial"/>
              </a:rPr>
              <a:t>mesmo </a:t>
            </a:r>
            <a:r>
              <a:rPr sz="2800" i="1" spc="-114">
                <a:latin typeface="Arial"/>
                <a:cs typeface="Arial"/>
              </a:rPr>
              <a:t>site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i="1" spc="-150">
                <a:latin typeface="Arial"/>
                <a:cs typeface="Arial"/>
              </a:rPr>
              <a:t>No </a:t>
            </a:r>
            <a:r>
              <a:rPr sz="2400" i="1" spc="-155">
                <a:latin typeface="Arial"/>
                <a:cs typeface="Arial"/>
              </a:rPr>
              <a:t>mesmo</a:t>
            </a:r>
            <a:r>
              <a:rPr sz="2400" i="1" spc="-80">
                <a:latin typeface="Arial"/>
                <a:cs typeface="Arial"/>
              </a:rPr>
              <a:t> </a:t>
            </a:r>
            <a:r>
              <a:rPr sz="2400" i="1" spc="-55">
                <a:latin typeface="Arial"/>
                <a:cs typeface="Arial"/>
              </a:rPr>
              <a:t>diretório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i="1" spc="-280">
                <a:latin typeface="Arial"/>
                <a:cs typeface="Arial"/>
              </a:rPr>
              <a:t>Em </a:t>
            </a:r>
            <a:r>
              <a:rPr sz="2400" i="1" spc="-50">
                <a:latin typeface="Arial"/>
                <a:cs typeface="Arial"/>
              </a:rPr>
              <a:t>outro</a:t>
            </a:r>
            <a:r>
              <a:rPr sz="2400" i="1" spc="-355">
                <a:latin typeface="Arial"/>
                <a:cs typeface="Arial"/>
              </a:rPr>
              <a:t> </a:t>
            </a:r>
            <a:r>
              <a:rPr sz="2400" i="1" spc="-55">
                <a:latin typeface="Arial"/>
                <a:cs typeface="Arial"/>
              </a:rPr>
              <a:t>diretório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har char="–"/>
              <a:tabLst>
                <a:tab pos="756920" algn="l"/>
              </a:tabLst>
            </a:pPr>
            <a:r>
              <a:rPr sz="2800" spc="-145">
                <a:latin typeface="Arial"/>
                <a:cs typeface="Arial"/>
              </a:rPr>
              <a:t>No </a:t>
            </a:r>
            <a:r>
              <a:rPr sz="2800" spc="-155">
                <a:latin typeface="Arial"/>
                <a:cs typeface="Arial"/>
              </a:rPr>
              <a:t>mesmo</a:t>
            </a:r>
            <a:r>
              <a:rPr sz="2800" spc="-160">
                <a:latin typeface="Arial"/>
                <a:cs typeface="Arial"/>
              </a:rPr>
              <a:t> </a:t>
            </a:r>
            <a:r>
              <a:rPr sz="2800" spc="-105">
                <a:latin typeface="Arial"/>
                <a:cs typeface="Arial"/>
              </a:rPr>
              <a:t>documento</a:t>
            </a:r>
            <a:endParaRPr sz="28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75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70">
                <a:latin typeface="Arial"/>
                <a:cs typeface="Arial"/>
              </a:rPr>
              <a:t>Quando </a:t>
            </a:r>
            <a:r>
              <a:rPr sz="3200" spc="-180">
                <a:latin typeface="Arial"/>
                <a:cs typeface="Arial"/>
              </a:rPr>
              <a:t>estão </a:t>
            </a:r>
            <a:r>
              <a:rPr sz="3200" spc="-105">
                <a:latin typeface="Arial"/>
                <a:cs typeface="Arial"/>
              </a:rPr>
              <a:t>no </a:t>
            </a:r>
            <a:r>
              <a:rPr sz="3200" spc="-180">
                <a:latin typeface="Arial"/>
                <a:cs typeface="Arial"/>
              </a:rPr>
              <a:t>mesmo </a:t>
            </a:r>
            <a:r>
              <a:rPr sz="3200" spc="-114">
                <a:latin typeface="Arial"/>
                <a:cs typeface="Arial"/>
              </a:rPr>
              <a:t>site </a:t>
            </a:r>
            <a:r>
              <a:rPr sz="3200" spc="-125">
                <a:latin typeface="Arial"/>
                <a:cs typeface="Arial"/>
              </a:rPr>
              <a:t>links podem </a:t>
            </a:r>
            <a:r>
              <a:rPr sz="3200" spc="-185">
                <a:latin typeface="Arial"/>
                <a:cs typeface="Arial"/>
              </a:rPr>
              <a:t>ser  </a:t>
            </a:r>
            <a:r>
              <a:rPr sz="3200" spc="-114">
                <a:latin typeface="Arial"/>
                <a:cs typeface="Arial"/>
              </a:rPr>
              <a:t>relativos </a:t>
            </a:r>
            <a:r>
              <a:rPr sz="3200" spc="-105">
                <a:latin typeface="Arial"/>
                <a:cs typeface="Arial"/>
              </a:rPr>
              <a:t>ou</a:t>
            </a:r>
            <a:r>
              <a:rPr sz="3200" spc="-204">
                <a:latin typeface="Arial"/>
                <a:cs typeface="Arial"/>
              </a:rPr>
              <a:t> </a:t>
            </a:r>
            <a:r>
              <a:rPr sz="3200" spc="-140">
                <a:latin typeface="Arial"/>
                <a:cs typeface="Arial"/>
              </a:rPr>
              <a:t>absolutos.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795" y="926083"/>
            <a:ext cx="59474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95"/>
              <a:t>HTML </a:t>
            </a:r>
            <a:r>
              <a:rPr spc="-125"/>
              <a:t>- </a:t>
            </a:r>
            <a:r>
              <a:rPr spc="-245"/>
              <a:t>Elementos</a:t>
            </a:r>
            <a:r>
              <a:rPr spc="-35"/>
              <a:t> </a:t>
            </a:r>
            <a:r>
              <a:rPr spc="-335"/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1981543"/>
            <a:ext cx="7435850" cy="13023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120">
                <a:latin typeface="Arial"/>
                <a:cs typeface="Arial"/>
              </a:rPr>
              <a:t>Propriedade</a:t>
            </a:r>
            <a:r>
              <a:rPr sz="2700" spc="-145">
                <a:latin typeface="Arial"/>
                <a:cs typeface="Arial"/>
              </a:rPr>
              <a:t> </a:t>
            </a:r>
            <a:r>
              <a:rPr sz="2700" spc="-65">
                <a:latin typeface="Arial"/>
                <a:cs typeface="Arial"/>
              </a:rPr>
              <a:t>target.</a:t>
            </a:r>
            <a:endParaRPr sz="27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590"/>
              </a:spcBef>
            </a:pPr>
            <a:r>
              <a:rPr sz="2300">
                <a:latin typeface="Arial"/>
                <a:cs typeface="Arial"/>
              </a:rPr>
              <a:t>– </a:t>
            </a:r>
            <a:r>
              <a:rPr sz="2300" spc="-105">
                <a:latin typeface="Arial"/>
                <a:cs typeface="Arial"/>
              </a:rPr>
              <a:t>Possibilita </a:t>
            </a:r>
            <a:r>
              <a:rPr sz="2300" spc="-65">
                <a:latin typeface="Arial"/>
                <a:cs typeface="Arial"/>
              </a:rPr>
              <a:t>controlar </a:t>
            </a:r>
            <a:r>
              <a:rPr sz="2300" spc="-180">
                <a:latin typeface="Arial"/>
                <a:cs typeface="Arial"/>
              </a:rPr>
              <a:t>a </a:t>
            </a:r>
            <a:r>
              <a:rPr sz="2300" spc="-85">
                <a:latin typeface="Arial"/>
                <a:cs typeface="Arial"/>
              </a:rPr>
              <a:t>janela </a:t>
            </a:r>
            <a:r>
              <a:rPr sz="2300" spc="-75">
                <a:latin typeface="Arial"/>
                <a:cs typeface="Arial"/>
              </a:rPr>
              <a:t>do </a:t>
            </a:r>
            <a:r>
              <a:rPr sz="2300" i="1" spc="-95">
                <a:latin typeface="Arial"/>
                <a:cs typeface="Arial"/>
              </a:rPr>
              <a:t>browser </a:t>
            </a:r>
            <a:r>
              <a:rPr sz="2300" spc="-90">
                <a:latin typeface="Arial"/>
                <a:cs typeface="Arial"/>
              </a:rPr>
              <a:t>onde </a:t>
            </a:r>
            <a:r>
              <a:rPr sz="2300" spc="-65">
                <a:latin typeface="Arial"/>
                <a:cs typeface="Arial"/>
              </a:rPr>
              <a:t>o </a:t>
            </a:r>
            <a:r>
              <a:rPr sz="2300" i="1" spc="-50">
                <a:latin typeface="Arial"/>
                <a:cs typeface="Arial"/>
              </a:rPr>
              <a:t>link </a:t>
            </a:r>
            <a:r>
              <a:rPr sz="2300" spc="-150">
                <a:latin typeface="Arial"/>
                <a:cs typeface="Arial"/>
              </a:rPr>
              <a:t>será  </a:t>
            </a:r>
            <a:r>
              <a:rPr sz="2300" spc="-70">
                <a:latin typeface="Arial"/>
                <a:cs typeface="Arial"/>
              </a:rPr>
              <a:t>aberto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3388" y="3775823"/>
            <a:ext cx="5640705" cy="134810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10"/>
              </a:spcBef>
              <a:buChar char="–"/>
              <a:tabLst>
                <a:tab pos="299720" algn="l"/>
              </a:tabLst>
            </a:pPr>
            <a:r>
              <a:rPr sz="2300" spc="-165">
                <a:latin typeface="Arial"/>
                <a:cs typeface="Arial"/>
              </a:rPr>
              <a:t>Pode </a:t>
            </a:r>
            <a:r>
              <a:rPr sz="2300" spc="-35">
                <a:latin typeface="Arial"/>
                <a:cs typeface="Arial"/>
              </a:rPr>
              <a:t>ter </a:t>
            </a:r>
            <a:r>
              <a:rPr sz="2300" spc="-80">
                <a:latin typeface="Arial"/>
                <a:cs typeface="Arial"/>
              </a:rPr>
              <a:t>um </a:t>
            </a:r>
            <a:r>
              <a:rPr sz="2300" spc="-130">
                <a:latin typeface="Arial"/>
                <a:cs typeface="Arial"/>
              </a:rPr>
              <a:t>dos </a:t>
            </a:r>
            <a:r>
              <a:rPr sz="2300" spc="-125">
                <a:latin typeface="Arial"/>
                <a:cs typeface="Arial"/>
              </a:rPr>
              <a:t>seguintes</a:t>
            </a:r>
            <a:r>
              <a:rPr sz="2300" spc="-150">
                <a:latin typeface="Arial"/>
                <a:cs typeface="Arial"/>
              </a:rPr>
              <a:t> </a:t>
            </a:r>
            <a:r>
              <a:rPr sz="2300" spc="-114">
                <a:latin typeface="Arial"/>
                <a:cs typeface="Arial"/>
              </a:rPr>
              <a:t>valores</a:t>
            </a:r>
            <a:endParaRPr sz="23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697865" algn="l"/>
                <a:tab pos="698500" algn="l"/>
                <a:tab pos="2316480" algn="l"/>
              </a:tabLst>
            </a:pPr>
            <a:r>
              <a:rPr sz="2200">
                <a:latin typeface="Courier New"/>
                <a:cs typeface="Courier New"/>
              </a:rPr>
              <a:t>_blank</a:t>
            </a:r>
            <a:r>
              <a:rPr sz="2200" spc="15">
                <a:latin typeface="Courier New"/>
                <a:cs typeface="Courier New"/>
              </a:rPr>
              <a:t> </a:t>
            </a:r>
            <a:r>
              <a:rPr sz="2200" spc="5">
                <a:latin typeface="Wingdings"/>
                <a:cs typeface="Wingdings"/>
              </a:rPr>
              <a:t></a:t>
            </a:r>
            <a:r>
              <a:rPr sz="2200" spc="5">
                <a:latin typeface="Times New Roman"/>
                <a:cs typeface="Times New Roman"/>
              </a:rPr>
              <a:t>	</a:t>
            </a:r>
            <a:r>
              <a:rPr sz="2500" spc="-120">
                <a:latin typeface="Arial"/>
                <a:cs typeface="Arial"/>
              </a:rPr>
              <a:t>Abre em uma </a:t>
            </a:r>
            <a:r>
              <a:rPr sz="2500" spc="-130">
                <a:latin typeface="Arial"/>
                <a:cs typeface="Arial"/>
              </a:rPr>
              <a:t>nova</a:t>
            </a:r>
            <a:r>
              <a:rPr sz="2500" spc="-204">
                <a:latin typeface="Arial"/>
                <a:cs typeface="Arial"/>
              </a:rPr>
              <a:t> </a:t>
            </a:r>
            <a:r>
              <a:rPr sz="2500" spc="-180">
                <a:latin typeface="Arial"/>
                <a:cs typeface="Arial"/>
              </a:rPr>
              <a:t>Janela</a:t>
            </a:r>
            <a:endParaRPr sz="25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697865" algn="l"/>
                <a:tab pos="698500" algn="l"/>
                <a:tab pos="2148840" algn="l"/>
              </a:tabLst>
            </a:pPr>
            <a:r>
              <a:rPr sz="2200">
                <a:latin typeface="Courier New"/>
                <a:cs typeface="Courier New"/>
              </a:rPr>
              <a:t>_self</a:t>
            </a:r>
            <a:r>
              <a:rPr sz="2200" spc="15">
                <a:latin typeface="Courier New"/>
                <a:cs typeface="Courier New"/>
              </a:rPr>
              <a:t> </a:t>
            </a:r>
            <a:r>
              <a:rPr sz="2200" spc="5">
                <a:latin typeface="Wingdings"/>
                <a:cs typeface="Wingdings"/>
              </a:rPr>
              <a:t></a:t>
            </a:r>
            <a:r>
              <a:rPr sz="2200" spc="5">
                <a:latin typeface="Times New Roman"/>
                <a:cs typeface="Times New Roman"/>
              </a:rPr>
              <a:t>	</a:t>
            </a:r>
            <a:r>
              <a:rPr sz="2500" spc="-120">
                <a:latin typeface="Arial"/>
                <a:cs typeface="Arial"/>
              </a:rPr>
              <a:t>Abre </a:t>
            </a:r>
            <a:r>
              <a:rPr sz="2500" spc="-135">
                <a:latin typeface="Arial"/>
                <a:cs typeface="Arial"/>
              </a:rPr>
              <a:t>na </a:t>
            </a:r>
            <a:r>
              <a:rPr sz="2500" spc="-65">
                <a:latin typeface="Arial"/>
                <a:cs typeface="Arial"/>
              </a:rPr>
              <a:t>própria</a:t>
            </a:r>
            <a:r>
              <a:rPr sz="2500" spc="-55">
                <a:latin typeface="Arial"/>
                <a:cs typeface="Arial"/>
              </a:rPr>
              <a:t> </a:t>
            </a:r>
            <a:r>
              <a:rPr sz="2500" spc="-180">
                <a:latin typeface="Arial"/>
                <a:cs typeface="Arial"/>
              </a:rPr>
              <a:t>Janela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01" y="3386835"/>
            <a:ext cx="9906000" cy="387927"/>
          </a:xfrm>
          <a:prstGeom prst="rect">
            <a:avLst/>
          </a:prstGeom>
        </p:spPr>
        <p:txBody>
          <a:bodyPr vert="horz" wrap="square" lIns="0" tIns="18415" rIns="0" bIns="0" rtlCol="0" anchor="t">
            <a:spAutoFit/>
          </a:bodyPr>
          <a:lstStyle/>
          <a:p>
            <a:pPr marL="91440">
              <a:spcBef>
                <a:spcPts val="145"/>
              </a:spcBef>
            </a:pPr>
            <a:r>
              <a:rPr lang="pt-BR" sz="2400" spc="-5">
                <a:latin typeface="Courier New"/>
                <a:cs typeface="Courier New"/>
              </a:rPr>
              <a:t>&lt;a </a:t>
            </a:r>
            <a:r>
              <a:rPr lang="pt-BR" sz="2400" spc="-5" err="1">
                <a:latin typeface="Courier New"/>
                <a:cs typeface="Courier New"/>
              </a:rPr>
              <a:t>href</a:t>
            </a:r>
            <a:r>
              <a:rPr lang="pt-BR" sz="2400" spc="-5">
                <a:latin typeface="Courier New"/>
                <a:cs typeface="Courier New"/>
              </a:rPr>
              <a:t>=“teste.html” </a:t>
            </a:r>
            <a:r>
              <a:rPr lang="pt-BR" sz="2400" spc="-10">
                <a:latin typeface="Courier New"/>
                <a:cs typeface="Courier New"/>
              </a:rPr>
              <a:t>target=“valor”&gt;Link </a:t>
            </a:r>
            <a:r>
              <a:rPr lang="pt-BR" sz="2400" spc="-5">
                <a:latin typeface="Courier New"/>
                <a:cs typeface="Courier New"/>
              </a:rPr>
              <a:t>de</a:t>
            </a:r>
            <a:r>
              <a:rPr lang="pt-BR" sz="2400" spc="-55">
                <a:latin typeface="Courier New"/>
                <a:cs typeface="Courier New"/>
              </a:rPr>
              <a:t> </a:t>
            </a:r>
            <a:r>
              <a:rPr lang="pt-BR" sz="2400" spc="-5">
                <a:latin typeface="Courier New"/>
                <a:cs typeface="Courier New"/>
              </a:rPr>
              <a:t>teste&lt;/a&gt;</a:t>
            </a:r>
            <a:endParaRPr lang="pt-BR"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795" y="926083"/>
            <a:ext cx="59474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95"/>
              <a:t>HTML </a:t>
            </a:r>
            <a:r>
              <a:rPr spc="-125"/>
              <a:t>- </a:t>
            </a:r>
            <a:r>
              <a:rPr spc="-245"/>
              <a:t>Elementos</a:t>
            </a:r>
            <a:r>
              <a:rPr spc="-35"/>
              <a:t> </a:t>
            </a:r>
            <a:r>
              <a:rPr spc="-335"/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2069083"/>
            <a:ext cx="794512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35">
                <a:latin typeface="Arial"/>
                <a:cs typeface="Arial"/>
              </a:rPr>
              <a:t>Apontam </a:t>
            </a:r>
            <a:r>
              <a:rPr sz="3200" spc="-165">
                <a:latin typeface="Arial"/>
                <a:cs typeface="Arial"/>
              </a:rPr>
              <a:t>para </a:t>
            </a:r>
            <a:r>
              <a:rPr sz="3200" spc="-100">
                <a:latin typeface="Arial"/>
                <a:cs typeface="Arial"/>
              </a:rPr>
              <a:t>outros </a:t>
            </a:r>
            <a:r>
              <a:rPr sz="3200" spc="-114">
                <a:latin typeface="Arial"/>
                <a:cs typeface="Arial"/>
              </a:rPr>
              <a:t>documento </a:t>
            </a:r>
            <a:r>
              <a:rPr sz="3200" spc="-195">
                <a:latin typeface="Arial"/>
                <a:cs typeface="Arial"/>
              </a:rPr>
              <a:t>baseado </a:t>
            </a:r>
            <a:r>
              <a:rPr sz="3200" spc="-160">
                <a:latin typeface="Arial"/>
                <a:cs typeface="Arial"/>
              </a:rPr>
              <a:t>em  </a:t>
            </a:r>
            <a:r>
              <a:rPr sz="3200" spc="-240">
                <a:latin typeface="Arial"/>
                <a:cs typeface="Arial"/>
              </a:rPr>
              <a:t>sua </a:t>
            </a:r>
            <a:r>
              <a:rPr sz="3200" spc="-170">
                <a:latin typeface="Arial"/>
                <a:cs typeface="Arial"/>
              </a:rPr>
              <a:t>localização</a:t>
            </a:r>
            <a:r>
              <a:rPr sz="3200" spc="-75">
                <a:latin typeface="Arial"/>
                <a:cs typeface="Arial"/>
              </a:rPr>
              <a:t> </a:t>
            </a:r>
            <a:r>
              <a:rPr sz="3200" spc="-105">
                <a:latin typeface="Arial"/>
                <a:cs typeface="Arial"/>
              </a:rPr>
              <a:t>atual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8256" y="3340607"/>
            <a:ext cx="5873750" cy="2414270"/>
          </a:xfrm>
          <a:custGeom>
            <a:avLst/>
            <a:gdLst/>
            <a:ahLst/>
            <a:cxnLst/>
            <a:rect l="l" t="t" r="r" b="b"/>
            <a:pathLst>
              <a:path w="5873750" h="2414270">
                <a:moveTo>
                  <a:pt x="5873496" y="0"/>
                </a:moveTo>
                <a:lnTo>
                  <a:pt x="5867400" y="0"/>
                </a:lnTo>
                <a:lnTo>
                  <a:pt x="5867400" y="6096"/>
                </a:lnTo>
                <a:lnTo>
                  <a:pt x="5867400" y="365760"/>
                </a:lnTo>
                <a:lnTo>
                  <a:pt x="5867400" y="2407920"/>
                </a:lnTo>
                <a:lnTo>
                  <a:pt x="6096" y="2407920"/>
                </a:lnTo>
                <a:lnTo>
                  <a:pt x="6096" y="1734312"/>
                </a:lnTo>
                <a:lnTo>
                  <a:pt x="5867400" y="1734312"/>
                </a:lnTo>
                <a:lnTo>
                  <a:pt x="5867400" y="1728216"/>
                </a:lnTo>
                <a:lnTo>
                  <a:pt x="6096" y="1728216"/>
                </a:lnTo>
                <a:lnTo>
                  <a:pt x="6096" y="1106436"/>
                </a:lnTo>
                <a:lnTo>
                  <a:pt x="5867400" y="1106436"/>
                </a:lnTo>
                <a:lnTo>
                  <a:pt x="5867400" y="1100328"/>
                </a:lnTo>
                <a:lnTo>
                  <a:pt x="6096" y="1100328"/>
                </a:lnTo>
                <a:lnTo>
                  <a:pt x="6096" y="685812"/>
                </a:lnTo>
                <a:lnTo>
                  <a:pt x="5867400" y="688848"/>
                </a:lnTo>
                <a:lnTo>
                  <a:pt x="5867400" y="682752"/>
                </a:lnTo>
                <a:lnTo>
                  <a:pt x="6096" y="679716"/>
                </a:lnTo>
                <a:lnTo>
                  <a:pt x="6096" y="371868"/>
                </a:lnTo>
                <a:lnTo>
                  <a:pt x="5867400" y="374904"/>
                </a:lnTo>
                <a:lnTo>
                  <a:pt x="5867400" y="365760"/>
                </a:lnTo>
                <a:lnTo>
                  <a:pt x="6096" y="365760"/>
                </a:lnTo>
                <a:lnTo>
                  <a:pt x="6096" y="6096"/>
                </a:lnTo>
                <a:lnTo>
                  <a:pt x="5867400" y="6096"/>
                </a:lnTo>
                <a:lnTo>
                  <a:pt x="5867400" y="0"/>
                </a:lnTo>
                <a:lnTo>
                  <a:pt x="0" y="0"/>
                </a:lnTo>
                <a:lnTo>
                  <a:pt x="0" y="2414016"/>
                </a:lnTo>
                <a:lnTo>
                  <a:pt x="5873496" y="2414016"/>
                </a:lnTo>
                <a:lnTo>
                  <a:pt x="5873496" y="2410968"/>
                </a:lnTo>
                <a:lnTo>
                  <a:pt x="5873496" y="2407920"/>
                </a:lnTo>
                <a:lnTo>
                  <a:pt x="5873496" y="6096"/>
                </a:lnTo>
                <a:lnTo>
                  <a:pt x="5873496" y="3048"/>
                </a:lnTo>
                <a:lnTo>
                  <a:pt x="5873496" y="0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61107" y="3455925"/>
            <a:ext cx="11741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>
                <a:solidFill>
                  <a:srgbClr val="3F448B"/>
                </a:solidFill>
                <a:latin typeface="Tahoma"/>
                <a:cs typeface="Tahoma"/>
              </a:rPr>
              <a:t>Nome </a:t>
            </a:r>
            <a:r>
              <a:rPr sz="1100" spc="-5">
                <a:solidFill>
                  <a:srgbClr val="3F448B"/>
                </a:solidFill>
                <a:latin typeface="Tahoma"/>
                <a:cs typeface="Tahoma"/>
              </a:rPr>
              <a:t>do</a:t>
            </a:r>
            <a:r>
              <a:rPr sz="1100" spc="-85">
                <a:solidFill>
                  <a:srgbClr val="3F448B"/>
                </a:solidFill>
                <a:latin typeface="Tahoma"/>
                <a:cs typeface="Tahoma"/>
              </a:rPr>
              <a:t> </a:t>
            </a:r>
            <a:r>
              <a:rPr sz="1100" spc="5">
                <a:solidFill>
                  <a:srgbClr val="3F448B"/>
                </a:solidFill>
                <a:latin typeface="Tahoma"/>
                <a:cs typeface="Tahoma"/>
              </a:rPr>
              <a:t>Caminho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3844" y="3419349"/>
            <a:ext cx="544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>
                <a:solidFill>
                  <a:srgbClr val="3F448B"/>
                </a:solidFill>
                <a:latin typeface="Tahoma"/>
                <a:cs typeface="Tahoma"/>
              </a:rPr>
              <a:t>Significa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4427" y="3760725"/>
            <a:ext cx="13011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>
                <a:solidFill>
                  <a:srgbClr val="3F448B"/>
                </a:solidFill>
                <a:latin typeface="Tahoma"/>
                <a:cs typeface="Tahoma"/>
              </a:rPr>
              <a:t>href=</a:t>
            </a:r>
            <a:r>
              <a:rPr sz="1100" spc="-45">
                <a:solidFill>
                  <a:srgbClr val="3F448B"/>
                </a:solidFill>
                <a:latin typeface="Tahoma"/>
                <a:cs typeface="Tahoma"/>
              </a:rPr>
              <a:t> </a:t>
            </a:r>
            <a:r>
              <a:rPr sz="1100" spc="-5">
                <a:solidFill>
                  <a:srgbClr val="3F448B"/>
                </a:solidFill>
                <a:latin typeface="Tahoma"/>
                <a:cs typeface="Tahoma"/>
              </a:rPr>
              <a:t>“arquivo.html”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9259" y="3766821"/>
            <a:ext cx="2844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>
                <a:solidFill>
                  <a:srgbClr val="3F448B"/>
                </a:solidFill>
                <a:latin typeface="Tahoma"/>
                <a:cs typeface="Tahoma"/>
              </a:rPr>
              <a:t>arquivo.html está localizado no diretório</a:t>
            </a:r>
            <a:r>
              <a:rPr sz="1100" spc="-110">
                <a:solidFill>
                  <a:srgbClr val="3F448B"/>
                </a:solidFill>
                <a:latin typeface="Tahoma"/>
                <a:cs typeface="Tahoma"/>
              </a:rPr>
              <a:t> </a:t>
            </a:r>
            <a:r>
              <a:rPr sz="1100" spc="-5">
                <a:solidFill>
                  <a:srgbClr val="3F448B"/>
                </a:solidFill>
                <a:latin typeface="Tahoma"/>
                <a:cs typeface="Tahoma"/>
              </a:rPr>
              <a:t>atual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1304" y="4020311"/>
            <a:ext cx="5864860" cy="9525"/>
          </a:xfrm>
          <a:custGeom>
            <a:avLst/>
            <a:gdLst/>
            <a:ahLst/>
            <a:cxnLst/>
            <a:rect l="l" t="t" r="r" b="b"/>
            <a:pathLst>
              <a:path w="5864859" h="9525">
                <a:moveTo>
                  <a:pt x="0" y="0"/>
                </a:moveTo>
                <a:lnTo>
                  <a:pt x="0" y="6096"/>
                </a:lnTo>
                <a:lnTo>
                  <a:pt x="5864352" y="9143"/>
                </a:lnTo>
                <a:lnTo>
                  <a:pt x="5864352" y="3048"/>
                </a:lnTo>
                <a:lnTo>
                  <a:pt x="0" y="0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54427" y="4096005"/>
            <a:ext cx="1873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>
                <a:solidFill>
                  <a:srgbClr val="3F448B"/>
                </a:solidFill>
                <a:latin typeface="Tahoma"/>
                <a:cs typeface="Tahoma"/>
              </a:rPr>
              <a:t>href=</a:t>
            </a:r>
            <a:r>
              <a:rPr sz="1100" spc="-10">
                <a:solidFill>
                  <a:srgbClr val="3F448B"/>
                </a:solidFill>
                <a:latin typeface="Tahoma"/>
                <a:cs typeface="Tahoma"/>
              </a:rPr>
              <a:t> </a:t>
            </a:r>
            <a:r>
              <a:rPr sz="1100" spc="-5">
                <a:solidFill>
                  <a:srgbClr val="3F448B"/>
                </a:solidFill>
                <a:latin typeface="Tahoma"/>
                <a:cs typeface="Tahoma"/>
              </a:rPr>
              <a:t>“arquivos/arquivo.html”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1452" y="4096005"/>
            <a:ext cx="36696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>
                <a:solidFill>
                  <a:srgbClr val="3F448B"/>
                </a:solidFill>
                <a:latin typeface="Tahoma"/>
                <a:cs typeface="Tahoma"/>
              </a:rPr>
              <a:t>arquivo.html está localizado no diretório chamado</a:t>
            </a:r>
            <a:r>
              <a:rPr sz="1100" spc="-90">
                <a:solidFill>
                  <a:srgbClr val="3F448B"/>
                </a:solidFill>
                <a:latin typeface="Tahoma"/>
                <a:cs typeface="Tahoma"/>
              </a:rPr>
              <a:t> </a:t>
            </a:r>
            <a:r>
              <a:rPr sz="1100">
                <a:solidFill>
                  <a:srgbClr val="3F448B"/>
                </a:solidFill>
                <a:latin typeface="Tahoma"/>
                <a:cs typeface="Tahoma"/>
              </a:rPr>
              <a:t>arquivos  (e o diretório arquivos está no diretório</a:t>
            </a:r>
            <a:r>
              <a:rPr sz="1100" spc="-110">
                <a:solidFill>
                  <a:srgbClr val="3F448B"/>
                </a:solidFill>
                <a:latin typeface="Tahoma"/>
                <a:cs typeface="Tahoma"/>
              </a:rPr>
              <a:t> </a:t>
            </a:r>
            <a:r>
              <a:rPr sz="1100">
                <a:solidFill>
                  <a:srgbClr val="3F448B"/>
                </a:solidFill>
                <a:latin typeface="Tahoma"/>
                <a:cs typeface="Tahoma"/>
              </a:rPr>
              <a:t>atual)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1304" y="4440935"/>
            <a:ext cx="5864860" cy="6350"/>
          </a:xfrm>
          <a:custGeom>
            <a:avLst/>
            <a:gdLst/>
            <a:ahLst/>
            <a:cxnLst/>
            <a:rect l="l" t="t" r="r" b="b"/>
            <a:pathLst>
              <a:path w="5864859" h="6350">
                <a:moveTo>
                  <a:pt x="5864352" y="0"/>
                </a:moveTo>
                <a:lnTo>
                  <a:pt x="0" y="0"/>
                </a:lnTo>
                <a:lnTo>
                  <a:pt x="0" y="6096"/>
                </a:lnTo>
                <a:lnTo>
                  <a:pt x="5864352" y="6096"/>
                </a:lnTo>
                <a:lnTo>
                  <a:pt x="5864352" y="0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72716" y="4516629"/>
            <a:ext cx="1911350" cy="3587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48309" marR="5080" indent="-436245">
              <a:lnSpc>
                <a:spcPts val="1300"/>
              </a:lnSpc>
              <a:spcBef>
                <a:spcPts val="160"/>
              </a:spcBef>
            </a:pPr>
            <a:r>
              <a:rPr sz="1100">
                <a:solidFill>
                  <a:srgbClr val="3F448B"/>
                </a:solidFill>
                <a:latin typeface="Tahoma"/>
                <a:cs typeface="Tahoma"/>
              </a:rPr>
              <a:t>href= </a:t>
            </a:r>
            <a:r>
              <a:rPr sz="1100" spc="-5">
                <a:solidFill>
                  <a:srgbClr val="3F448B"/>
                </a:solidFill>
                <a:latin typeface="Tahoma"/>
                <a:cs typeface="Tahoma"/>
              </a:rPr>
              <a:t>“arquivos/maisArquivos/  arquivo.html”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1452" y="4464813"/>
            <a:ext cx="3436620" cy="526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14"/>
              </a:spcBef>
            </a:pPr>
            <a:r>
              <a:rPr sz="1100">
                <a:solidFill>
                  <a:srgbClr val="3F448B"/>
                </a:solidFill>
                <a:latin typeface="Tahoma"/>
                <a:cs typeface="Tahoma"/>
              </a:rPr>
              <a:t>arquivo.html está localizado no diretório </a:t>
            </a:r>
            <a:r>
              <a:rPr sz="1100" spc="-5">
                <a:solidFill>
                  <a:srgbClr val="3F448B"/>
                </a:solidFill>
                <a:latin typeface="Tahoma"/>
                <a:cs typeface="Tahoma"/>
              </a:rPr>
              <a:t>maisArquivos,  </a:t>
            </a:r>
            <a:r>
              <a:rPr sz="1100">
                <a:solidFill>
                  <a:srgbClr val="3F448B"/>
                </a:solidFill>
                <a:latin typeface="Tahoma"/>
                <a:cs typeface="Tahoma"/>
              </a:rPr>
              <a:t>o </a:t>
            </a:r>
            <a:r>
              <a:rPr sz="1100" spc="-5">
                <a:solidFill>
                  <a:srgbClr val="3F448B"/>
                </a:solidFill>
                <a:latin typeface="Tahoma"/>
                <a:cs typeface="Tahoma"/>
              </a:rPr>
              <a:t>qual </a:t>
            </a:r>
            <a:r>
              <a:rPr sz="1100">
                <a:solidFill>
                  <a:srgbClr val="3F448B"/>
                </a:solidFill>
                <a:latin typeface="Tahoma"/>
                <a:cs typeface="Tahoma"/>
              </a:rPr>
              <a:t>está no diretório arquivos, o </a:t>
            </a:r>
            <a:r>
              <a:rPr sz="1100" spc="-5">
                <a:solidFill>
                  <a:srgbClr val="3F448B"/>
                </a:solidFill>
                <a:latin typeface="Tahoma"/>
                <a:cs typeface="Tahoma"/>
              </a:rPr>
              <a:t>qual </a:t>
            </a:r>
            <a:r>
              <a:rPr sz="1100">
                <a:solidFill>
                  <a:srgbClr val="3F448B"/>
                </a:solidFill>
                <a:latin typeface="Tahoma"/>
                <a:cs typeface="Tahoma"/>
              </a:rPr>
              <a:t>está localizado  no diretório</a:t>
            </a:r>
            <a:r>
              <a:rPr sz="1100" spc="-50">
                <a:solidFill>
                  <a:srgbClr val="3F448B"/>
                </a:solidFill>
                <a:latin typeface="Tahoma"/>
                <a:cs typeface="Tahoma"/>
              </a:rPr>
              <a:t> </a:t>
            </a:r>
            <a:r>
              <a:rPr sz="1100" spc="-5">
                <a:solidFill>
                  <a:srgbClr val="3F448B"/>
                </a:solidFill>
                <a:latin typeface="Tahoma"/>
                <a:cs typeface="Tahoma"/>
              </a:rPr>
              <a:t>atual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1304" y="5068823"/>
            <a:ext cx="5864860" cy="6350"/>
          </a:xfrm>
          <a:custGeom>
            <a:avLst/>
            <a:gdLst/>
            <a:ahLst/>
            <a:cxnLst/>
            <a:rect l="l" t="t" r="r" b="b"/>
            <a:pathLst>
              <a:path w="5864859" h="6350">
                <a:moveTo>
                  <a:pt x="5864352" y="0"/>
                </a:moveTo>
                <a:lnTo>
                  <a:pt x="0" y="0"/>
                </a:lnTo>
                <a:lnTo>
                  <a:pt x="0" y="6095"/>
                </a:lnTo>
                <a:lnTo>
                  <a:pt x="5864352" y="6095"/>
                </a:lnTo>
                <a:lnTo>
                  <a:pt x="5864352" y="0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87955" y="5141469"/>
            <a:ext cx="14808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>
                <a:solidFill>
                  <a:srgbClr val="3F448B"/>
                </a:solidFill>
                <a:latin typeface="Tahoma"/>
                <a:cs typeface="Tahoma"/>
              </a:rPr>
              <a:t>href= </a:t>
            </a:r>
            <a:r>
              <a:rPr sz="1100">
                <a:solidFill>
                  <a:srgbClr val="3F448B"/>
                </a:solidFill>
                <a:latin typeface="Tahoma"/>
                <a:cs typeface="Tahoma"/>
              </a:rPr>
              <a:t>“../arquivo.</a:t>
            </a:r>
            <a:r>
              <a:rPr sz="1100" spc="-85">
                <a:solidFill>
                  <a:srgbClr val="3F448B"/>
                </a:solidFill>
                <a:latin typeface="Tahoma"/>
                <a:cs typeface="Tahoma"/>
              </a:rPr>
              <a:t> </a:t>
            </a:r>
            <a:r>
              <a:rPr sz="1100" spc="-5">
                <a:solidFill>
                  <a:srgbClr val="3F448B"/>
                </a:solidFill>
                <a:latin typeface="Tahoma"/>
                <a:cs typeface="Tahoma"/>
              </a:rPr>
              <a:t>html”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9635" y="5123181"/>
            <a:ext cx="347281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>
                <a:solidFill>
                  <a:srgbClr val="3F448B"/>
                </a:solidFill>
                <a:latin typeface="Tahoma"/>
                <a:cs typeface="Tahoma"/>
              </a:rPr>
              <a:t>arquivo.html está localizado </a:t>
            </a:r>
            <a:r>
              <a:rPr sz="1100" spc="5">
                <a:solidFill>
                  <a:srgbClr val="3F448B"/>
                </a:solidFill>
                <a:latin typeface="Tahoma"/>
                <a:cs typeface="Tahoma"/>
              </a:rPr>
              <a:t>um </a:t>
            </a:r>
            <a:r>
              <a:rPr sz="1100">
                <a:solidFill>
                  <a:srgbClr val="3F448B"/>
                </a:solidFill>
                <a:latin typeface="Tahoma"/>
                <a:cs typeface="Tahoma"/>
              </a:rPr>
              <a:t>nível acima </a:t>
            </a:r>
            <a:r>
              <a:rPr sz="1100" spc="-5">
                <a:solidFill>
                  <a:srgbClr val="3F448B"/>
                </a:solidFill>
                <a:latin typeface="Tahoma"/>
                <a:cs typeface="Tahoma"/>
              </a:rPr>
              <a:t>do</a:t>
            </a:r>
            <a:r>
              <a:rPr sz="1100" spc="-100">
                <a:solidFill>
                  <a:srgbClr val="3F448B"/>
                </a:solidFill>
                <a:latin typeface="Tahoma"/>
                <a:cs typeface="Tahoma"/>
              </a:rPr>
              <a:t> </a:t>
            </a:r>
            <a:r>
              <a:rPr sz="1100">
                <a:solidFill>
                  <a:srgbClr val="3F448B"/>
                </a:solidFill>
                <a:latin typeface="Tahoma"/>
                <a:cs typeface="Tahoma"/>
              </a:rPr>
              <a:t>diretório  </a:t>
            </a:r>
            <a:r>
              <a:rPr sz="1100" spc="-5">
                <a:solidFill>
                  <a:srgbClr val="3F448B"/>
                </a:solidFill>
                <a:latin typeface="Tahoma"/>
                <a:cs typeface="Tahoma"/>
              </a:rPr>
              <a:t>atual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54423" y="3340608"/>
            <a:ext cx="9525" cy="2362200"/>
          </a:xfrm>
          <a:custGeom>
            <a:avLst/>
            <a:gdLst/>
            <a:ahLst/>
            <a:cxnLst/>
            <a:rect l="l" t="t" r="r" b="b"/>
            <a:pathLst>
              <a:path w="9525" h="2362200">
                <a:moveTo>
                  <a:pt x="9144" y="0"/>
                </a:moveTo>
                <a:lnTo>
                  <a:pt x="0" y="0"/>
                </a:lnTo>
                <a:lnTo>
                  <a:pt x="0" y="2362200"/>
                </a:lnTo>
                <a:lnTo>
                  <a:pt x="9144" y="2362200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795" y="926083"/>
            <a:ext cx="59474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95"/>
              <a:t>HTML </a:t>
            </a:r>
            <a:r>
              <a:rPr spc="-125"/>
              <a:t>- </a:t>
            </a:r>
            <a:r>
              <a:rPr spc="-245"/>
              <a:t>Elementos</a:t>
            </a:r>
            <a:r>
              <a:rPr spc="-35"/>
              <a:t> </a:t>
            </a:r>
            <a:r>
              <a:rPr spc="-335"/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2078227"/>
            <a:ext cx="7981950" cy="156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33020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85">
                <a:latin typeface="Arial"/>
                <a:cs typeface="Arial"/>
              </a:rPr>
              <a:t>Apontam </a:t>
            </a:r>
            <a:r>
              <a:rPr sz="2000" spc="-105">
                <a:latin typeface="Arial"/>
                <a:cs typeface="Arial"/>
              </a:rPr>
              <a:t>para </a:t>
            </a:r>
            <a:r>
              <a:rPr sz="2000" spc="-90">
                <a:latin typeface="Arial"/>
                <a:cs typeface="Arial"/>
              </a:rPr>
              <a:t>arquivos </a:t>
            </a:r>
            <a:r>
              <a:rPr sz="2000" spc="-80">
                <a:latin typeface="Arial"/>
                <a:cs typeface="Arial"/>
              </a:rPr>
              <a:t>que </a:t>
            </a:r>
            <a:r>
              <a:rPr sz="2000" spc="-180">
                <a:latin typeface="Arial"/>
                <a:cs typeface="Arial"/>
              </a:rPr>
              <a:t>se </a:t>
            </a:r>
            <a:r>
              <a:rPr sz="2000" spc="-114">
                <a:latin typeface="Arial"/>
                <a:cs typeface="Arial"/>
              </a:rPr>
              <a:t>baseiam </a:t>
            </a:r>
            <a:r>
              <a:rPr sz="2000" spc="-105">
                <a:latin typeface="Arial"/>
                <a:cs typeface="Arial"/>
              </a:rPr>
              <a:t>em </a:t>
            </a:r>
            <a:r>
              <a:rPr sz="2000" spc="-150">
                <a:latin typeface="Arial"/>
                <a:cs typeface="Arial"/>
              </a:rPr>
              <a:t>sua </a:t>
            </a:r>
            <a:r>
              <a:rPr sz="2000" spc="-110">
                <a:latin typeface="Arial"/>
                <a:cs typeface="Arial"/>
              </a:rPr>
              <a:t>localização </a:t>
            </a:r>
            <a:r>
              <a:rPr sz="2000" spc="-85">
                <a:latin typeface="Arial"/>
                <a:cs typeface="Arial"/>
              </a:rPr>
              <a:t>absoluta </a:t>
            </a:r>
            <a:r>
              <a:rPr sz="2000" spc="-60">
                <a:latin typeface="Arial"/>
                <a:cs typeface="Arial"/>
              </a:rPr>
              <a:t>no  </a:t>
            </a:r>
            <a:r>
              <a:rPr sz="2000" spc="-120">
                <a:latin typeface="Arial"/>
                <a:cs typeface="Arial"/>
              </a:rPr>
              <a:t>sistema </a:t>
            </a:r>
            <a:r>
              <a:rPr sz="2000" spc="-90">
                <a:latin typeface="Arial"/>
                <a:cs typeface="Arial"/>
              </a:rPr>
              <a:t>de</a:t>
            </a:r>
            <a:r>
              <a:rPr sz="2000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arquivos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65">
                <a:latin typeface="Arial"/>
                <a:cs typeface="Arial"/>
              </a:rPr>
              <a:t>Iniciam </a:t>
            </a:r>
            <a:r>
              <a:rPr sz="1800" spc="-90">
                <a:latin typeface="Arial"/>
                <a:cs typeface="Arial"/>
              </a:rPr>
              <a:t>com uma </a:t>
            </a:r>
            <a:r>
              <a:rPr sz="1800" spc="-80">
                <a:latin typeface="Arial"/>
                <a:cs typeface="Arial"/>
              </a:rPr>
              <a:t>barra </a:t>
            </a:r>
            <a:r>
              <a:rPr sz="1800" spc="10">
                <a:latin typeface="Arial"/>
                <a:cs typeface="Arial"/>
              </a:rPr>
              <a:t>(</a:t>
            </a:r>
            <a:r>
              <a:rPr sz="1800" b="1" spc="10">
                <a:latin typeface="Arial"/>
                <a:cs typeface="Arial"/>
              </a:rPr>
              <a:t>/</a:t>
            </a:r>
            <a:r>
              <a:rPr sz="1800" b="1" spc="-245">
                <a:latin typeface="Arial"/>
                <a:cs typeface="Arial"/>
              </a:rPr>
              <a:t> </a:t>
            </a:r>
            <a:r>
              <a:rPr sz="1800" spc="-5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120">
                <a:latin typeface="Arial"/>
                <a:cs typeface="Arial"/>
              </a:rPr>
              <a:t>Após </a:t>
            </a:r>
            <a:r>
              <a:rPr sz="1800" spc="-140">
                <a:latin typeface="Arial"/>
                <a:cs typeface="Arial"/>
              </a:rPr>
              <a:t>a </a:t>
            </a:r>
            <a:r>
              <a:rPr sz="1800" spc="-75">
                <a:latin typeface="Arial"/>
                <a:cs typeface="Arial"/>
              </a:rPr>
              <a:t>barra </a:t>
            </a:r>
            <a:r>
              <a:rPr sz="1800" spc="-105">
                <a:latin typeface="Arial"/>
                <a:cs typeface="Arial"/>
              </a:rPr>
              <a:t>estão </a:t>
            </a:r>
            <a:r>
              <a:rPr sz="1800" spc="-70">
                <a:latin typeface="Arial"/>
                <a:cs typeface="Arial"/>
              </a:rPr>
              <a:t>todos </a:t>
            </a:r>
            <a:r>
              <a:rPr sz="1800" spc="-120">
                <a:latin typeface="Arial"/>
                <a:cs typeface="Arial"/>
              </a:rPr>
              <a:t>os </a:t>
            </a:r>
            <a:r>
              <a:rPr sz="1800" spc="-45">
                <a:latin typeface="Arial"/>
                <a:cs typeface="Arial"/>
              </a:rPr>
              <a:t>diretórios </a:t>
            </a:r>
            <a:r>
              <a:rPr sz="1800" spc="-60">
                <a:latin typeface="Arial"/>
                <a:cs typeface="Arial"/>
              </a:rPr>
              <a:t>no </a:t>
            </a:r>
            <a:r>
              <a:rPr sz="1800" spc="-80">
                <a:latin typeface="Arial"/>
                <a:cs typeface="Arial"/>
              </a:rPr>
              <a:t>caminho, </a:t>
            </a:r>
            <a:r>
              <a:rPr sz="1800" spc="-114">
                <a:latin typeface="Arial"/>
                <a:cs typeface="Arial"/>
              </a:rPr>
              <a:t>desde </a:t>
            </a:r>
            <a:r>
              <a:rPr sz="1800" spc="-55">
                <a:latin typeface="Arial"/>
                <a:cs typeface="Arial"/>
              </a:rPr>
              <a:t>o </a:t>
            </a:r>
            <a:r>
              <a:rPr sz="1800" spc="-40">
                <a:latin typeface="Arial"/>
                <a:cs typeface="Arial"/>
              </a:rPr>
              <a:t>topo </a:t>
            </a:r>
            <a:r>
              <a:rPr sz="1800" spc="-85">
                <a:latin typeface="Arial"/>
                <a:cs typeface="Arial"/>
              </a:rPr>
              <a:t>até </a:t>
            </a:r>
            <a:r>
              <a:rPr sz="1800" spc="-55">
                <a:latin typeface="Arial"/>
                <a:cs typeface="Arial"/>
              </a:rPr>
              <a:t>o </a:t>
            </a:r>
            <a:r>
              <a:rPr sz="1800" spc="-70">
                <a:latin typeface="Arial"/>
                <a:cs typeface="Arial"/>
              </a:rPr>
              <a:t>arquivo  </a:t>
            </a:r>
            <a:r>
              <a:rPr sz="1800" spc="-100">
                <a:latin typeface="Arial"/>
                <a:cs typeface="Arial"/>
              </a:rPr>
              <a:t>para </a:t>
            </a:r>
            <a:r>
              <a:rPr sz="1800" spc="-55">
                <a:latin typeface="Arial"/>
                <a:cs typeface="Arial"/>
              </a:rPr>
              <a:t>o </a:t>
            </a:r>
            <a:r>
              <a:rPr sz="1800" spc="-70">
                <a:latin typeface="Arial"/>
                <a:cs typeface="Arial"/>
              </a:rPr>
              <a:t>qual </a:t>
            </a:r>
            <a:r>
              <a:rPr sz="1800" spc="-160">
                <a:latin typeface="Arial"/>
                <a:cs typeface="Arial"/>
              </a:rPr>
              <a:t>se </a:t>
            </a:r>
            <a:r>
              <a:rPr sz="1800" spc="-105">
                <a:latin typeface="Arial"/>
                <a:cs typeface="Arial"/>
              </a:rPr>
              <a:t>deseja </a:t>
            </a:r>
            <a:r>
              <a:rPr sz="1800" spc="-55">
                <a:latin typeface="Arial"/>
                <a:cs typeface="Arial"/>
              </a:rPr>
              <a:t>criar o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40"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498" y="4205888"/>
            <a:ext cx="7282180" cy="2251257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75"/>
              </a:spcBef>
            </a:pPr>
            <a:r>
              <a:rPr sz="2400" b="1">
                <a:latin typeface="Courier New"/>
                <a:cs typeface="Courier New"/>
              </a:rPr>
              <a:t>&lt;a href =“/d:/arquivos/arquivo.html”&gt;Caminho</a:t>
            </a:r>
            <a:r>
              <a:rPr sz="2400" b="1" spc="-15">
                <a:latin typeface="Courier New"/>
                <a:cs typeface="Courier New"/>
              </a:rPr>
              <a:t> </a:t>
            </a:r>
            <a:r>
              <a:rPr sz="2400" b="1">
                <a:latin typeface="Courier New"/>
                <a:cs typeface="Courier New"/>
              </a:rPr>
              <a:t>absoluto&lt;/a&gt;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Courier New"/>
              <a:cs typeface="Courier New"/>
            </a:endParaRPr>
          </a:p>
          <a:p>
            <a:pPr marL="93980" marR="80645">
              <a:lnSpc>
                <a:spcPct val="100000"/>
              </a:lnSpc>
            </a:pPr>
            <a:r>
              <a:rPr sz="2400" b="1" spc="-5">
                <a:latin typeface="Courier New"/>
                <a:cs typeface="Courier New"/>
              </a:rPr>
              <a:t>&lt;!-- </a:t>
            </a:r>
            <a:r>
              <a:rPr sz="2400" b="1">
                <a:latin typeface="Courier New"/>
                <a:cs typeface="Courier New"/>
              </a:rPr>
              <a:t>Arquivo.html está localizado no disco d: no diretório  arquivos.</a:t>
            </a:r>
            <a:r>
              <a:rPr sz="2400" b="1" spc="-25">
                <a:latin typeface="Courier New"/>
                <a:cs typeface="Courier New"/>
              </a:rPr>
              <a:t> </a:t>
            </a:r>
            <a:r>
              <a:rPr sz="2400" b="1" spc="-5">
                <a:latin typeface="Courier New"/>
                <a:cs typeface="Courier New"/>
              </a:rPr>
              <a:t>--&gt;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795" y="926083"/>
            <a:ext cx="59474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95"/>
              <a:t>HTML </a:t>
            </a:r>
            <a:r>
              <a:rPr spc="-125"/>
              <a:t>- </a:t>
            </a:r>
            <a:r>
              <a:rPr spc="-245"/>
              <a:t>Elementos</a:t>
            </a:r>
            <a:r>
              <a:rPr spc="-35"/>
              <a:t> </a:t>
            </a:r>
            <a:r>
              <a:rPr spc="-335"/>
              <a:t>Básicos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642872"/>
            <a:ext cx="9143999" cy="4884814"/>
            <a:chOff x="457200" y="1642872"/>
            <a:chExt cx="9143999" cy="4884814"/>
          </a:xfrm>
        </p:grpSpPr>
        <p:sp>
          <p:nvSpPr>
            <p:cNvPr id="4" name="object 4"/>
            <p:cNvSpPr/>
            <p:nvPr/>
          </p:nvSpPr>
          <p:spPr>
            <a:xfrm>
              <a:off x="4736591" y="1642872"/>
              <a:ext cx="4864608" cy="4687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3275470"/>
              <a:ext cx="4389120" cy="32522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400" y="2005584"/>
              <a:ext cx="9906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7351" y="1996440"/>
              <a:ext cx="1003300" cy="777240"/>
            </a:xfrm>
            <a:custGeom>
              <a:avLst/>
              <a:gdLst/>
              <a:ahLst/>
              <a:cxnLst/>
              <a:rect l="l" t="t" r="r" b="b"/>
              <a:pathLst>
                <a:path w="1003300" h="777239">
                  <a:moveTo>
                    <a:pt x="694944" y="109727"/>
                  </a:moveTo>
                  <a:lnTo>
                    <a:pt x="515112" y="109727"/>
                  </a:lnTo>
                  <a:lnTo>
                    <a:pt x="405384" y="121920"/>
                  </a:lnTo>
                  <a:lnTo>
                    <a:pt x="350520" y="134112"/>
                  </a:lnTo>
                  <a:lnTo>
                    <a:pt x="252984" y="164592"/>
                  </a:lnTo>
                  <a:lnTo>
                    <a:pt x="210312" y="182880"/>
                  </a:lnTo>
                  <a:lnTo>
                    <a:pt x="170687" y="204215"/>
                  </a:lnTo>
                  <a:lnTo>
                    <a:pt x="131063" y="228600"/>
                  </a:lnTo>
                  <a:lnTo>
                    <a:pt x="97536" y="252984"/>
                  </a:lnTo>
                  <a:lnTo>
                    <a:pt x="70103" y="280415"/>
                  </a:lnTo>
                  <a:lnTo>
                    <a:pt x="45720" y="310896"/>
                  </a:lnTo>
                  <a:lnTo>
                    <a:pt x="18287" y="356615"/>
                  </a:lnTo>
                  <a:lnTo>
                    <a:pt x="0" y="423672"/>
                  </a:lnTo>
                  <a:lnTo>
                    <a:pt x="0" y="777239"/>
                  </a:lnTo>
                  <a:lnTo>
                    <a:pt x="304800" y="777239"/>
                  </a:lnTo>
                  <a:lnTo>
                    <a:pt x="304800" y="771144"/>
                  </a:lnTo>
                  <a:lnTo>
                    <a:pt x="9143" y="771144"/>
                  </a:lnTo>
                  <a:lnTo>
                    <a:pt x="3048" y="768096"/>
                  </a:lnTo>
                  <a:lnTo>
                    <a:pt x="9143" y="768096"/>
                  </a:lnTo>
                  <a:lnTo>
                    <a:pt x="9143" y="423672"/>
                  </a:lnTo>
                  <a:lnTo>
                    <a:pt x="12192" y="405384"/>
                  </a:lnTo>
                  <a:lnTo>
                    <a:pt x="12700" y="405384"/>
                  </a:lnTo>
                  <a:lnTo>
                    <a:pt x="15240" y="390144"/>
                  </a:lnTo>
                  <a:lnTo>
                    <a:pt x="33528" y="344424"/>
                  </a:lnTo>
                  <a:lnTo>
                    <a:pt x="51816" y="313944"/>
                  </a:lnTo>
                  <a:lnTo>
                    <a:pt x="64008" y="301751"/>
                  </a:lnTo>
                  <a:lnTo>
                    <a:pt x="76200" y="286512"/>
                  </a:lnTo>
                  <a:lnTo>
                    <a:pt x="103632" y="259080"/>
                  </a:lnTo>
                  <a:lnTo>
                    <a:pt x="107357" y="259080"/>
                  </a:lnTo>
                  <a:lnTo>
                    <a:pt x="137160" y="234696"/>
                  </a:lnTo>
                  <a:lnTo>
                    <a:pt x="173736" y="213360"/>
                  </a:lnTo>
                  <a:lnTo>
                    <a:pt x="213360" y="192024"/>
                  </a:lnTo>
                  <a:lnTo>
                    <a:pt x="259080" y="173736"/>
                  </a:lnTo>
                  <a:lnTo>
                    <a:pt x="256032" y="173736"/>
                  </a:lnTo>
                  <a:lnTo>
                    <a:pt x="353568" y="143256"/>
                  </a:lnTo>
                  <a:lnTo>
                    <a:pt x="405384" y="131063"/>
                  </a:lnTo>
                  <a:lnTo>
                    <a:pt x="423672" y="131063"/>
                  </a:lnTo>
                  <a:lnTo>
                    <a:pt x="460248" y="124968"/>
                  </a:lnTo>
                  <a:lnTo>
                    <a:pt x="515112" y="118872"/>
                  </a:lnTo>
                  <a:lnTo>
                    <a:pt x="704088" y="118872"/>
                  </a:lnTo>
                  <a:lnTo>
                    <a:pt x="704088" y="112775"/>
                  </a:lnTo>
                  <a:lnTo>
                    <a:pt x="694944" y="112775"/>
                  </a:lnTo>
                  <a:lnTo>
                    <a:pt x="694944" y="109727"/>
                  </a:lnTo>
                  <a:close/>
                </a:path>
                <a:path w="1003300" h="777239">
                  <a:moveTo>
                    <a:pt x="9143" y="768096"/>
                  </a:moveTo>
                  <a:lnTo>
                    <a:pt x="3048" y="768096"/>
                  </a:lnTo>
                  <a:lnTo>
                    <a:pt x="9143" y="771144"/>
                  </a:lnTo>
                  <a:lnTo>
                    <a:pt x="9143" y="768096"/>
                  </a:lnTo>
                  <a:close/>
                </a:path>
                <a:path w="1003300" h="777239">
                  <a:moveTo>
                    <a:pt x="295656" y="768096"/>
                  </a:moveTo>
                  <a:lnTo>
                    <a:pt x="9143" y="768096"/>
                  </a:lnTo>
                  <a:lnTo>
                    <a:pt x="9143" y="771144"/>
                  </a:lnTo>
                  <a:lnTo>
                    <a:pt x="295656" y="771144"/>
                  </a:lnTo>
                  <a:lnTo>
                    <a:pt x="295656" y="768096"/>
                  </a:lnTo>
                  <a:close/>
                </a:path>
                <a:path w="1003300" h="777239">
                  <a:moveTo>
                    <a:pt x="694944" y="335280"/>
                  </a:moveTo>
                  <a:lnTo>
                    <a:pt x="493775" y="335280"/>
                  </a:lnTo>
                  <a:lnTo>
                    <a:pt x="466344" y="341375"/>
                  </a:lnTo>
                  <a:lnTo>
                    <a:pt x="441960" y="344424"/>
                  </a:lnTo>
                  <a:lnTo>
                    <a:pt x="399288" y="356615"/>
                  </a:lnTo>
                  <a:lnTo>
                    <a:pt x="362712" y="368808"/>
                  </a:lnTo>
                  <a:lnTo>
                    <a:pt x="320039" y="396239"/>
                  </a:lnTo>
                  <a:lnTo>
                    <a:pt x="295656" y="438912"/>
                  </a:lnTo>
                  <a:lnTo>
                    <a:pt x="295656" y="771144"/>
                  </a:lnTo>
                  <a:lnTo>
                    <a:pt x="301751" y="768096"/>
                  </a:lnTo>
                  <a:lnTo>
                    <a:pt x="304800" y="768096"/>
                  </a:lnTo>
                  <a:lnTo>
                    <a:pt x="304800" y="438912"/>
                  </a:lnTo>
                  <a:lnTo>
                    <a:pt x="310896" y="420624"/>
                  </a:lnTo>
                  <a:lnTo>
                    <a:pt x="316992" y="411480"/>
                  </a:lnTo>
                  <a:lnTo>
                    <a:pt x="326136" y="402336"/>
                  </a:lnTo>
                  <a:lnTo>
                    <a:pt x="338327" y="393192"/>
                  </a:lnTo>
                  <a:lnTo>
                    <a:pt x="350520" y="387096"/>
                  </a:lnTo>
                  <a:lnTo>
                    <a:pt x="365760" y="377951"/>
                  </a:lnTo>
                  <a:lnTo>
                    <a:pt x="402336" y="365760"/>
                  </a:lnTo>
                  <a:lnTo>
                    <a:pt x="445008" y="353568"/>
                  </a:lnTo>
                  <a:lnTo>
                    <a:pt x="493775" y="347472"/>
                  </a:lnTo>
                  <a:lnTo>
                    <a:pt x="521208" y="344424"/>
                  </a:lnTo>
                  <a:lnTo>
                    <a:pt x="518160" y="344424"/>
                  </a:lnTo>
                  <a:lnTo>
                    <a:pt x="576072" y="341375"/>
                  </a:lnTo>
                  <a:lnTo>
                    <a:pt x="694944" y="341375"/>
                  </a:lnTo>
                  <a:lnTo>
                    <a:pt x="694944" y="335280"/>
                  </a:lnTo>
                  <a:close/>
                </a:path>
                <a:path w="1003300" h="777239">
                  <a:moveTo>
                    <a:pt x="304800" y="768096"/>
                  </a:moveTo>
                  <a:lnTo>
                    <a:pt x="301751" y="768096"/>
                  </a:lnTo>
                  <a:lnTo>
                    <a:pt x="295656" y="771144"/>
                  </a:lnTo>
                  <a:lnTo>
                    <a:pt x="304800" y="771144"/>
                  </a:lnTo>
                  <a:lnTo>
                    <a:pt x="304800" y="768096"/>
                  </a:lnTo>
                  <a:close/>
                </a:path>
                <a:path w="1003300" h="777239">
                  <a:moveTo>
                    <a:pt x="694944" y="435863"/>
                  </a:moveTo>
                  <a:lnTo>
                    <a:pt x="694944" y="448056"/>
                  </a:lnTo>
                  <a:lnTo>
                    <a:pt x="707595" y="438912"/>
                  </a:lnTo>
                  <a:lnTo>
                    <a:pt x="704088" y="438912"/>
                  </a:lnTo>
                  <a:lnTo>
                    <a:pt x="694944" y="435863"/>
                  </a:lnTo>
                  <a:close/>
                </a:path>
                <a:path w="1003300" h="777239">
                  <a:moveTo>
                    <a:pt x="704088" y="429332"/>
                  </a:moveTo>
                  <a:lnTo>
                    <a:pt x="694944" y="435863"/>
                  </a:lnTo>
                  <a:lnTo>
                    <a:pt x="704088" y="438912"/>
                  </a:lnTo>
                  <a:lnTo>
                    <a:pt x="704088" y="429332"/>
                  </a:lnTo>
                  <a:close/>
                </a:path>
                <a:path w="1003300" h="777239">
                  <a:moveTo>
                    <a:pt x="989380" y="225552"/>
                  </a:moveTo>
                  <a:lnTo>
                    <a:pt x="704088" y="429332"/>
                  </a:lnTo>
                  <a:lnTo>
                    <a:pt x="704088" y="438912"/>
                  </a:lnTo>
                  <a:lnTo>
                    <a:pt x="707595" y="438912"/>
                  </a:lnTo>
                  <a:lnTo>
                    <a:pt x="998574" y="228600"/>
                  </a:lnTo>
                  <a:lnTo>
                    <a:pt x="993648" y="228600"/>
                  </a:lnTo>
                  <a:lnTo>
                    <a:pt x="989380" y="225552"/>
                  </a:lnTo>
                  <a:close/>
                </a:path>
                <a:path w="1003300" h="777239">
                  <a:moveTo>
                    <a:pt x="694944" y="335280"/>
                  </a:moveTo>
                  <a:lnTo>
                    <a:pt x="694944" y="435863"/>
                  </a:lnTo>
                  <a:lnTo>
                    <a:pt x="704088" y="429332"/>
                  </a:lnTo>
                  <a:lnTo>
                    <a:pt x="704088" y="341375"/>
                  </a:lnTo>
                  <a:lnTo>
                    <a:pt x="697992" y="341375"/>
                  </a:lnTo>
                  <a:lnTo>
                    <a:pt x="694944" y="335280"/>
                  </a:lnTo>
                  <a:close/>
                </a:path>
                <a:path w="1003300" h="777239">
                  <a:moveTo>
                    <a:pt x="12700" y="405384"/>
                  </a:moveTo>
                  <a:lnTo>
                    <a:pt x="12192" y="405384"/>
                  </a:lnTo>
                  <a:lnTo>
                    <a:pt x="12192" y="408432"/>
                  </a:lnTo>
                  <a:lnTo>
                    <a:pt x="12700" y="405384"/>
                  </a:lnTo>
                  <a:close/>
                </a:path>
                <a:path w="1003300" h="777239">
                  <a:moveTo>
                    <a:pt x="704088" y="332232"/>
                  </a:moveTo>
                  <a:lnTo>
                    <a:pt x="573024" y="332232"/>
                  </a:lnTo>
                  <a:lnTo>
                    <a:pt x="518160" y="335280"/>
                  </a:lnTo>
                  <a:lnTo>
                    <a:pt x="694944" y="335280"/>
                  </a:lnTo>
                  <a:lnTo>
                    <a:pt x="697992" y="341375"/>
                  </a:lnTo>
                  <a:lnTo>
                    <a:pt x="704088" y="341375"/>
                  </a:lnTo>
                  <a:lnTo>
                    <a:pt x="704088" y="332232"/>
                  </a:lnTo>
                  <a:close/>
                </a:path>
                <a:path w="1003300" h="777239">
                  <a:moveTo>
                    <a:pt x="107357" y="259080"/>
                  </a:moveTo>
                  <a:lnTo>
                    <a:pt x="103632" y="259080"/>
                  </a:lnTo>
                  <a:lnTo>
                    <a:pt x="103632" y="262127"/>
                  </a:lnTo>
                  <a:lnTo>
                    <a:pt x="107357" y="259080"/>
                  </a:lnTo>
                  <a:close/>
                </a:path>
                <a:path w="1003300" h="777239">
                  <a:moveTo>
                    <a:pt x="993648" y="222504"/>
                  </a:moveTo>
                  <a:lnTo>
                    <a:pt x="989380" y="225552"/>
                  </a:lnTo>
                  <a:lnTo>
                    <a:pt x="993648" y="228600"/>
                  </a:lnTo>
                  <a:lnTo>
                    <a:pt x="993648" y="222504"/>
                  </a:lnTo>
                  <a:close/>
                </a:path>
                <a:path w="1003300" h="777239">
                  <a:moveTo>
                    <a:pt x="998631" y="222504"/>
                  </a:moveTo>
                  <a:lnTo>
                    <a:pt x="993648" y="222504"/>
                  </a:lnTo>
                  <a:lnTo>
                    <a:pt x="993648" y="228600"/>
                  </a:lnTo>
                  <a:lnTo>
                    <a:pt x="998574" y="228600"/>
                  </a:lnTo>
                  <a:lnTo>
                    <a:pt x="1002791" y="225552"/>
                  </a:lnTo>
                  <a:lnTo>
                    <a:pt x="998631" y="222504"/>
                  </a:lnTo>
                  <a:close/>
                </a:path>
                <a:path w="1003300" h="777239">
                  <a:moveTo>
                    <a:pt x="707424" y="9144"/>
                  </a:moveTo>
                  <a:lnTo>
                    <a:pt x="704088" y="9144"/>
                  </a:lnTo>
                  <a:lnTo>
                    <a:pt x="704088" y="21771"/>
                  </a:lnTo>
                  <a:lnTo>
                    <a:pt x="989380" y="225552"/>
                  </a:lnTo>
                  <a:lnTo>
                    <a:pt x="993648" y="222504"/>
                  </a:lnTo>
                  <a:lnTo>
                    <a:pt x="998631" y="222504"/>
                  </a:lnTo>
                  <a:lnTo>
                    <a:pt x="707424" y="9144"/>
                  </a:lnTo>
                  <a:close/>
                </a:path>
                <a:path w="1003300" h="777239">
                  <a:moveTo>
                    <a:pt x="423672" y="131063"/>
                  </a:moveTo>
                  <a:lnTo>
                    <a:pt x="405384" y="131063"/>
                  </a:lnTo>
                  <a:lnTo>
                    <a:pt x="405384" y="134112"/>
                  </a:lnTo>
                  <a:lnTo>
                    <a:pt x="423672" y="131063"/>
                  </a:lnTo>
                  <a:close/>
                </a:path>
                <a:path w="1003300" h="777239">
                  <a:moveTo>
                    <a:pt x="694944" y="15239"/>
                  </a:moveTo>
                  <a:lnTo>
                    <a:pt x="694944" y="112775"/>
                  </a:lnTo>
                  <a:lnTo>
                    <a:pt x="697992" y="109727"/>
                  </a:lnTo>
                  <a:lnTo>
                    <a:pt x="704088" y="109727"/>
                  </a:lnTo>
                  <a:lnTo>
                    <a:pt x="704088" y="21771"/>
                  </a:lnTo>
                  <a:lnTo>
                    <a:pt x="694944" y="15239"/>
                  </a:lnTo>
                  <a:close/>
                </a:path>
                <a:path w="1003300" h="777239">
                  <a:moveTo>
                    <a:pt x="704088" y="109727"/>
                  </a:moveTo>
                  <a:lnTo>
                    <a:pt x="697992" y="109727"/>
                  </a:lnTo>
                  <a:lnTo>
                    <a:pt x="694944" y="112775"/>
                  </a:lnTo>
                  <a:lnTo>
                    <a:pt x="704088" y="112775"/>
                  </a:lnTo>
                  <a:lnTo>
                    <a:pt x="704088" y="109727"/>
                  </a:lnTo>
                  <a:close/>
                </a:path>
                <a:path w="1003300" h="777239">
                  <a:moveTo>
                    <a:pt x="704088" y="9144"/>
                  </a:moveTo>
                  <a:lnTo>
                    <a:pt x="694944" y="15239"/>
                  </a:lnTo>
                  <a:lnTo>
                    <a:pt x="704088" y="21771"/>
                  </a:lnTo>
                  <a:lnTo>
                    <a:pt x="704088" y="9144"/>
                  </a:lnTo>
                  <a:close/>
                </a:path>
                <a:path w="1003300" h="777239">
                  <a:moveTo>
                    <a:pt x="694944" y="0"/>
                  </a:moveTo>
                  <a:lnTo>
                    <a:pt x="694944" y="15239"/>
                  </a:lnTo>
                  <a:lnTo>
                    <a:pt x="704088" y="9144"/>
                  </a:lnTo>
                  <a:lnTo>
                    <a:pt x="707424" y="9144"/>
                  </a:lnTo>
                  <a:lnTo>
                    <a:pt x="694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795" y="926083"/>
            <a:ext cx="59474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95"/>
              <a:t>HTML </a:t>
            </a:r>
            <a:r>
              <a:rPr spc="-125"/>
              <a:t>- </a:t>
            </a:r>
            <a:r>
              <a:rPr spc="-245"/>
              <a:t>Elementos</a:t>
            </a:r>
            <a:r>
              <a:rPr spc="-35"/>
              <a:t> </a:t>
            </a:r>
            <a:r>
              <a:rPr spc="-335"/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1977790"/>
            <a:ext cx="7439025" cy="232664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2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85">
                <a:latin typeface="Arial"/>
                <a:cs typeface="Arial"/>
              </a:rPr>
              <a:t>Links</a:t>
            </a:r>
            <a:r>
              <a:rPr sz="2800" spc="-155">
                <a:latin typeface="Arial"/>
                <a:cs typeface="Arial"/>
              </a:rPr>
              <a:t> </a:t>
            </a:r>
            <a:r>
              <a:rPr sz="2800" spc="-100">
                <a:latin typeface="Arial"/>
                <a:cs typeface="Arial"/>
              </a:rPr>
              <a:t>Internos</a:t>
            </a:r>
            <a:endParaRPr sz="2800">
              <a:latin typeface="Arial"/>
              <a:cs typeface="Arial"/>
            </a:endParaRPr>
          </a:p>
          <a:p>
            <a:pPr marL="756285" marR="254635" lvl="1" indent="-287020">
              <a:lnSpc>
                <a:spcPct val="100000"/>
              </a:lnSpc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400" spc="-30">
                <a:latin typeface="Arial"/>
                <a:cs typeface="Arial"/>
              </a:rPr>
              <a:t>Útil </a:t>
            </a:r>
            <a:r>
              <a:rPr sz="2400" spc="-90">
                <a:latin typeface="Arial"/>
                <a:cs typeface="Arial"/>
              </a:rPr>
              <a:t>quando </a:t>
            </a:r>
            <a:r>
              <a:rPr sz="2400" spc="-204">
                <a:latin typeface="Arial"/>
                <a:cs typeface="Arial"/>
              </a:rPr>
              <a:t>se </a:t>
            </a:r>
            <a:r>
              <a:rPr sz="2400" spc="-130">
                <a:latin typeface="Arial"/>
                <a:cs typeface="Arial"/>
              </a:rPr>
              <a:t>deseja </a:t>
            </a:r>
            <a:r>
              <a:rPr sz="2400" spc="-180">
                <a:latin typeface="Arial"/>
                <a:cs typeface="Arial"/>
              </a:rPr>
              <a:t>acessar </a:t>
            </a:r>
            <a:r>
              <a:rPr sz="2400" spc="-80">
                <a:latin typeface="Arial"/>
                <a:cs typeface="Arial"/>
              </a:rPr>
              <a:t>um </a:t>
            </a:r>
            <a:r>
              <a:rPr sz="2400" spc="-95">
                <a:latin typeface="Arial"/>
                <a:cs typeface="Arial"/>
              </a:rPr>
              <a:t>local </a:t>
            </a:r>
            <a:r>
              <a:rPr sz="2400" spc="-120">
                <a:latin typeface="Arial"/>
                <a:cs typeface="Arial"/>
              </a:rPr>
              <a:t>específico </a:t>
            </a:r>
            <a:r>
              <a:rPr sz="2400" spc="-125">
                <a:latin typeface="Arial"/>
                <a:cs typeface="Arial"/>
              </a:rPr>
              <a:t>da  </a:t>
            </a:r>
            <a:r>
              <a:rPr sz="2400" spc="-120">
                <a:latin typeface="Arial"/>
                <a:cs typeface="Arial"/>
              </a:rPr>
              <a:t>página </a:t>
            </a:r>
            <a:r>
              <a:rPr sz="2400" spc="-95">
                <a:latin typeface="Arial"/>
                <a:cs typeface="Arial"/>
              </a:rPr>
              <a:t>(Própria</a:t>
            </a:r>
            <a:r>
              <a:rPr sz="2400" spc="-170">
                <a:latin typeface="Arial"/>
                <a:cs typeface="Arial"/>
              </a:rPr>
              <a:t> </a:t>
            </a:r>
            <a:r>
              <a:rPr sz="2400" spc="-114">
                <a:latin typeface="Arial"/>
                <a:cs typeface="Arial"/>
              </a:rPr>
              <a:t>página)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9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55">
                <a:latin typeface="Arial"/>
                <a:cs typeface="Arial"/>
              </a:rPr>
              <a:t>Baseado </a:t>
            </a:r>
            <a:r>
              <a:rPr sz="2000" spc="-60">
                <a:latin typeface="Arial"/>
                <a:cs typeface="Arial"/>
              </a:rPr>
              <a:t>no </a:t>
            </a:r>
            <a:r>
              <a:rPr sz="2000" spc="-80">
                <a:latin typeface="Arial"/>
                <a:cs typeface="Arial"/>
              </a:rPr>
              <a:t>conceito </a:t>
            </a:r>
            <a:r>
              <a:rPr sz="2000" spc="-90">
                <a:latin typeface="Arial"/>
                <a:cs typeface="Arial"/>
              </a:rPr>
              <a:t>de</a:t>
            </a:r>
            <a:r>
              <a:rPr sz="2000" spc="-70">
                <a:latin typeface="Arial"/>
                <a:cs typeface="Arial"/>
              </a:rPr>
              <a:t> </a:t>
            </a:r>
            <a:r>
              <a:rPr sz="2000" spc="-125">
                <a:latin typeface="Arial"/>
                <a:cs typeface="Arial"/>
              </a:rPr>
              <a:t>âncoras</a:t>
            </a:r>
            <a:endParaRPr sz="2000">
              <a:latin typeface="Arial"/>
              <a:cs typeface="Arial"/>
            </a:endParaRPr>
          </a:p>
          <a:p>
            <a:pPr marL="1612900" marR="5080" indent="-228600">
              <a:lnSpc>
                <a:spcPct val="100000"/>
              </a:lnSpc>
              <a:spcBef>
                <a:spcPts val="440"/>
              </a:spcBef>
            </a:pPr>
            <a:r>
              <a:rPr sz="1800" spc="-5">
                <a:latin typeface="Arial"/>
                <a:cs typeface="Arial"/>
              </a:rPr>
              <a:t>– </a:t>
            </a:r>
            <a:r>
              <a:rPr sz="1800" spc="-140">
                <a:latin typeface="Arial"/>
                <a:cs typeface="Arial"/>
              </a:rPr>
              <a:t>Lugares </a:t>
            </a:r>
            <a:r>
              <a:rPr sz="1800" spc="-110">
                <a:latin typeface="Arial"/>
                <a:cs typeface="Arial"/>
              </a:rPr>
              <a:t>especiais </a:t>
            </a:r>
            <a:r>
              <a:rPr sz="1800" spc="-100">
                <a:latin typeface="Arial"/>
                <a:cs typeface="Arial"/>
              </a:rPr>
              <a:t>para </a:t>
            </a:r>
            <a:r>
              <a:rPr sz="1800" spc="-120">
                <a:latin typeface="Arial"/>
                <a:cs typeface="Arial"/>
              </a:rPr>
              <a:t>os </a:t>
            </a:r>
            <a:r>
              <a:rPr sz="1800" spc="-95">
                <a:latin typeface="Arial"/>
                <a:cs typeface="Arial"/>
              </a:rPr>
              <a:t>quais </a:t>
            </a:r>
            <a:r>
              <a:rPr sz="1800" spc="-160">
                <a:latin typeface="Arial"/>
                <a:cs typeface="Arial"/>
              </a:rPr>
              <a:t>se </a:t>
            </a:r>
            <a:r>
              <a:rPr sz="1800" spc="-70">
                <a:latin typeface="Arial"/>
                <a:cs typeface="Arial"/>
              </a:rPr>
              <a:t>pode </a:t>
            </a:r>
            <a:r>
              <a:rPr sz="1800" spc="-55">
                <a:latin typeface="Arial"/>
                <a:cs typeface="Arial"/>
              </a:rPr>
              <a:t>criar </a:t>
            </a:r>
            <a:r>
              <a:rPr sz="1800" spc="-65">
                <a:latin typeface="Arial"/>
                <a:cs typeface="Arial"/>
              </a:rPr>
              <a:t>um </a:t>
            </a:r>
            <a:r>
              <a:rPr sz="1800" spc="-40">
                <a:latin typeface="Arial"/>
                <a:cs typeface="Arial"/>
              </a:rPr>
              <a:t>link </a:t>
            </a:r>
            <a:r>
              <a:rPr sz="1800" spc="-50">
                <a:latin typeface="Arial"/>
                <a:cs typeface="Arial"/>
              </a:rPr>
              <a:t>dentro </a:t>
            </a:r>
            <a:r>
              <a:rPr sz="1800" spc="-60">
                <a:latin typeface="Arial"/>
                <a:cs typeface="Arial"/>
              </a:rPr>
              <a:t>do  </a:t>
            </a:r>
            <a:r>
              <a:rPr sz="1800" spc="-70">
                <a:latin typeface="Arial"/>
                <a:cs typeface="Arial"/>
              </a:rPr>
              <a:t>documento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4410455"/>
            <a:ext cx="3282950" cy="1762125"/>
          </a:xfrm>
          <a:custGeom>
            <a:avLst/>
            <a:gdLst/>
            <a:ahLst/>
            <a:cxnLst/>
            <a:rect l="l" t="t" r="r" b="b"/>
            <a:pathLst>
              <a:path w="3282950" h="1762125">
                <a:moveTo>
                  <a:pt x="2362200" y="1347228"/>
                </a:moveTo>
                <a:lnTo>
                  <a:pt x="990600" y="1347228"/>
                </a:lnTo>
                <a:lnTo>
                  <a:pt x="990600" y="1405128"/>
                </a:lnTo>
                <a:lnTo>
                  <a:pt x="2362200" y="1405128"/>
                </a:lnTo>
                <a:lnTo>
                  <a:pt x="2362200" y="1347228"/>
                </a:lnTo>
                <a:close/>
              </a:path>
              <a:path w="3282950" h="1762125">
                <a:moveTo>
                  <a:pt x="2362200" y="1143000"/>
                </a:moveTo>
                <a:lnTo>
                  <a:pt x="990600" y="1143000"/>
                </a:lnTo>
                <a:lnTo>
                  <a:pt x="990600" y="1152144"/>
                </a:lnTo>
                <a:lnTo>
                  <a:pt x="2362200" y="1152144"/>
                </a:lnTo>
                <a:lnTo>
                  <a:pt x="2362200" y="1143000"/>
                </a:lnTo>
                <a:close/>
              </a:path>
              <a:path w="3282950" h="1762125">
                <a:moveTo>
                  <a:pt x="2362200" y="914400"/>
                </a:moveTo>
                <a:lnTo>
                  <a:pt x="990600" y="914400"/>
                </a:lnTo>
                <a:lnTo>
                  <a:pt x="990600" y="923544"/>
                </a:lnTo>
                <a:lnTo>
                  <a:pt x="2362200" y="923544"/>
                </a:lnTo>
                <a:lnTo>
                  <a:pt x="2362200" y="914400"/>
                </a:lnTo>
                <a:close/>
              </a:path>
              <a:path w="3282950" h="1762125">
                <a:moveTo>
                  <a:pt x="2362200" y="685800"/>
                </a:moveTo>
                <a:lnTo>
                  <a:pt x="990600" y="685800"/>
                </a:lnTo>
                <a:lnTo>
                  <a:pt x="990600" y="694944"/>
                </a:lnTo>
                <a:lnTo>
                  <a:pt x="2362200" y="694944"/>
                </a:lnTo>
                <a:lnTo>
                  <a:pt x="2362200" y="685800"/>
                </a:lnTo>
                <a:close/>
              </a:path>
              <a:path w="3282950" h="1762125">
                <a:moveTo>
                  <a:pt x="2362200" y="457200"/>
                </a:moveTo>
                <a:lnTo>
                  <a:pt x="990600" y="457200"/>
                </a:lnTo>
                <a:lnTo>
                  <a:pt x="990600" y="466344"/>
                </a:lnTo>
                <a:lnTo>
                  <a:pt x="2362200" y="466344"/>
                </a:lnTo>
                <a:lnTo>
                  <a:pt x="2362200" y="457200"/>
                </a:lnTo>
                <a:close/>
              </a:path>
              <a:path w="3282950" h="1762125">
                <a:moveTo>
                  <a:pt x="3282696" y="826008"/>
                </a:moveTo>
                <a:lnTo>
                  <a:pt x="3273552" y="734568"/>
                </a:lnTo>
                <a:lnTo>
                  <a:pt x="3273552" y="826008"/>
                </a:lnTo>
                <a:lnTo>
                  <a:pt x="3273552" y="886968"/>
                </a:lnTo>
                <a:lnTo>
                  <a:pt x="3267456" y="947928"/>
                </a:lnTo>
                <a:lnTo>
                  <a:pt x="3267456" y="944880"/>
                </a:lnTo>
                <a:lnTo>
                  <a:pt x="3261360" y="975360"/>
                </a:lnTo>
                <a:lnTo>
                  <a:pt x="3258312" y="1005840"/>
                </a:lnTo>
                <a:lnTo>
                  <a:pt x="3249168" y="1036320"/>
                </a:lnTo>
                <a:lnTo>
                  <a:pt x="3233928" y="1094232"/>
                </a:lnTo>
                <a:lnTo>
                  <a:pt x="3212592" y="1149096"/>
                </a:lnTo>
                <a:lnTo>
                  <a:pt x="3188208" y="1203960"/>
                </a:lnTo>
                <a:lnTo>
                  <a:pt x="3160776" y="1252728"/>
                </a:lnTo>
                <a:lnTo>
                  <a:pt x="3130296" y="1301496"/>
                </a:lnTo>
                <a:lnTo>
                  <a:pt x="3096768" y="1344168"/>
                </a:lnTo>
                <a:lnTo>
                  <a:pt x="3081528" y="1365504"/>
                </a:lnTo>
                <a:lnTo>
                  <a:pt x="3044952" y="1402080"/>
                </a:lnTo>
                <a:lnTo>
                  <a:pt x="3026664" y="1417320"/>
                </a:lnTo>
                <a:lnTo>
                  <a:pt x="3005328" y="1432560"/>
                </a:lnTo>
                <a:lnTo>
                  <a:pt x="2987040" y="1447800"/>
                </a:lnTo>
                <a:lnTo>
                  <a:pt x="2965704" y="1459992"/>
                </a:lnTo>
                <a:lnTo>
                  <a:pt x="2947416" y="1469136"/>
                </a:lnTo>
                <a:lnTo>
                  <a:pt x="2904744" y="1487424"/>
                </a:lnTo>
                <a:lnTo>
                  <a:pt x="2862072" y="1499616"/>
                </a:lnTo>
                <a:lnTo>
                  <a:pt x="2843784" y="1499616"/>
                </a:lnTo>
                <a:lnTo>
                  <a:pt x="2822448" y="1502664"/>
                </a:lnTo>
                <a:lnTo>
                  <a:pt x="2779776" y="1502664"/>
                </a:lnTo>
                <a:lnTo>
                  <a:pt x="2654808" y="1493520"/>
                </a:lnTo>
                <a:lnTo>
                  <a:pt x="2615184" y="1487424"/>
                </a:lnTo>
                <a:lnTo>
                  <a:pt x="2596896" y="1485900"/>
                </a:lnTo>
                <a:lnTo>
                  <a:pt x="2596896" y="217817"/>
                </a:lnTo>
                <a:lnTo>
                  <a:pt x="2654808" y="213360"/>
                </a:lnTo>
                <a:lnTo>
                  <a:pt x="2694432" y="213360"/>
                </a:lnTo>
                <a:lnTo>
                  <a:pt x="2737104" y="210312"/>
                </a:lnTo>
                <a:lnTo>
                  <a:pt x="2840736" y="210312"/>
                </a:lnTo>
                <a:lnTo>
                  <a:pt x="2883408" y="216408"/>
                </a:lnTo>
                <a:lnTo>
                  <a:pt x="2904744" y="225552"/>
                </a:lnTo>
                <a:lnTo>
                  <a:pt x="2904744" y="222504"/>
                </a:lnTo>
                <a:lnTo>
                  <a:pt x="2947416" y="240792"/>
                </a:lnTo>
                <a:lnTo>
                  <a:pt x="2944368" y="240792"/>
                </a:lnTo>
                <a:lnTo>
                  <a:pt x="2987040" y="265176"/>
                </a:lnTo>
                <a:lnTo>
                  <a:pt x="3005328" y="277368"/>
                </a:lnTo>
                <a:lnTo>
                  <a:pt x="3026664" y="292608"/>
                </a:lnTo>
                <a:lnTo>
                  <a:pt x="3023616" y="292608"/>
                </a:lnTo>
                <a:lnTo>
                  <a:pt x="3044952" y="310896"/>
                </a:lnTo>
                <a:lnTo>
                  <a:pt x="3081528" y="347472"/>
                </a:lnTo>
                <a:lnTo>
                  <a:pt x="3096768" y="368808"/>
                </a:lnTo>
                <a:lnTo>
                  <a:pt x="3130296" y="411480"/>
                </a:lnTo>
                <a:lnTo>
                  <a:pt x="3160776" y="457200"/>
                </a:lnTo>
                <a:lnTo>
                  <a:pt x="3188208" y="509016"/>
                </a:lnTo>
                <a:lnTo>
                  <a:pt x="3212592" y="563880"/>
                </a:lnTo>
                <a:lnTo>
                  <a:pt x="3233928" y="618744"/>
                </a:lnTo>
                <a:lnTo>
                  <a:pt x="3249168" y="676656"/>
                </a:lnTo>
                <a:lnTo>
                  <a:pt x="3258312" y="707136"/>
                </a:lnTo>
                <a:lnTo>
                  <a:pt x="3258312" y="704088"/>
                </a:lnTo>
                <a:lnTo>
                  <a:pt x="3261360" y="734568"/>
                </a:lnTo>
                <a:lnTo>
                  <a:pt x="3267456" y="765048"/>
                </a:lnTo>
                <a:lnTo>
                  <a:pt x="3273552" y="826008"/>
                </a:lnTo>
                <a:lnTo>
                  <a:pt x="3273552" y="734568"/>
                </a:lnTo>
                <a:lnTo>
                  <a:pt x="3267456" y="704088"/>
                </a:lnTo>
                <a:lnTo>
                  <a:pt x="3258312" y="673608"/>
                </a:lnTo>
                <a:lnTo>
                  <a:pt x="3243072" y="615696"/>
                </a:lnTo>
                <a:lnTo>
                  <a:pt x="3221736" y="557784"/>
                </a:lnTo>
                <a:lnTo>
                  <a:pt x="3197352" y="505968"/>
                </a:lnTo>
                <a:lnTo>
                  <a:pt x="3169920" y="454152"/>
                </a:lnTo>
                <a:lnTo>
                  <a:pt x="3139440" y="405384"/>
                </a:lnTo>
                <a:lnTo>
                  <a:pt x="3105912" y="362712"/>
                </a:lnTo>
                <a:lnTo>
                  <a:pt x="3051048" y="304800"/>
                </a:lnTo>
                <a:lnTo>
                  <a:pt x="3011424" y="271272"/>
                </a:lnTo>
                <a:lnTo>
                  <a:pt x="2971800" y="243840"/>
                </a:lnTo>
                <a:lnTo>
                  <a:pt x="2929128" y="222504"/>
                </a:lnTo>
                <a:lnTo>
                  <a:pt x="2907792" y="216408"/>
                </a:lnTo>
                <a:lnTo>
                  <a:pt x="2893568" y="210312"/>
                </a:lnTo>
                <a:lnTo>
                  <a:pt x="2886456" y="207264"/>
                </a:lnTo>
                <a:lnTo>
                  <a:pt x="2843784" y="201168"/>
                </a:lnTo>
                <a:lnTo>
                  <a:pt x="2737104" y="201168"/>
                </a:lnTo>
                <a:lnTo>
                  <a:pt x="2694432" y="204216"/>
                </a:lnTo>
                <a:lnTo>
                  <a:pt x="2651760" y="204216"/>
                </a:lnTo>
                <a:lnTo>
                  <a:pt x="2596896" y="208673"/>
                </a:lnTo>
                <a:lnTo>
                  <a:pt x="2596896" y="9144"/>
                </a:lnTo>
                <a:lnTo>
                  <a:pt x="2596896" y="6096"/>
                </a:lnTo>
                <a:lnTo>
                  <a:pt x="2596896" y="0"/>
                </a:lnTo>
                <a:lnTo>
                  <a:pt x="2587752" y="0"/>
                </a:lnTo>
                <a:lnTo>
                  <a:pt x="2587752" y="9144"/>
                </a:lnTo>
                <a:lnTo>
                  <a:pt x="2587752" y="209410"/>
                </a:lnTo>
                <a:lnTo>
                  <a:pt x="2538984" y="213360"/>
                </a:lnTo>
                <a:lnTo>
                  <a:pt x="2505456" y="219456"/>
                </a:lnTo>
                <a:lnTo>
                  <a:pt x="2474976" y="222504"/>
                </a:lnTo>
                <a:lnTo>
                  <a:pt x="2447544" y="225552"/>
                </a:lnTo>
                <a:lnTo>
                  <a:pt x="2423160" y="231648"/>
                </a:lnTo>
                <a:lnTo>
                  <a:pt x="2401824" y="237744"/>
                </a:lnTo>
                <a:lnTo>
                  <a:pt x="2386584" y="240792"/>
                </a:lnTo>
                <a:lnTo>
                  <a:pt x="2377440" y="243840"/>
                </a:lnTo>
                <a:lnTo>
                  <a:pt x="2371344" y="246888"/>
                </a:lnTo>
                <a:lnTo>
                  <a:pt x="2362200" y="256032"/>
                </a:lnTo>
                <a:lnTo>
                  <a:pt x="2362200" y="204228"/>
                </a:lnTo>
                <a:lnTo>
                  <a:pt x="990600" y="204228"/>
                </a:lnTo>
                <a:lnTo>
                  <a:pt x="990600" y="262128"/>
                </a:lnTo>
                <a:lnTo>
                  <a:pt x="2359152" y="262128"/>
                </a:lnTo>
                <a:lnTo>
                  <a:pt x="2362200" y="262128"/>
                </a:lnTo>
                <a:lnTo>
                  <a:pt x="2368296" y="262128"/>
                </a:lnTo>
                <a:lnTo>
                  <a:pt x="2371344" y="259080"/>
                </a:lnTo>
                <a:lnTo>
                  <a:pt x="2374392" y="259080"/>
                </a:lnTo>
                <a:lnTo>
                  <a:pt x="2377440" y="256032"/>
                </a:lnTo>
                <a:lnTo>
                  <a:pt x="2389632" y="249936"/>
                </a:lnTo>
                <a:lnTo>
                  <a:pt x="2404872" y="246888"/>
                </a:lnTo>
                <a:lnTo>
                  <a:pt x="2426208" y="240792"/>
                </a:lnTo>
                <a:lnTo>
                  <a:pt x="2450592" y="234696"/>
                </a:lnTo>
                <a:lnTo>
                  <a:pt x="2478024" y="231648"/>
                </a:lnTo>
                <a:lnTo>
                  <a:pt x="2508504" y="228600"/>
                </a:lnTo>
                <a:lnTo>
                  <a:pt x="2542032" y="222504"/>
                </a:lnTo>
                <a:lnTo>
                  <a:pt x="2575560" y="219456"/>
                </a:lnTo>
                <a:lnTo>
                  <a:pt x="2587752" y="218528"/>
                </a:lnTo>
                <a:lnTo>
                  <a:pt x="2587752" y="1485138"/>
                </a:lnTo>
                <a:lnTo>
                  <a:pt x="2578608" y="1484376"/>
                </a:lnTo>
                <a:lnTo>
                  <a:pt x="2542032" y="1478280"/>
                </a:lnTo>
                <a:lnTo>
                  <a:pt x="2508504" y="1469136"/>
                </a:lnTo>
                <a:lnTo>
                  <a:pt x="2478024" y="1463040"/>
                </a:lnTo>
                <a:lnTo>
                  <a:pt x="2450592" y="1453896"/>
                </a:lnTo>
                <a:lnTo>
                  <a:pt x="2453640" y="1453896"/>
                </a:lnTo>
                <a:lnTo>
                  <a:pt x="2432151" y="1444955"/>
                </a:lnTo>
                <a:lnTo>
                  <a:pt x="2436876" y="1438656"/>
                </a:lnTo>
                <a:lnTo>
                  <a:pt x="2450592" y="1420368"/>
                </a:lnTo>
                <a:lnTo>
                  <a:pt x="2365248" y="1405128"/>
                </a:lnTo>
                <a:lnTo>
                  <a:pt x="2404872" y="1481328"/>
                </a:lnTo>
                <a:lnTo>
                  <a:pt x="2425941" y="1453235"/>
                </a:lnTo>
                <a:lnTo>
                  <a:pt x="2447544" y="1463040"/>
                </a:lnTo>
                <a:lnTo>
                  <a:pt x="2478024" y="1472184"/>
                </a:lnTo>
                <a:lnTo>
                  <a:pt x="2508504" y="1478280"/>
                </a:lnTo>
                <a:lnTo>
                  <a:pt x="2542032" y="1487424"/>
                </a:lnTo>
                <a:lnTo>
                  <a:pt x="2575560" y="1493520"/>
                </a:lnTo>
                <a:lnTo>
                  <a:pt x="2587752" y="1495399"/>
                </a:lnTo>
                <a:lnTo>
                  <a:pt x="2587752" y="1752600"/>
                </a:lnTo>
                <a:lnTo>
                  <a:pt x="768096" y="1752600"/>
                </a:lnTo>
                <a:lnTo>
                  <a:pt x="768096" y="1380744"/>
                </a:lnTo>
                <a:lnTo>
                  <a:pt x="838200" y="1380744"/>
                </a:lnTo>
                <a:lnTo>
                  <a:pt x="838200" y="1414272"/>
                </a:lnTo>
                <a:lnTo>
                  <a:pt x="908037" y="1380744"/>
                </a:lnTo>
                <a:lnTo>
                  <a:pt x="914400" y="1377696"/>
                </a:lnTo>
                <a:lnTo>
                  <a:pt x="902665" y="1371600"/>
                </a:lnTo>
                <a:lnTo>
                  <a:pt x="838200" y="1338072"/>
                </a:lnTo>
                <a:lnTo>
                  <a:pt x="838200" y="1371600"/>
                </a:lnTo>
                <a:lnTo>
                  <a:pt x="768096" y="1371600"/>
                </a:lnTo>
                <a:lnTo>
                  <a:pt x="768096" y="237744"/>
                </a:lnTo>
                <a:lnTo>
                  <a:pt x="838200" y="237744"/>
                </a:lnTo>
                <a:lnTo>
                  <a:pt x="838200" y="271272"/>
                </a:lnTo>
                <a:lnTo>
                  <a:pt x="908037" y="237744"/>
                </a:lnTo>
                <a:lnTo>
                  <a:pt x="914400" y="234696"/>
                </a:lnTo>
                <a:lnTo>
                  <a:pt x="902665" y="228600"/>
                </a:lnTo>
                <a:lnTo>
                  <a:pt x="838200" y="195072"/>
                </a:lnTo>
                <a:lnTo>
                  <a:pt x="838200" y="228600"/>
                </a:lnTo>
                <a:lnTo>
                  <a:pt x="768096" y="228600"/>
                </a:lnTo>
                <a:lnTo>
                  <a:pt x="768096" y="9144"/>
                </a:lnTo>
                <a:lnTo>
                  <a:pt x="2587752" y="9144"/>
                </a:lnTo>
                <a:lnTo>
                  <a:pt x="2587752" y="0"/>
                </a:lnTo>
                <a:lnTo>
                  <a:pt x="758952" y="0"/>
                </a:lnTo>
                <a:lnTo>
                  <a:pt x="758952" y="228600"/>
                </a:lnTo>
                <a:lnTo>
                  <a:pt x="0" y="228600"/>
                </a:lnTo>
                <a:lnTo>
                  <a:pt x="0" y="237744"/>
                </a:lnTo>
                <a:lnTo>
                  <a:pt x="758952" y="237744"/>
                </a:lnTo>
                <a:lnTo>
                  <a:pt x="758952" y="1371600"/>
                </a:lnTo>
                <a:lnTo>
                  <a:pt x="152400" y="1371600"/>
                </a:lnTo>
                <a:lnTo>
                  <a:pt x="152400" y="1380744"/>
                </a:lnTo>
                <a:lnTo>
                  <a:pt x="758952" y="1380744"/>
                </a:lnTo>
                <a:lnTo>
                  <a:pt x="758952" y="1761744"/>
                </a:lnTo>
                <a:lnTo>
                  <a:pt x="2596896" y="1761744"/>
                </a:lnTo>
                <a:lnTo>
                  <a:pt x="2596896" y="1758696"/>
                </a:lnTo>
                <a:lnTo>
                  <a:pt x="2596896" y="1752600"/>
                </a:lnTo>
                <a:lnTo>
                  <a:pt x="2596896" y="1496809"/>
                </a:lnTo>
                <a:lnTo>
                  <a:pt x="2615184" y="1499616"/>
                </a:lnTo>
                <a:lnTo>
                  <a:pt x="2779776" y="1511808"/>
                </a:lnTo>
                <a:lnTo>
                  <a:pt x="2843784" y="1511808"/>
                </a:lnTo>
                <a:lnTo>
                  <a:pt x="2865120" y="1508760"/>
                </a:lnTo>
                <a:lnTo>
                  <a:pt x="2886456" y="1502664"/>
                </a:lnTo>
                <a:lnTo>
                  <a:pt x="2907792" y="1496568"/>
                </a:lnTo>
                <a:lnTo>
                  <a:pt x="2971800" y="1469136"/>
                </a:lnTo>
                <a:lnTo>
                  <a:pt x="2993136" y="1453896"/>
                </a:lnTo>
                <a:lnTo>
                  <a:pt x="3011424" y="1441704"/>
                </a:lnTo>
                <a:lnTo>
                  <a:pt x="3032760" y="1423416"/>
                </a:lnTo>
                <a:lnTo>
                  <a:pt x="3051048" y="1408176"/>
                </a:lnTo>
                <a:lnTo>
                  <a:pt x="3087624" y="1371600"/>
                </a:lnTo>
                <a:lnTo>
                  <a:pt x="3139440" y="1304544"/>
                </a:lnTo>
                <a:lnTo>
                  <a:pt x="3169920" y="1258824"/>
                </a:lnTo>
                <a:lnTo>
                  <a:pt x="3197352" y="1207008"/>
                </a:lnTo>
                <a:lnTo>
                  <a:pt x="3221736" y="1152144"/>
                </a:lnTo>
                <a:lnTo>
                  <a:pt x="3243072" y="1097280"/>
                </a:lnTo>
                <a:lnTo>
                  <a:pt x="3258312" y="1039368"/>
                </a:lnTo>
                <a:lnTo>
                  <a:pt x="3267456" y="1008888"/>
                </a:lnTo>
                <a:lnTo>
                  <a:pt x="3273552" y="978408"/>
                </a:lnTo>
                <a:lnTo>
                  <a:pt x="3276600" y="947928"/>
                </a:lnTo>
                <a:lnTo>
                  <a:pt x="3282696" y="886968"/>
                </a:lnTo>
                <a:lnTo>
                  <a:pt x="3282696" y="826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0988" y="5568188"/>
            <a:ext cx="6311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>
                <a:latin typeface="Tahoma"/>
                <a:cs typeface="Tahoma"/>
              </a:rPr>
              <a:t>â</a:t>
            </a:r>
            <a:r>
              <a:rPr sz="1400" b="1" spc="-15">
                <a:latin typeface="Tahoma"/>
                <a:cs typeface="Tahoma"/>
              </a:rPr>
              <a:t>n</a:t>
            </a:r>
            <a:r>
              <a:rPr sz="1400" b="1">
                <a:latin typeface="Tahoma"/>
                <a:cs typeface="Tahoma"/>
              </a:rPr>
              <a:t>c</a:t>
            </a:r>
            <a:r>
              <a:rPr sz="1400" b="1" spc="-10">
                <a:latin typeface="Tahoma"/>
                <a:cs typeface="Tahoma"/>
              </a:rPr>
              <a:t>or</a:t>
            </a:r>
            <a:r>
              <a:rPr sz="1400" b="1" spc="-5"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15</a:t>
            </a:fld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3388" y="4501388"/>
            <a:ext cx="400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>
                <a:latin typeface="Tahoma"/>
                <a:cs typeface="Tahoma"/>
              </a:rPr>
              <a:t>L</a:t>
            </a:r>
            <a:r>
              <a:rPr sz="1400" b="1" spc="5">
                <a:latin typeface="Tahoma"/>
                <a:cs typeface="Tahoma"/>
              </a:rPr>
              <a:t>i</a:t>
            </a:r>
            <a:r>
              <a:rPr sz="1400" b="1" spc="-15">
                <a:latin typeface="Tahoma"/>
                <a:cs typeface="Tahoma"/>
              </a:rPr>
              <a:t>n</a:t>
            </a:r>
            <a:r>
              <a:rPr sz="1400" b="1" spc="-5">
                <a:latin typeface="Tahoma"/>
                <a:cs typeface="Tahoma"/>
              </a:rPr>
              <a:t>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0988" y="4614164"/>
            <a:ext cx="374840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>
                <a:latin typeface="Courier New"/>
                <a:cs typeface="Courier New"/>
              </a:rPr>
              <a:t>&lt;a </a:t>
            </a:r>
            <a:r>
              <a:rPr sz="1400" b="1" spc="-10">
                <a:latin typeface="Courier New"/>
                <a:cs typeface="Courier New"/>
              </a:rPr>
              <a:t>href=“#ancora”&gt;texto </a:t>
            </a:r>
            <a:r>
              <a:rPr sz="1400" b="1" spc="-5">
                <a:latin typeface="Courier New"/>
                <a:cs typeface="Courier New"/>
              </a:rPr>
              <a:t>do</a:t>
            </a:r>
            <a:r>
              <a:rPr sz="1400" b="1" spc="5">
                <a:latin typeface="Courier New"/>
                <a:cs typeface="Courier New"/>
              </a:rPr>
              <a:t> </a:t>
            </a:r>
            <a:r>
              <a:rPr sz="1400" b="1" spc="-10">
                <a:latin typeface="Courier New"/>
                <a:cs typeface="Courier New"/>
              </a:rPr>
              <a:t>link&lt;/a&gt;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2803" y="5598667"/>
            <a:ext cx="38550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>
                <a:latin typeface="Courier New"/>
                <a:cs typeface="Courier New"/>
              </a:rPr>
              <a:t>&lt;a </a:t>
            </a:r>
            <a:r>
              <a:rPr sz="1400" b="1" spc="-10">
                <a:latin typeface="Courier New"/>
                <a:cs typeface="Courier New"/>
              </a:rPr>
              <a:t>name=“ancora”&gt;Texto </a:t>
            </a:r>
            <a:r>
              <a:rPr sz="1400" b="1" spc="-15">
                <a:latin typeface="Courier New"/>
                <a:cs typeface="Courier New"/>
              </a:rPr>
              <a:t>da</a:t>
            </a:r>
            <a:r>
              <a:rPr sz="1400" b="1" spc="30">
                <a:latin typeface="Courier New"/>
                <a:cs typeface="Courier New"/>
              </a:rPr>
              <a:t> </a:t>
            </a:r>
            <a:r>
              <a:rPr sz="1400" b="1" spc="-10">
                <a:latin typeface="Courier New"/>
                <a:cs typeface="Courier New"/>
              </a:rPr>
              <a:t>âncora&lt;/a&gt;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795" y="926083"/>
            <a:ext cx="59474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95"/>
              <a:t>HTML </a:t>
            </a:r>
            <a:r>
              <a:rPr spc="-125"/>
              <a:t>- </a:t>
            </a:r>
            <a:r>
              <a:rPr spc="-245"/>
              <a:t>Elementos</a:t>
            </a:r>
            <a:r>
              <a:rPr spc="-35"/>
              <a:t> </a:t>
            </a:r>
            <a:r>
              <a:rPr spc="-335"/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1921448"/>
            <a:ext cx="7280909" cy="979169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25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15">
                <a:latin typeface="Arial"/>
                <a:cs typeface="Arial"/>
              </a:rPr>
              <a:t>Links </a:t>
            </a:r>
            <a:r>
              <a:rPr sz="3200" spc="-165">
                <a:latin typeface="Arial"/>
                <a:cs typeface="Arial"/>
              </a:rPr>
              <a:t>para </a:t>
            </a:r>
            <a:r>
              <a:rPr sz="3200" spc="-204">
                <a:latin typeface="Arial"/>
                <a:cs typeface="Arial"/>
              </a:rPr>
              <a:t>âncoras </a:t>
            </a:r>
            <a:r>
              <a:rPr sz="3200" spc="-160">
                <a:latin typeface="Arial"/>
                <a:cs typeface="Arial"/>
              </a:rPr>
              <a:t>em </a:t>
            </a:r>
            <a:r>
              <a:rPr sz="3200" spc="-100">
                <a:latin typeface="Arial"/>
                <a:cs typeface="Arial"/>
              </a:rPr>
              <a:t>outros</a:t>
            </a:r>
            <a:r>
              <a:rPr sz="3200">
                <a:latin typeface="Arial"/>
                <a:cs typeface="Arial"/>
              </a:rPr>
              <a:t> </a:t>
            </a:r>
            <a:r>
              <a:rPr sz="3200" spc="-140">
                <a:latin typeface="Arial"/>
                <a:cs typeface="Arial"/>
              </a:rPr>
              <a:t>documentos</a:t>
            </a:r>
            <a:endParaRPr sz="3200">
              <a:latin typeface="Arial"/>
              <a:cs typeface="Arial"/>
            </a:endParaRPr>
          </a:p>
          <a:p>
            <a:pPr marL="216535">
              <a:lnSpc>
                <a:spcPct val="100000"/>
              </a:lnSpc>
              <a:spcBef>
                <a:spcPts val="590"/>
              </a:spcBef>
            </a:pPr>
            <a:r>
              <a:rPr sz="1600" b="1">
                <a:latin typeface="Courier New"/>
                <a:cs typeface="Courier New"/>
              </a:rPr>
              <a:t>&lt;a href=“documento.html#ancora”&gt;texto </a:t>
            </a:r>
            <a:r>
              <a:rPr sz="1600" b="1" spc="10">
                <a:latin typeface="Courier New"/>
                <a:cs typeface="Courier New"/>
              </a:rPr>
              <a:t>do</a:t>
            </a:r>
            <a:r>
              <a:rPr sz="1600" b="1" spc="-3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link&lt;/a&gt;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3248" y="3038855"/>
            <a:ext cx="6300470" cy="2219325"/>
          </a:xfrm>
          <a:custGeom>
            <a:avLst/>
            <a:gdLst/>
            <a:ahLst/>
            <a:cxnLst/>
            <a:rect l="l" t="t" r="r" b="b"/>
            <a:pathLst>
              <a:path w="6300470" h="2219325">
                <a:moveTo>
                  <a:pt x="2362200" y="1371600"/>
                </a:moveTo>
                <a:lnTo>
                  <a:pt x="990600" y="1371600"/>
                </a:lnTo>
                <a:lnTo>
                  <a:pt x="990600" y="1380744"/>
                </a:lnTo>
                <a:lnTo>
                  <a:pt x="2362200" y="1380744"/>
                </a:lnTo>
                <a:lnTo>
                  <a:pt x="2362200" y="1371600"/>
                </a:lnTo>
                <a:close/>
              </a:path>
              <a:path w="6300470" h="2219325">
                <a:moveTo>
                  <a:pt x="2362200" y="1143000"/>
                </a:moveTo>
                <a:lnTo>
                  <a:pt x="990600" y="1143000"/>
                </a:lnTo>
                <a:lnTo>
                  <a:pt x="990600" y="1152144"/>
                </a:lnTo>
                <a:lnTo>
                  <a:pt x="2362200" y="1152144"/>
                </a:lnTo>
                <a:lnTo>
                  <a:pt x="2362200" y="1143000"/>
                </a:lnTo>
                <a:close/>
              </a:path>
              <a:path w="6300470" h="2219325">
                <a:moveTo>
                  <a:pt x="2362200" y="914400"/>
                </a:moveTo>
                <a:lnTo>
                  <a:pt x="990600" y="914400"/>
                </a:lnTo>
                <a:lnTo>
                  <a:pt x="990600" y="923544"/>
                </a:lnTo>
                <a:lnTo>
                  <a:pt x="2362200" y="923544"/>
                </a:lnTo>
                <a:lnTo>
                  <a:pt x="2362200" y="914400"/>
                </a:lnTo>
                <a:close/>
              </a:path>
              <a:path w="6300470" h="2219325">
                <a:moveTo>
                  <a:pt x="2362200" y="685800"/>
                </a:moveTo>
                <a:lnTo>
                  <a:pt x="990600" y="685800"/>
                </a:lnTo>
                <a:lnTo>
                  <a:pt x="990600" y="694944"/>
                </a:lnTo>
                <a:lnTo>
                  <a:pt x="2362200" y="694944"/>
                </a:lnTo>
                <a:lnTo>
                  <a:pt x="2362200" y="685800"/>
                </a:lnTo>
                <a:close/>
              </a:path>
              <a:path w="6300470" h="2219325">
                <a:moveTo>
                  <a:pt x="2362200" y="457200"/>
                </a:moveTo>
                <a:lnTo>
                  <a:pt x="990600" y="457200"/>
                </a:lnTo>
                <a:lnTo>
                  <a:pt x="990600" y="466344"/>
                </a:lnTo>
                <a:lnTo>
                  <a:pt x="2362200" y="466344"/>
                </a:lnTo>
                <a:lnTo>
                  <a:pt x="2362200" y="457200"/>
                </a:lnTo>
                <a:close/>
              </a:path>
              <a:path w="6300470" h="2219325">
                <a:moveTo>
                  <a:pt x="5410200" y="1828800"/>
                </a:moveTo>
                <a:lnTo>
                  <a:pt x="4038600" y="1828800"/>
                </a:lnTo>
                <a:lnTo>
                  <a:pt x="4038600" y="1837944"/>
                </a:lnTo>
                <a:lnTo>
                  <a:pt x="5410200" y="1837944"/>
                </a:lnTo>
                <a:lnTo>
                  <a:pt x="5410200" y="1828800"/>
                </a:lnTo>
                <a:close/>
              </a:path>
              <a:path w="6300470" h="2219325">
                <a:moveTo>
                  <a:pt x="5410200" y="1600200"/>
                </a:moveTo>
                <a:lnTo>
                  <a:pt x="4038600" y="1600200"/>
                </a:lnTo>
                <a:lnTo>
                  <a:pt x="4038600" y="1609344"/>
                </a:lnTo>
                <a:lnTo>
                  <a:pt x="5410200" y="1609344"/>
                </a:lnTo>
                <a:lnTo>
                  <a:pt x="5410200" y="1600200"/>
                </a:lnTo>
                <a:close/>
              </a:path>
              <a:path w="6300470" h="2219325">
                <a:moveTo>
                  <a:pt x="5410200" y="1371600"/>
                </a:moveTo>
                <a:lnTo>
                  <a:pt x="4038600" y="1371600"/>
                </a:lnTo>
                <a:lnTo>
                  <a:pt x="4038600" y="1380744"/>
                </a:lnTo>
                <a:lnTo>
                  <a:pt x="5410200" y="1380744"/>
                </a:lnTo>
                <a:lnTo>
                  <a:pt x="5410200" y="1371600"/>
                </a:lnTo>
                <a:close/>
              </a:path>
              <a:path w="6300470" h="2219325">
                <a:moveTo>
                  <a:pt x="5410200" y="1121664"/>
                </a:moveTo>
                <a:lnTo>
                  <a:pt x="4038600" y="1121664"/>
                </a:lnTo>
                <a:lnTo>
                  <a:pt x="4038600" y="1176528"/>
                </a:lnTo>
                <a:lnTo>
                  <a:pt x="5410200" y="1176528"/>
                </a:lnTo>
                <a:lnTo>
                  <a:pt x="5410200" y="1121664"/>
                </a:lnTo>
                <a:close/>
              </a:path>
              <a:path w="6300470" h="2219325">
                <a:moveTo>
                  <a:pt x="5410200" y="914400"/>
                </a:moveTo>
                <a:lnTo>
                  <a:pt x="4038600" y="914400"/>
                </a:lnTo>
                <a:lnTo>
                  <a:pt x="4038600" y="923544"/>
                </a:lnTo>
                <a:lnTo>
                  <a:pt x="5410200" y="923544"/>
                </a:lnTo>
                <a:lnTo>
                  <a:pt x="5410200" y="914400"/>
                </a:lnTo>
                <a:close/>
              </a:path>
              <a:path w="6300470" h="2219325">
                <a:moveTo>
                  <a:pt x="5410200" y="688848"/>
                </a:moveTo>
                <a:lnTo>
                  <a:pt x="4038600" y="688848"/>
                </a:lnTo>
                <a:lnTo>
                  <a:pt x="4038600" y="691896"/>
                </a:lnTo>
                <a:lnTo>
                  <a:pt x="5410200" y="691896"/>
                </a:lnTo>
                <a:lnTo>
                  <a:pt x="5410200" y="688848"/>
                </a:lnTo>
                <a:close/>
              </a:path>
              <a:path w="6300470" h="2219325">
                <a:moveTo>
                  <a:pt x="6300216" y="1143000"/>
                </a:moveTo>
                <a:lnTo>
                  <a:pt x="5644896" y="1143000"/>
                </a:lnTo>
                <a:lnTo>
                  <a:pt x="5644896" y="466344"/>
                </a:lnTo>
                <a:lnTo>
                  <a:pt x="5644896" y="463296"/>
                </a:lnTo>
                <a:lnTo>
                  <a:pt x="5644896" y="457200"/>
                </a:lnTo>
                <a:lnTo>
                  <a:pt x="5632704" y="457200"/>
                </a:lnTo>
                <a:lnTo>
                  <a:pt x="5632704" y="466344"/>
                </a:lnTo>
                <a:lnTo>
                  <a:pt x="5632704" y="1143000"/>
                </a:lnTo>
                <a:lnTo>
                  <a:pt x="5538216" y="1143000"/>
                </a:lnTo>
                <a:lnTo>
                  <a:pt x="5538216" y="1109472"/>
                </a:lnTo>
                <a:lnTo>
                  <a:pt x="5462016" y="1149096"/>
                </a:lnTo>
                <a:lnTo>
                  <a:pt x="5538216" y="1185672"/>
                </a:lnTo>
                <a:lnTo>
                  <a:pt x="5538216" y="1152144"/>
                </a:lnTo>
                <a:lnTo>
                  <a:pt x="5632704" y="1152144"/>
                </a:lnTo>
                <a:lnTo>
                  <a:pt x="5632704" y="2209800"/>
                </a:lnTo>
                <a:lnTo>
                  <a:pt x="3816096" y="2209800"/>
                </a:lnTo>
                <a:lnTo>
                  <a:pt x="3816096" y="852424"/>
                </a:lnTo>
                <a:lnTo>
                  <a:pt x="3831336" y="862584"/>
                </a:lnTo>
                <a:lnTo>
                  <a:pt x="3831336" y="859536"/>
                </a:lnTo>
                <a:lnTo>
                  <a:pt x="3855720" y="877824"/>
                </a:lnTo>
                <a:lnTo>
                  <a:pt x="3880104" y="893064"/>
                </a:lnTo>
                <a:lnTo>
                  <a:pt x="3904488" y="911352"/>
                </a:lnTo>
                <a:lnTo>
                  <a:pt x="3925824" y="929640"/>
                </a:lnTo>
                <a:lnTo>
                  <a:pt x="3980688" y="984504"/>
                </a:lnTo>
                <a:lnTo>
                  <a:pt x="3977640" y="984504"/>
                </a:lnTo>
                <a:lnTo>
                  <a:pt x="3992880" y="1002792"/>
                </a:lnTo>
                <a:lnTo>
                  <a:pt x="4005072" y="1024128"/>
                </a:lnTo>
                <a:lnTo>
                  <a:pt x="4014216" y="1042416"/>
                </a:lnTo>
                <a:lnTo>
                  <a:pt x="4015714" y="1046937"/>
                </a:lnTo>
                <a:lnTo>
                  <a:pt x="3983736" y="1054608"/>
                </a:lnTo>
                <a:lnTo>
                  <a:pt x="4038600" y="1121664"/>
                </a:lnTo>
                <a:lnTo>
                  <a:pt x="4053840" y="1060704"/>
                </a:lnTo>
                <a:lnTo>
                  <a:pt x="4059936" y="1036320"/>
                </a:lnTo>
                <a:lnTo>
                  <a:pt x="4025125" y="1044676"/>
                </a:lnTo>
                <a:lnTo>
                  <a:pt x="4002024" y="999744"/>
                </a:lnTo>
                <a:lnTo>
                  <a:pt x="3971544" y="960120"/>
                </a:lnTo>
                <a:lnTo>
                  <a:pt x="3910584" y="905256"/>
                </a:lnTo>
                <a:lnTo>
                  <a:pt x="3861816" y="868680"/>
                </a:lnTo>
                <a:lnTo>
                  <a:pt x="3845344" y="859536"/>
                </a:lnTo>
                <a:lnTo>
                  <a:pt x="3816096" y="843292"/>
                </a:lnTo>
                <a:lnTo>
                  <a:pt x="3816096" y="466344"/>
                </a:lnTo>
                <a:lnTo>
                  <a:pt x="5632704" y="466344"/>
                </a:lnTo>
                <a:lnTo>
                  <a:pt x="5632704" y="457200"/>
                </a:lnTo>
                <a:lnTo>
                  <a:pt x="3803904" y="457200"/>
                </a:lnTo>
                <a:lnTo>
                  <a:pt x="3803904" y="836168"/>
                </a:lnTo>
                <a:lnTo>
                  <a:pt x="3779520" y="819912"/>
                </a:lnTo>
                <a:lnTo>
                  <a:pt x="3749040" y="807720"/>
                </a:lnTo>
                <a:lnTo>
                  <a:pt x="3718560" y="792480"/>
                </a:lnTo>
                <a:lnTo>
                  <a:pt x="3651504" y="765048"/>
                </a:lnTo>
                <a:lnTo>
                  <a:pt x="3581400" y="743712"/>
                </a:lnTo>
                <a:lnTo>
                  <a:pt x="3508248" y="722376"/>
                </a:lnTo>
                <a:lnTo>
                  <a:pt x="3435096" y="707136"/>
                </a:lnTo>
                <a:lnTo>
                  <a:pt x="3358896" y="697992"/>
                </a:lnTo>
                <a:lnTo>
                  <a:pt x="3319272" y="691896"/>
                </a:lnTo>
                <a:lnTo>
                  <a:pt x="3279648" y="688848"/>
                </a:lnTo>
                <a:lnTo>
                  <a:pt x="3240024" y="688848"/>
                </a:lnTo>
                <a:lnTo>
                  <a:pt x="3200400" y="685800"/>
                </a:lnTo>
                <a:lnTo>
                  <a:pt x="3121152" y="685800"/>
                </a:lnTo>
                <a:lnTo>
                  <a:pt x="3084576" y="682752"/>
                </a:lnTo>
                <a:lnTo>
                  <a:pt x="2968752" y="664464"/>
                </a:lnTo>
                <a:lnTo>
                  <a:pt x="2892552" y="649224"/>
                </a:lnTo>
                <a:lnTo>
                  <a:pt x="2822448" y="630936"/>
                </a:lnTo>
                <a:lnTo>
                  <a:pt x="2761094" y="609600"/>
                </a:lnTo>
                <a:lnTo>
                  <a:pt x="2752344" y="606552"/>
                </a:lnTo>
                <a:lnTo>
                  <a:pt x="2752344" y="609600"/>
                </a:lnTo>
                <a:lnTo>
                  <a:pt x="2688336" y="582168"/>
                </a:lnTo>
                <a:lnTo>
                  <a:pt x="2654808" y="566928"/>
                </a:lnTo>
                <a:lnTo>
                  <a:pt x="2657856" y="566928"/>
                </a:lnTo>
                <a:lnTo>
                  <a:pt x="2627376" y="554736"/>
                </a:lnTo>
                <a:lnTo>
                  <a:pt x="2596896" y="539496"/>
                </a:lnTo>
                <a:lnTo>
                  <a:pt x="2596896" y="9144"/>
                </a:lnTo>
                <a:lnTo>
                  <a:pt x="2596896" y="6096"/>
                </a:lnTo>
                <a:lnTo>
                  <a:pt x="2596896" y="0"/>
                </a:lnTo>
                <a:lnTo>
                  <a:pt x="2584704" y="0"/>
                </a:lnTo>
                <a:lnTo>
                  <a:pt x="2584704" y="9144"/>
                </a:lnTo>
                <a:lnTo>
                  <a:pt x="2584704" y="531368"/>
                </a:lnTo>
                <a:lnTo>
                  <a:pt x="2569464" y="521208"/>
                </a:lnTo>
                <a:lnTo>
                  <a:pt x="2545080" y="505968"/>
                </a:lnTo>
                <a:lnTo>
                  <a:pt x="2520696" y="487680"/>
                </a:lnTo>
                <a:lnTo>
                  <a:pt x="2474976" y="454152"/>
                </a:lnTo>
                <a:lnTo>
                  <a:pt x="2438400" y="417576"/>
                </a:lnTo>
                <a:lnTo>
                  <a:pt x="2410091" y="381000"/>
                </a:lnTo>
                <a:lnTo>
                  <a:pt x="2407920" y="377952"/>
                </a:lnTo>
                <a:lnTo>
                  <a:pt x="2407920" y="381000"/>
                </a:lnTo>
                <a:lnTo>
                  <a:pt x="2395728" y="359664"/>
                </a:lnTo>
                <a:lnTo>
                  <a:pt x="2386584" y="341376"/>
                </a:lnTo>
                <a:lnTo>
                  <a:pt x="2378735" y="323088"/>
                </a:lnTo>
                <a:lnTo>
                  <a:pt x="2377440" y="320040"/>
                </a:lnTo>
                <a:lnTo>
                  <a:pt x="2377440" y="323088"/>
                </a:lnTo>
                <a:lnTo>
                  <a:pt x="2371344" y="301752"/>
                </a:lnTo>
                <a:lnTo>
                  <a:pt x="2368296" y="283464"/>
                </a:lnTo>
                <a:lnTo>
                  <a:pt x="2368296" y="262128"/>
                </a:lnTo>
                <a:lnTo>
                  <a:pt x="2362200" y="262128"/>
                </a:lnTo>
                <a:lnTo>
                  <a:pt x="2362200" y="207264"/>
                </a:lnTo>
                <a:lnTo>
                  <a:pt x="990600" y="207264"/>
                </a:lnTo>
                <a:lnTo>
                  <a:pt x="990600" y="262128"/>
                </a:lnTo>
                <a:lnTo>
                  <a:pt x="2356104" y="262128"/>
                </a:lnTo>
                <a:lnTo>
                  <a:pt x="2362200" y="304800"/>
                </a:lnTo>
                <a:lnTo>
                  <a:pt x="2386584" y="365760"/>
                </a:lnTo>
                <a:lnTo>
                  <a:pt x="2414016" y="405384"/>
                </a:lnTo>
                <a:lnTo>
                  <a:pt x="2468880" y="460248"/>
                </a:lnTo>
                <a:lnTo>
                  <a:pt x="2538984" y="515112"/>
                </a:lnTo>
                <a:lnTo>
                  <a:pt x="2584704" y="540512"/>
                </a:lnTo>
                <a:lnTo>
                  <a:pt x="2584704" y="1752600"/>
                </a:lnTo>
                <a:lnTo>
                  <a:pt x="768096" y="1752600"/>
                </a:lnTo>
                <a:lnTo>
                  <a:pt x="768096" y="237744"/>
                </a:lnTo>
                <a:lnTo>
                  <a:pt x="838200" y="237744"/>
                </a:lnTo>
                <a:lnTo>
                  <a:pt x="838200" y="271272"/>
                </a:lnTo>
                <a:lnTo>
                  <a:pt x="908037" y="237744"/>
                </a:lnTo>
                <a:lnTo>
                  <a:pt x="914400" y="234696"/>
                </a:lnTo>
                <a:lnTo>
                  <a:pt x="902665" y="228600"/>
                </a:lnTo>
                <a:lnTo>
                  <a:pt x="838200" y="195072"/>
                </a:lnTo>
                <a:lnTo>
                  <a:pt x="838200" y="228600"/>
                </a:lnTo>
                <a:lnTo>
                  <a:pt x="768096" y="228600"/>
                </a:lnTo>
                <a:lnTo>
                  <a:pt x="768096" y="9144"/>
                </a:lnTo>
                <a:lnTo>
                  <a:pt x="2584704" y="9144"/>
                </a:lnTo>
                <a:lnTo>
                  <a:pt x="2584704" y="0"/>
                </a:lnTo>
                <a:lnTo>
                  <a:pt x="755904" y="0"/>
                </a:lnTo>
                <a:lnTo>
                  <a:pt x="755904" y="228600"/>
                </a:lnTo>
                <a:lnTo>
                  <a:pt x="0" y="228600"/>
                </a:lnTo>
                <a:lnTo>
                  <a:pt x="0" y="237744"/>
                </a:lnTo>
                <a:lnTo>
                  <a:pt x="755904" y="237744"/>
                </a:lnTo>
                <a:lnTo>
                  <a:pt x="755904" y="1761744"/>
                </a:lnTo>
                <a:lnTo>
                  <a:pt x="2596896" y="1761744"/>
                </a:lnTo>
                <a:lnTo>
                  <a:pt x="2596896" y="1758696"/>
                </a:lnTo>
                <a:lnTo>
                  <a:pt x="2596896" y="1752600"/>
                </a:lnTo>
                <a:lnTo>
                  <a:pt x="2596896" y="547293"/>
                </a:lnTo>
                <a:lnTo>
                  <a:pt x="2621280" y="560832"/>
                </a:lnTo>
                <a:lnTo>
                  <a:pt x="2682240" y="591312"/>
                </a:lnTo>
                <a:lnTo>
                  <a:pt x="2749296" y="615696"/>
                </a:lnTo>
                <a:lnTo>
                  <a:pt x="2819400" y="640080"/>
                </a:lnTo>
                <a:lnTo>
                  <a:pt x="2965704" y="676656"/>
                </a:lnTo>
                <a:lnTo>
                  <a:pt x="3044952" y="685800"/>
                </a:lnTo>
                <a:lnTo>
                  <a:pt x="3081528" y="691896"/>
                </a:lnTo>
                <a:lnTo>
                  <a:pt x="3121152" y="694944"/>
                </a:lnTo>
                <a:lnTo>
                  <a:pt x="3200400" y="694944"/>
                </a:lnTo>
                <a:lnTo>
                  <a:pt x="3240024" y="697992"/>
                </a:lnTo>
                <a:lnTo>
                  <a:pt x="3279648" y="697992"/>
                </a:lnTo>
                <a:lnTo>
                  <a:pt x="3316224" y="701040"/>
                </a:lnTo>
                <a:lnTo>
                  <a:pt x="3355848" y="707136"/>
                </a:lnTo>
                <a:lnTo>
                  <a:pt x="3432048" y="716280"/>
                </a:lnTo>
                <a:lnTo>
                  <a:pt x="3508248" y="731520"/>
                </a:lnTo>
                <a:lnTo>
                  <a:pt x="3648456" y="774192"/>
                </a:lnTo>
                <a:lnTo>
                  <a:pt x="3712464" y="801624"/>
                </a:lnTo>
                <a:lnTo>
                  <a:pt x="3745992" y="813816"/>
                </a:lnTo>
                <a:lnTo>
                  <a:pt x="3773424" y="829056"/>
                </a:lnTo>
                <a:lnTo>
                  <a:pt x="3803904" y="844296"/>
                </a:lnTo>
                <a:lnTo>
                  <a:pt x="3803904" y="2218944"/>
                </a:lnTo>
                <a:lnTo>
                  <a:pt x="5644896" y="2218944"/>
                </a:lnTo>
                <a:lnTo>
                  <a:pt x="5644896" y="2215908"/>
                </a:lnTo>
                <a:lnTo>
                  <a:pt x="3816096" y="2215896"/>
                </a:lnTo>
                <a:lnTo>
                  <a:pt x="5632704" y="2215896"/>
                </a:lnTo>
                <a:lnTo>
                  <a:pt x="5644896" y="2215908"/>
                </a:lnTo>
                <a:lnTo>
                  <a:pt x="5644896" y="2209800"/>
                </a:lnTo>
                <a:lnTo>
                  <a:pt x="5644896" y="1152144"/>
                </a:lnTo>
                <a:lnTo>
                  <a:pt x="6300216" y="1152144"/>
                </a:lnTo>
                <a:lnTo>
                  <a:pt x="6300216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8404" y="4044187"/>
            <a:ext cx="6311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>
                <a:latin typeface="Tahoma"/>
                <a:cs typeface="Tahoma"/>
              </a:rPr>
              <a:t>â</a:t>
            </a:r>
            <a:r>
              <a:rPr sz="1400" b="1" spc="-15">
                <a:latin typeface="Tahoma"/>
                <a:cs typeface="Tahoma"/>
              </a:rPr>
              <a:t>n</a:t>
            </a:r>
            <a:r>
              <a:rPr sz="1400" b="1">
                <a:latin typeface="Tahoma"/>
                <a:cs typeface="Tahoma"/>
              </a:rPr>
              <a:t>c</a:t>
            </a:r>
            <a:r>
              <a:rPr sz="1400" b="1" spc="-10">
                <a:latin typeface="Tahoma"/>
                <a:cs typeface="Tahoma"/>
              </a:rPr>
              <a:t>or</a:t>
            </a:r>
            <a:r>
              <a:rPr sz="1400" b="1" spc="-5"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16</a:t>
            </a:fld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8588" y="3129787"/>
            <a:ext cx="400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>
                <a:latin typeface="Tahoma"/>
                <a:cs typeface="Tahoma"/>
              </a:rPr>
              <a:t>L</a:t>
            </a:r>
            <a:r>
              <a:rPr sz="1400" b="1" spc="5">
                <a:latin typeface="Tahoma"/>
                <a:cs typeface="Tahoma"/>
              </a:rPr>
              <a:t>i</a:t>
            </a:r>
            <a:r>
              <a:rPr sz="1400" b="1" spc="-15">
                <a:latin typeface="Tahoma"/>
                <a:cs typeface="Tahoma"/>
              </a:rPr>
              <a:t>n</a:t>
            </a:r>
            <a:r>
              <a:rPr sz="1400" b="1" spc="-5">
                <a:latin typeface="Tahoma"/>
                <a:cs typeface="Tahoma"/>
              </a:rPr>
              <a:t>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3788" y="5373117"/>
            <a:ext cx="44291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>
                <a:latin typeface="Courier New"/>
                <a:cs typeface="Courier New"/>
              </a:rPr>
              <a:t>&lt;a name=“ancora”&gt;Texto da</a:t>
            </a:r>
            <a:r>
              <a:rPr sz="1600" b="1" spc="-5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âncora&lt;/a&gt;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795" y="926083"/>
            <a:ext cx="59474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95"/>
              <a:t>HTML </a:t>
            </a:r>
            <a:r>
              <a:rPr spc="-125"/>
              <a:t>- </a:t>
            </a:r>
            <a:r>
              <a:rPr spc="-245"/>
              <a:t>Elementos</a:t>
            </a:r>
            <a:r>
              <a:rPr spc="-35"/>
              <a:t> </a:t>
            </a:r>
            <a:r>
              <a:rPr spc="-335"/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1970683"/>
            <a:ext cx="5481320" cy="11252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15">
                <a:latin typeface="Arial"/>
                <a:cs typeface="Arial"/>
              </a:rPr>
              <a:t>Links </a:t>
            </a:r>
            <a:r>
              <a:rPr sz="3200" spc="-165">
                <a:latin typeface="Arial"/>
                <a:cs typeface="Arial"/>
              </a:rPr>
              <a:t>para </a:t>
            </a:r>
            <a:r>
              <a:rPr sz="3200" spc="-100">
                <a:latin typeface="Arial"/>
                <a:cs typeface="Arial"/>
              </a:rPr>
              <a:t>outros</a:t>
            </a:r>
            <a:r>
              <a:rPr sz="3200" spc="-75">
                <a:latin typeface="Arial"/>
                <a:cs typeface="Arial"/>
              </a:rPr>
              <a:t> </a:t>
            </a:r>
            <a:r>
              <a:rPr sz="3200" spc="-165">
                <a:latin typeface="Arial"/>
                <a:cs typeface="Arial"/>
              </a:rPr>
              <a:t>sites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>
                <a:latin typeface="Arial"/>
                <a:cs typeface="Arial"/>
              </a:rPr>
              <a:t>– </a:t>
            </a:r>
            <a:r>
              <a:rPr sz="2800" spc="-110">
                <a:latin typeface="Arial"/>
                <a:cs typeface="Arial"/>
              </a:rPr>
              <a:t>Utiliza-se </a:t>
            </a:r>
            <a:r>
              <a:rPr sz="2800" spc="-215">
                <a:latin typeface="Arial"/>
                <a:cs typeface="Arial"/>
              </a:rPr>
              <a:t>a </a:t>
            </a:r>
            <a:r>
              <a:rPr sz="2800" spc="-365">
                <a:latin typeface="Arial"/>
                <a:cs typeface="Arial"/>
              </a:rPr>
              <a:t>URL </a:t>
            </a:r>
            <a:r>
              <a:rPr sz="2800" spc="-90">
                <a:latin typeface="Arial"/>
                <a:cs typeface="Arial"/>
              </a:rPr>
              <a:t>do </a:t>
            </a:r>
            <a:r>
              <a:rPr sz="2800" spc="-40">
                <a:latin typeface="Arial"/>
                <a:cs typeface="Arial"/>
              </a:rPr>
              <a:t>outro</a:t>
            </a:r>
            <a:r>
              <a:rPr sz="2800" spc="-560">
                <a:latin typeface="Arial"/>
                <a:cs typeface="Arial"/>
              </a:rPr>
              <a:t> </a:t>
            </a:r>
            <a:r>
              <a:rPr sz="2800" spc="-95">
                <a:latin typeface="Arial"/>
                <a:cs typeface="Arial"/>
              </a:rPr>
              <a:t>arquivo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8593" y="3740024"/>
            <a:ext cx="7772400" cy="1872948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04"/>
              </a:spcBef>
            </a:pPr>
            <a:r>
              <a:rPr sz="2000" spc="-5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93980">
              <a:lnSpc>
                <a:spcPct val="100000"/>
              </a:lnSpc>
            </a:pPr>
            <a:r>
              <a:rPr sz="2000" spc="-5">
                <a:latin typeface="Courier New"/>
                <a:cs typeface="Courier New"/>
              </a:rPr>
              <a:t>&lt;body&gt;</a:t>
            </a:r>
            <a:endParaRPr sz="2000">
              <a:latin typeface="Courier New"/>
              <a:cs typeface="Courier New"/>
            </a:endParaRPr>
          </a:p>
          <a:p>
            <a:pPr marL="414020">
              <a:lnSpc>
                <a:spcPct val="100000"/>
              </a:lnSpc>
            </a:pPr>
            <a:r>
              <a:rPr sz="2000" b="1" spc="-5">
                <a:latin typeface="Courier New"/>
                <a:cs typeface="Courier New"/>
              </a:rPr>
              <a:t>&lt;a href= </a:t>
            </a:r>
            <a:r>
              <a:rPr sz="2000" spc="-10">
                <a:latin typeface="Courier New"/>
                <a:cs typeface="Courier New"/>
              </a:rPr>
              <a:t>“</a:t>
            </a:r>
            <a:r>
              <a:rPr sz="2000"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2"/>
              </a:rPr>
              <a:t>http://www.google.com.br</a:t>
            </a:r>
            <a:r>
              <a:rPr sz="2000" spc="-10">
                <a:latin typeface="Courier New"/>
                <a:cs typeface="Courier New"/>
              </a:rPr>
              <a:t>”</a:t>
            </a:r>
            <a:r>
              <a:rPr sz="2000" b="1" spc="-10">
                <a:latin typeface="Courier New"/>
                <a:cs typeface="Courier New"/>
              </a:rPr>
              <a:t>&gt; </a:t>
            </a:r>
            <a:r>
              <a:rPr sz="2000" spc="-10">
                <a:latin typeface="Courier New"/>
                <a:cs typeface="Courier New"/>
              </a:rPr>
              <a:t>Grade </a:t>
            </a:r>
            <a:r>
              <a:rPr sz="2000" spc="-5">
                <a:latin typeface="Courier New"/>
                <a:cs typeface="Courier New"/>
              </a:rPr>
              <a:t>Do </a:t>
            </a:r>
            <a:r>
              <a:rPr sz="2000" spc="-10">
                <a:latin typeface="Courier New"/>
                <a:cs typeface="Courier New"/>
              </a:rPr>
              <a:t>Curso</a:t>
            </a:r>
            <a:r>
              <a:rPr sz="2000" spc="45">
                <a:latin typeface="Courier New"/>
                <a:cs typeface="Courier New"/>
              </a:rPr>
              <a:t> </a:t>
            </a:r>
            <a:r>
              <a:rPr sz="2000" b="1" spc="-10">
                <a:latin typeface="Courier New"/>
                <a:cs typeface="Courier New"/>
              </a:rPr>
              <a:t>&lt;/a&gt;</a:t>
            </a:r>
            <a:endParaRPr sz="2000">
              <a:latin typeface="Courier New"/>
              <a:cs typeface="Courier New"/>
            </a:endParaRPr>
          </a:p>
          <a:p>
            <a:pPr marL="93980">
              <a:lnSpc>
                <a:spcPct val="100000"/>
              </a:lnSpc>
            </a:pPr>
            <a:r>
              <a:rPr sz="2000" spc="-5">
                <a:latin typeface="Courier New"/>
                <a:cs typeface="Courier New"/>
              </a:rPr>
              <a:t>&lt;/body&gt;</a:t>
            </a:r>
            <a:endParaRPr sz="2000">
              <a:latin typeface="Courier New"/>
              <a:cs typeface="Courier New"/>
            </a:endParaRPr>
          </a:p>
          <a:p>
            <a:pPr marL="93980">
              <a:lnSpc>
                <a:spcPct val="100000"/>
              </a:lnSpc>
            </a:pPr>
            <a:r>
              <a:rPr sz="2000" spc="-5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795" y="926083"/>
            <a:ext cx="59474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95"/>
              <a:t>HTML </a:t>
            </a:r>
            <a:r>
              <a:rPr spc="-125"/>
              <a:t>- </a:t>
            </a:r>
            <a:r>
              <a:rPr spc="-245"/>
              <a:t>Elementos</a:t>
            </a:r>
            <a:r>
              <a:rPr spc="-35"/>
              <a:t> </a:t>
            </a:r>
            <a:r>
              <a:rPr spc="-335"/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2006258"/>
            <a:ext cx="6421120" cy="17087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710">
                <a:solidFill>
                  <a:srgbClr val="BF4F4C"/>
                </a:solidFill>
                <a:latin typeface="Wingdings"/>
                <a:cs typeface="Wingdings"/>
              </a:rPr>
              <a:t></a:t>
            </a:r>
            <a:r>
              <a:rPr sz="2800" spc="710">
                <a:latin typeface="Tahoma"/>
                <a:cs typeface="Tahoma"/>
              </a:rPr>
              <a:t>Tipos</a:t>
            </a:r>
            <a:r>
              <a:rPr sz="2800" spc="-50">
                <a:latin typeface="Tahoma"/>
                <a:cs typeface="Tahoma"/>
              </a:rPr>
              <a:t> </a:t>
            </a:r>
            <a:r>
              <a:rPr sz="2800" spc="5">
                <a:latin typeface="Tahoma"/>
                <a:cs typeface="Tahoma"/>
              </a:rPr>
              <a:t>de URL</a:t>
            </a:r>
            <a:endParaRPr sz="28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65"/>
              </a:spcBef>
            </a:pPr>
            <a:r>
              <a:rPr sz="2400" spc="885">
                <a:solidFill>
                  <a:srgbClr val="BF4F4C"/>
                </a:solidFill>
                <a:latin typeface="Wingdings"/>
                <a:cs typeface="Wingdings"/>
              </a:rPr>
              <a:t></a:t>
            </a:r>
            <a:r>
              <a:rPr sz="2400" spc="885">
                <a:latin typeface="Tahoma"/>
                <a:cs typeface="Tahoma"/>
              </a:rPr>
              <a:t>HTTP</a:t>
            </a:r>
            <a:r>
              <a:rPr sz="2400">
                <a:latin typeface="Tahoma"/>
                <a:cs typeface="Tahoma"/>
              </a:rPr>
              <a:t> (Hypertext </a:t>
            </a:r>
            <a:r>
              <a:rPr sz="2400" spc="-40">
                <a:latin typeface="Tahoma"/>
                <a:cs typeface="Tahoma"/>
              </a:rPr>
              <a:t>Transfer </a:t>
            </a:r>
            <a:r>
              <a:rPr sz="2400" spc="-5">
                <a:latin typeface="Tahoma"/>
                <a:cs typeface="Tahoma"/>
              </a:rPr>
              <a:t>Protocol)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2000" spc="350">
                <a:solidFill>
                  <a:srgbClr val="BF4F4C"/>
                </a:solidFill>
                <a:latin typeface="Wingdings"/>
                <a:cs typeface="Wingdings"/>
              </a:rPr>
              <a:t></a:t>
            </a:r>
            <a:r>
              <a:rPr sz="2000" spc="350">
                <a:latin typeface="Tahoma"/>
                <a:cs typeface="Tahoma"/>
              </a:rPr>
              <a:t>Transfere </a:t>
            </a:r>
            <a:r>
              <a:rPr sz="2000" spc="-10">
                <a:latin typeface="Tahoma"/>
                <a:cs typeface="Tahoma"/>
              </a:rPr>
              <a:t>informações para </a:t>
            </a:r>
            <a:r>
              <a:rPr sz="2000" spc="-5">
                <a:latin typeface="Tahoma"/>
                <a:cs typeface="Tahoma"/>
              </a:rPr>
              <a:t>os</a:t>
            </a:r>
            <a:r>
              <a:rPr sz="2000" spc="-245">
                <a:latin typeface="Tahoma"/>
                <a:cs typeface="Tahoma"/>
              </a:rPr>
              <a:t> </a:t>
            </a:r>
            <a:r>
              <a:rPr sz="2000" spc="-95">
                <a:latin typeface="Tahoma"/>
                <a:cs typeface="Tahoma"/>
              </a:rPr>
              <a:t>navegadores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755">
                <a:solidFill>
                  <a:srgbClr val="BF4F4C"/>
                </a:solidFill>
                <a:latin typeface="Wingdings"/>
                <a:cs typeface="Wingdings"/>
              </a:rPr>
              <a:t></a:t>
            </a:r>
            <a:r>
              <a:rPr sz="2000" spc="755">
                <a:latin typeface="Tahoma"/>
                <a:cs typeface="Tahoma"/>
              </a:rPr>
              <a:t>Ex.:</a:t>
            </a:r>
            <a:r>
              <a:rPr sz="2000" spc="30">
                <a:latin typeface="Tahoma"/>
                <a:cs typeface="Tahoma"/>
              </a:rPr>
              <a:t> </a:t>
            </a:r>
            <a:r>
              <a:rPr sz="2000" spc="-105">
                <a:solidFill>
                  <a:srgbClr val="33CCCC"/>
                </a:solidFill>
                <a:latin typeface="Tahoma"/>
                <a:cs typeface="Tahoma"/>
                <a:hlinkClick r:id="rId2"/>
              </a:rPr>
              <a:t>http</a:t>
            </a:r>
            <a:r>
              <a:rPr sz="2000" spc="-105">
                <a:latin typeface="Tahoma"/>
                <a:cs typeface="Tahoma"/>
                <a:hlinkClick r:id="rId2"/>
              </a:rPr>
              <a:t>://</a:t>
            </a:r>
            <a:r>
              <a:rPr sz="2000" spc="-105">
                <a:solidFill>
                  <a:srgbClr val="FF6600"/>
                </a:solidFill>
                <a:latin typeface="Tahoma"/>
                <a:cs typeface="Tahoma"/>
                <a:hlinkClick r:id="rId2"/>
              </a:rPr>
              <a:t>www.foo.com</a:t>
            </a:r>
            <a:r>
              <a:rPr sz="2000" spc="-105">
                <a:latin typeface="Tahoma"/>
                <a:cs typeface="Tahoma"/>
                <a:hlinkClick r:id="rId2"/>
              </a:rPr>
              <a:t>/</a:t>
            </a:r>
            <a:r>
              <a:rPr sz="2000" spc="-105">
                <a:solidFill>
                  <a:srgbClr val="0000FF"/>
                </a:solidFill>
                <a:latin typeface="Tahoma"/>
                <a:cs typeface="Tahoma"/>
                <a:hlinkClick r:id="rId2"/>
              </a:rPr>
              <a:t>home/foo/index.html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2072" y="377952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42671" y="60959"/>
                </a:moveTo>
                <a:lnTo>
                  <a:pt x="33527" y="60959"/>
                </a:lnTo>
                <a:lnTo>
                  <a:pt x="33527" y="533400"/>
                </a:lnTo>
                <a:lnTo>
                  <a:pt x="42671" y="533400"/>
                </a:lnTo>
                <a:lnTo>
                  <a:pt x="42671" y="60959"/>
                </a:lnTo>
                <a:close/>
              </a:path>
              <a:path w="76200" h="533400">
                <a:moveTo>
                  <a:pt x="39623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0959"/>
                </a:lnTo>
                <a:lnTo>
                  <a:pt x="68884" y="60959"/>
                </a:lnTo>
                <a:lnTo>
                  <a:pt x="39623" y="0"/>
                </a:lnTo>
                <a:close/>
              </a:path>
              <a:path w="76200" h="533400">
                <a:moveTo>
                  <a:pt x="68884" y="60959"/>
                </a:moveTo>
                <a:lnTo>
                  <a:pt x="42671" y="60959"/>
                </a:lnTo>
                <a:lnTo>
                  <a:pt x="42671" y="76200"/>
                </a:lnTo>
                <a:lnTo>
                  <a:pt x="76200" y="76200"/>
                </a:lnTo>
                <a:lnTo>
                  <a:pt x="68884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70835" y="4358133"/>
            <a:ext cx="8591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>
                <a:latin typeface="Tahoma"/>
                <a:cs typeface="Tahoma"/>
              </a:rPr>
              <a:t>Protocolo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57471" y="377952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42672" y="60959"/>
                </a:moveTo>
                <a:lnTo>
                  <a:pt x="33527" y="60959"/>
                </a:lnTo>
                <a:lnTo>
                  <a:pt x="33527" y="533400"/>
                </a:lnTo>
                <a:lnTo>
                  <a:pt x="42672" y="533400"/>
                </a:lnTo>
                <a:lnTo>
                  <a:pt x="42672" y="60959"/>
                </a:lnTo>
                <a:close/>
              </a:path>
              <a:path w="76200" h="533400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0959"/>
                </a:lnTo>
                <a:lnTo>
                  <a:pt x="68884" y="60959"/>
                </a:lnTo>
                <a:lnTo>
                  <a:pt x="39624" y="0"/>
                </a:lnTo>
                <a:close/>
              </a:path>
              <a:path w="76200" h="533400">
                <a:moveTo>
                  <a:pt x="68884" y="60959"/>
                </a:moveTo>
                <a:lnTo>
                  <a:pt x="42672" y="60959"/>
                </a:lnTo>
                <a:lnTo>
                  <a:pt x="42672" y="76200"/>
                </a:lnTo>
                <a:lnTo>
                  <a:pt x="76200" y="76200"/>
                </a:lnTo>
                <a:lnTo>
                  <a:pt x="68884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40555" y="4342893"/>
            <a:ext cx="43243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>
                <a:latin typeface="Tahoma"/>
                <a:cs typeface="Tahoma"/>
              </a:rPr>
              <a:t>H</a:t>
            </a:r>
            <a:r>
              <a:rPr sz="1600" spc="-10">
                <a:latin typeface="Tahoma"/>
                <a:cs typeface="Tahoma"/>
              </a:rPr>
              <a:t>o</a:t>
            </a:r>
            <a:r>
              <a:rPr sz="1600">
                <a:latin typeface="Tahoma"/>
                <a:cs typeface="Tahoma"/>
              </a:rPr>
              <a:t>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79211" y="4339845"/>
            <a:ext cx="16929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>
                <a:latin typeface="Tahoma"/>
                <a:cs typeface="Tahoma"/>
              </a:rPr>
              <a:t>Diretório </a:t>
            </a:r>
            <a:r>
              <a:rPr sz="1600">
                <a:latin typeface="Tahoma"/>
                <a:cs typeface="Tahoma"/>
              </a:rPr>
              <a:t>e</a:t>
            </a:r>
            <a:r>
              <a:rPr sz="1600" spc="-30">
                <a:latin typeface="Tahoma"/>
                <a:cs typeface="Tahoma"/>
              </a:rPr>
              <a:t> </a:t>
            </a:r>
            <a:r>
              <a:rPr sz="1600" spc="-10">
                <a:latin typeface="Tahoma"/>
                <a:cs typeface="Tahoma"/>
              </a:rPr>
              <a:t>arquivo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7879" y="377952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42672" y="60959"/>
                </a:moveTo>
                <a:lnTo>
                  <a:pt x="33528" y="60959"/>
                </a:lnTo>
                <a:lnTo>
                  <a:pt x="33528" y="533400"/>
                </a:lnTo>
                <a:lnTo>
                  <a:pt x="42672" y="533400"/>
                </a:lnTo>
                <a:lnTo>
                  <a:pt x="42672" y="60959"/>
                </a:lnTo>
                <a:close/>
              </a:path>
              <a:path w="76200" h="533400">
                <a:moveTo>
                  <a:pt x="36575" y="0"/>
                </a:moveTo>
                <a:lnTo>
                  <a:pt x="0" y="76200"/>
                </a:lnTo>
                <a:lnTo>
                  <a:pt x="33528" y="76200"/>
                </a:lnTo>
                <a:lnTo>
                  <a:pt x="33528" y="60959"/>
                </a:lnTo>
                <a:lnTo>
                  <a:pt x="68275" y="60959"/>
                </a:lnTo>
                <a:lnTo>
                  <a:pt x="36575" y="0"/>
                </a:lnTo>
                <a:close/>
              </a:path>
              <a:path w="76200" h="533400">
                <a:moveTo>
                  <a:pt x="68275" y="60959"/>
                </a:moveTo>
                <a:lnTo>
                  <a:pt x="42672" y="60959"/>
                </a:lnTo>
                <a:lnTo>
                  <a:pt x="42672" y="76200"/>
                </a:lnTo>
                <a:lnTo>
                  <a:pt x="76200" y="76200"/>
                </a:lnTo>
                <a:lnTo>
                  <a:pt x="68275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2027" y="926083"/>
            <a:ext cx="60426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95"/>
              <a:t>HTML </a:t>
            </a:r>
            <a:r>
              <a:rPr spc="-260"/>
              <a:t>– </a:t>
            </a:r>
            <a:r>
              <a:rPr spc="-245"/>
              <a:t>Elementos</a:t>
            </a:r>
            <a:r>
              <a:rPr spc="105"/>
              <a:t> </a:t>
            </a:r>
            <a:r>
              <a:rPr spc="-280"/>
              <a:t>básicos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19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1970328"/>
            <a:ext cx="5565140" cy="236664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54">
                <a:latin typeface="Arial"/>
                <a:cs typeface="Arial"/>
              </a:rPr>
              <a:t>Tabelas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-"/>
              <a:tabLst>
                <a:tab pos="356870" algn="l"/>
                <a:tab pos="357505" algn="l"/>
              </a:tabLst>
            </a:pPr>
            <a:r>
              <a:rPr sz="3200" spc="-145">
                <a:latin typeface="Arial"/>
                <a:cs typeface="Arial"/>
              </a:rPr>
              <a:t>Exibir </a:t>
            </a:r>
            <a:r>
              <a:rPr sz="3200" spc="-185">
                <a:latin typeface="Arial"/>
                <a:cs typeface="Arial"/>
              </a:rPr>
              <a:t>dados</a:t>
            </a:r>
            <a:r>
              <a:rPr sz="3200" spc="-140">
                <a:latin typeface="Arial"/>
                <a:cs typeface="Arial"/>
              </a:rPr>
              <a:t> </a:t>
            </a:r>
            <a:r>
              <a:rPr sz="3200" spc="-135">
                <a:latin typeface="Arial"/>
                <a:cs typeface="Arial"/>
              </a:rPr>
              <a:t>tabulares.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-"/>
              <a:tabLst>
                <a:tab pos="356870" algn="l"/>
                <a:tab pos="357505" algn="l"/>
              </a:tabLst>
            </a:pPr>
            <a:r>
              <a:rPr sz="3200" spc="-195">
                <a:latin typeface="Arial"/>
                <a:cs typeface="Arial"/>
              </a:rPr>
              <a:t>Organizar </a:t>
            </a:r>
            <a:r>
              <a:rPr sz="3200" spc="-160">
                <a:latin typeface="Arial"/>
                <a:cs typeface="Arial"/>
              </a:rPr>
              <a:t>em</a:t>
            </a:r>
            <a:r>
              <a:rPr sz="3200" spc="-95">
                <a:latin typeface="Arial"/>
                <a:cs typeface="Arial"/>
              </a:rPr>
              <a:t> </a:t>
            </a:r>
            <a:r>
              <a:rPr sz="3200" spc="-125">
                <a:latin typeface="Arial"/>
                <a:cs typeface="Arial"/>
              </a:rPr>
              <a:t>linhas.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-"/>
              <a:tabLst>
                <a:tab pos="356870" algn="l"/>
                <a:tab pos="357505" algn="l"/>
              </a:tabLst>
            </a:pPr>
            <a:r>
              <a:rPr sz="3200" spc="-204">
                <a:latin typeface="Arial"/>
                <a:cs typeface="Arial"/>
              </a:rPr>
              <a:t>Linhas </a:t>
            </a:r>
            <a:r>
              <a:rPr sz="3200" spc="-235">
                <a:latin typeface="Arial"/>
                <a:cs typeface="Arial"/>
              </a:rPr>
              <a:t>são </a:t>
            </a:r>
            <a:r>
              <a:rPr sz="3200" spc="-114">
                <a:latin typeface="Arial"/>
                <a:cs typeface="Arial"/>
              </a:rPr>
              <a:t>divididas </a:t>
            </a:r>
            <a:r>
              <a:rPr sz="3200" spc="-160">
                <a:latin typeface="Arial"/>
                <a:cs typeface="Arial"/>
              </a:rPr>
              <a:t>em</a:t>
            </a:r>
            <a:r>
              <a:rPr sz="3200" spc="-110">
                <a:latin typeface="Arial"/>
                <a:cs typeface="Arial"/>
              </a:rPr>
              <a:t> </a:t>
            </a:r>
            <a:r>
              <a:rPr sz="3200" spc="-150">
                <a:latin typeface="Arial"/>
                <a:cs typeface="Arial"/>
              </a:rPr>
              <a:t>células.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0588" y="4686096"/>
            <a:ext cx="2376170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20">
                <a:latin typeface="Arial"/>
                <a:cs typeface="Arial"/>
              </a:rPr>
              <a:t>&lt;table&gt; </a:t>
            </a:r>
            <a:r>
              <a:rPr sz="2000" b="1" spc="-180">
                <a:latin typeface="Arial"/>
                <a:cs typeface="Arial"/>
              </a:rPr>
              <a:t>=</a:t>
            </a:r>
            <a:r>
              <a:rPr sz="2000" b="1" spc="-70">
                <a:latin typeface="Arial"/>
                <a:cs typeface="Arial"/>
              </a:rPr>
              <a:t> </a:t>
            </a:r>
            <a:r>
              <a:rPr sz="2000" b="1" spc="-100">
                <a:latin typeface="Arial"/>
                <a:cs typeface="Arial"/>
              </a:rPr>
              <a:t>tabela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5">
                <a:latin typeface="Arial"/>
                <a:cs typeface="Arial"/>
              </a:rPr>
              <a:t>&lt;tr&gt; </a:t>
            </a:r>
            <a:r>
              <a:rPr sz="2000" b="1" spc="-180">
                <a:latin typeface="Arial"/>
                <a:cs typeface="Arial"/>
              </a:rPr>
              <a:t>=</a:t>
            </a:r>
            <a:r>
              <a:rPr sz="2000" b="1" spc="-105">
                <a:latin typeface="Arial"/>
                <a:cs typeface="Arial"/>
              </a:rPr>
              <a:t> </a:t>
            </a:r>
            <a:r>
              <a:rPr sz="2000" b="1" spc="-114">
                <a:latin typeface="Arial"/>
                <a:cs typeface="Arial"/>
              </a:rPr>
              <a:t>linha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30">
                <a:latin typeface="Arial"/>
                <a:cs typeface="Arial"/>
              </a:rPr>
              <a:t>&lt;td&gt; </a:t>
            </a:r>
            <a:r>
              <a:rPr sz="2000" b="1" spc="-180">
                <a:latin typeface="Arial"/>
                <a:cs typeface="Arial"/>
              </a:rPr>
              <a:t>= </a:t>
            </a:r>
            <a:r>
              <a:rPr sz="2000" b="1" spc="-135">
                <a:latin typeface="Arial"/>
                <a:cs typeface="Arial"/>
              </a:rPr>
              <a:t>célula </a:t>
            </a:r>
            <a:r>
              <a:rPr sz="2000" b="1" spc="-130">
                <a:latin typeface="Arial"/>
                <a:cs typeface="Arial"/>
              </a:rPr>
              <a:t>de</a:t>
            </a:r>
            <a:r>
              <a:rPr sz="2000" b="1" spc="-30">
                <a:latin typeface="Arial"/>
                <a:cs typeface="Arial"/>
              </a:rPr>
              <a:t> </a:t>
            </a:r>
            <a:r>
              <a:rPr sz="2000" b="1" spc="-175">
                <a:latin typeface="Arial"/>
                <a:cs typeface="Arial"/>
              </a:rPr>
              <a:t>dados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25">
                <a:latin typeface="Arial"/>
                <a:cs typeface="Arial"/>
              </a:rPr>
              <a:t>&lt;th&gt; </a:t>
            </a:r>
            <a:r>
              <a:rPr sz="2000" b="1" spc="-180">
                <a:latin typeface="Arial"/>
                <a:cs typeface="Arial"/>
              </a:rPr>
              <a:t>= </a:t>
            </a:r>
            <a:r>
              <a:rPr sz="2000" b="1" spc="-135">
                <a:latin typeface="Arial"/>
                <a:cs typeface="Arial"/>
              </a:rPr>
              <a:t>célula </a:t>
            </a:r>
            <a:r>
              <a:rPr sz="2000" b="1" spc="-130">
                <a:latin typeface="Arial"/>
                <a:cs typeface="Arial"/>
              </a:rPr>
              <a:t>de</a:t>
            </a:r>
            <a:r>
              <a:rPr sz="2000" b="1" spc="-20">
                <a:latin typeface="Arial"/>
                <a:cs typeface="Arial"/>
              </a:rPr>
              <a:t> </a:t>
            </a:r>
            <a:r>
              <a:rPr sz="2000" b="1" spc="-70">
                <a:latin typeface="Arial"/>
                <a:cs typeface="Arial"/>
              </a:rPr>
              <a:t>título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588" y="926083"/>
            <a:ext cx="47174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95"/>
              <a:t>HTML </a:t>
            </a:r>
            <a:r>
              <a:rPr spc="-125"/>
              <a:t>- </a:t>
            </a:r>
            <a:r>
              <a:rPr spc="-260"/>
              <a:t>Tipos </a:t>
            </a:r>
            <a:r>
              <a:rPr spc="-204"/>
              <a:t>de</a:t>
            </a:r>
            <a:r>
              <a:rPr spc="-50"/>
              <a:t> </a:t>
            </a:r>
            <a:r>
              <a:rPr spc="-655"/>
              <a:t>TAG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2016403"/>
            <a:ext cx="5407660" cy="11252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50">
                <a:latin typeface="Arial"/>
                <a:cs typeface="Arial"/>
              </a:rPr>
              <a:t>Container</a:t>
            </a:r>
            <a:r>
              <a:rPr sz="3200" spc="-114">
                <a:latin typeface="Arial"/>
                <a:cs typeface="Arial"/>
              </a:rPr>
              <a:t> </a:t>
            </a:r>
            <a:r>
              <a:rPr sz="3200" spc="-475">
                <a:latin typeface="Arial"/>
                <a:cs typeface="Arial"/>
              </a:rPr>
              <a:t>TAG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>
                <a:latin typeface="Arial"/>
                <a:cs typeface="Arial"/>
              </a:rPr>
              <a:t>– </a:t>
            </a:r>
            <a:r>
              <a:rPr sz="2800" spc="-90">
                <a:latin typeface="Arial"/>
                <a:cs typeface="Arial"/>
              </a:rPr>
              <a:t>Delimitam </a:t>
            </a:r>
            <a:r>
              <a:rPr sz="2800" spc="-125">
                <a:latin typeface="Arial"/>
                <a:cs typeface="Arial"/>
              </a:rPr>
              <a:t>partes </a:t>
            </a:r>
            <a:r>
              <a:rPr sz="2800" spc="-90">
                <a:latin typeface="Arial"/>
                <a:cs typeface="Arial"/>
              </a:rPr>
              <a:t>do</a:t>
            </a:r>
            <a:r>
              <a:rPr sz="2800" spc="-355">
                <a:latin typeface="Arial"/>
                <a:cs typeface="Arial"/>
              </a:rPr>
              <a:t> </a:t>
            </a:r>
            <a:r>
              <a:rPr sz="2800" spc="-105">
                <a:latin typeface="Arial"/>
                <a:cs typeface="Arial"/>
              </a:rPr>
              <a:t>documento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3596" y="5001259"/>
            <a:ext cx="438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solidFill>
                  <a:srgbClr val="FF6600"/>
                </a:solidFill>
                <a:latin typeface="Tahoma"/>
                <a:cs typeface="Tahoma"/>
              </a:rPr>
              <a:t>&lt;</a:t>
            </a:r>
            <a:r>
              <a:rPr sz="1800" b="1" spc="-10">
                <a:solidFill>
                  <a:srgbClr val="66CCFF"/>
                </a:solidFill>
                <a:latin typeface="Tahoma"/>
                <a:cs typeface="Tahoma"/>
              </a:rPr>
              <a:t>A</a:t>
            </a:r>
            <a:r>
              <a:rPr sz="1800" b="1">
                <a:solidFill>
                  <a:srgbClr val="66CCFF"/>
                </a:solidFill>
                <a:latin typeface="Tahoma"/>
                <a:cs typeface="Tahoma"/>
              </a:rPr>
              <a:t> </a:t>
            </a:r>
            <a:r>
              <a:rPr sz="1800" b="1" spc="-5">
                <a:solidFill>
                  <a:srgbClr val="FF9595"/>
                </a:solidFill>
                <a:latin typeface="Tahoma"/>
                <a:cs typeface="Tahoma"/>
              </a:rPr>
              <a:t>HREF=“pagina.html”</a:t>
            </a:r>
            <a:r>
              <a:rPr sz="1800" b="1" spc="-5">
                <a:solidFill>
                  <a:srgbClr val="FF6600"/>
                </a:solidFill>
                <a:latin typeface="Tahoma"/>
                <a:cs typeface="Tahoma"/>
              </a:rPr>
              <a:t>&gt;</a:t>
            </a:r>
            <a:r>
              <a:rPr sz="1800" b="1" spc="-5">
                <a:latin typeface="Tahoma"/>
                <a:cs typeface="Tahoma"/>
              </a:rPr>
              <a:t>Voltar</a:t>
            </a:r>
            <a:r>
              <a:rPr sz="1800" b="1" spc="-5">
                <a:solidFill>
                  <a:srgbClr val="FF6600"/>
                </a:solidFill>
                <a:latin typeface="Tahoma"/>
                <a:cs typeface="Tahoma"/>
              </a:rPr>
              <a:t>&lt;</a:t>
            </a:r>
            <a:r>
              <a:rPr sz="1800" b="1" spc="-5">
                <a:solidFill>
                  <a:srgbClr val="66CCFF"/>
                </a:solidFill>
                <a:latin typeface="Tahoma"/>
                <a:cs typeface="Tahoma"/>
              </a:rPr>
              <a:t>/A</a:t>
            </a:r>
            <a:r>
              <a:rPr sz="1800" b="1" spc="-5">
                <a:solidFill>
                  <a:srgbClr val="FF6600"/>
                </a:solidFill>
                <a:latin typeface="Tahoma"/>
                <a:cs typeface="Tahoma"/>
              </a:rPr>
              <a:t>&gt;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9707" y="3730244"/>
            <a:ext cx="151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solidFill>
                  <a:srgbClr val="FF6600"/>
                </a:solidFill>
                <a:latin typeface="Tahoma"/>
                <a:cs typeface="Tahoma"/>
              </a:rPr>
              <a:t>Tag de</a:t>
            </a:r>
            <a:r>
              <a:rPr sz="1800" b="1" spc="-65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1800" b="1">
                <a:solidFill>
                  <a:srgbClr val="FF6600"/>
                </a:solidFill>
                <a:latin typeface="Tahoma"/>
                <a:cs typeface="Tahoma"/>
              </a:rPr>
              <a:t>Início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45920" y="4166615"/>
            <a:ext cx="2959735" cy="762000"/>
          </a:xfrm>
          <a:custGeom>
            <a:avLst/>
            <a:gdLst/>
            <a:ahLst/>
            <a:cxnLst/>
            <a:rect l="l" t="t" r="r" b="b"/>
            <a:pathLst>
              <a:path w="2959735" h="762000">
                <a:moveTo>
                  <a:pt x="2959608" y="533400"/>
                </a:moveTo>
                <a:lnTo>
                  <a:pt x="2958033" y="526694"/>
                </a:lnTo>
                <a:lnTo>
                  <a:pt x="2953893" y="520827"/>
                </a:lnTo>
                <a:lnTo>
                  <a:pt x="2948025" y="516686"/>
                </a:lnTo>
                <a:lnTo>
                  <a:pt x="2941320" y="515112"/>
                </a:lnTo>
                <a:lnTo>
                  <a:pt x="1469136" y="515112"/>
                </a:lnTo>
                <a:lnTo>
                  <a:pt x="1469136" y="0"/>
                </a:lnTo>
                <a:lnTo>
                  <a:pt x="1432560" y="0"/>
                </a:lnTo>
                <a:lnTo>
                  <a:pt x="1432560" y="515112"/>
                </a:lnTo>
                <a:lnTo>
                  <a:pt x="18275" y="515112"/>
                </a:lnTo>
                <a:lnTo>
                  <a:pt x="11569" y="516686"/>
                </a:lnTo>
                <a:lnTo>
                  <a:pt x="5702" y="520827"/>
                </a:lnTo>
                <a:lnTo>
                  <a:pt x="1562" y="526694"/>
                </a:lnTo>
                <a:lnTo>
                  <a:pt x="0" y="533400"/>
                </a:lnTo>
                <a:lnTo>
                  <a:pt x="0" y="762000"/>
                </a:lnTo>
                <a:lnTo>
                  <a:pt x="39624" y="762000"/>
                </a:lnTo>
                <a:lnTo>
                  <a:pt x="39624" y="551688"/>
                </a:lnTo>
                <a:lnTo>
                  <a:pt x="2919984" y="551688"/>
                </a:lnTo>
                <a:lnTo>
                  <a:pt x="2919984" y="762000"/>
                </a:lnTo>
                <a:lnTo>
                  <a:pt x="2959608" y="762000"/>
                </a:lnTo>
                <a:lnTo>
                  <a:pt x="2959608" y="551688"/>
                </a:lnTo>
                <a:lnTo>
                  <a:pt x="2959608" y="533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77459" y="3727196"/>
            <a:ext cx="1282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solidFill>
                  <a:srgbClr val="4E80BC"/>
                </a:solidFill>
                <a:latin typeface="Tahoma"/>
                <a:cs typeface="Tahoma"/>
              </a:rPr>
              <a:t>Tag de</a:t>
            </a:r>
            <a:r>
              <a:rPr sz="1800" b="1" spc="-60">
                <a:solidFill>
                  <a:srgbClr val="4E80BC"/>
                </a:solidFill>
                <a:latin typeface="Tahoma"/>
                <a:cs typeface="Tahoma"/>
              </a:rPr>
              <a:t> </a:t>
            </a:r>
            <a:r>
              <a:rPr sz="1800" b="1">
                <a:solidFill>
                  <a:srgbClr val="4E80BC"/>
                </a:solidFill>
                <a:latin typeface="Tahoma"/>
                <a:cs typeface="Tahoma"/>
              </a:rPr>
              <a:t>Fim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9616" y="4181855"/>
            <a:ext cx="771525" cy="744220"/>
          </a:xfrm>
          <a:custGeom>
            <a:avLst/>
            <a:gdLst/>
            <a:ahLst/>
            <a:cxnLst/>
            <a:rect l="l" t="t" r="r" b="b"/>
            <a:pathLst>
              <a:path w="771525" h="744220">
                <a:moveTo>
                  <a:pt x="771144" y="518160"/>
                </a:moveTo>
                <a:lnTo>
                  <a:pt x="770001" y="511454"/>
                </a:lnTo>
                <a:lnTo>
                  <a:pt x="766572" y="505587"/>
                </a:lnTo>
                <a:lnTo>
                  <a:pt x="760857" y="501446"/>
                </a:lnTo>
                <a:lnTo>
                  <a:pt x="752856" y="499872"/>
                </a:lnTo>
                <a:lnTo>
                  <a:pt x="405384" y="499872"/>
                </a:lnTo>
                <a:lnTo>
                  <a:pt x="405384" y="0"/>
                </a:lnTo>
                <a:lnTo>
                  <a:pt x="365760" y="0"/>
                </a:lnTo>
                <a:lnTo>
                  <a:pt x="368693" y="499872"/>
                </a:lnTo>
                <a:lnTo>
                  <a:pt x="18288" y="499872"/>
                </a:lnTo>
                <a:lnTo>
                  <a:pt x="11569" y="501446"/>
                </a:lnTo>
                <a:lnTo>
                  <a:pt x="5715" y="505587"/>
                </a:lnTo>
                <a:lnTo>
                  <a:pt x="1562" y="511454"/>
                </a:lnTo>
                <a:lnTo>
                  <a:pt x="0" y="518160"/>
                </a:lnTo>
                <a:lnTo>
                  <a:pt x="0" y="743712"/>
                </a:lnTo>
                <a:lnTo>
                  <a:pt x="39624" y="743712"/>
                </a:lnTo>
                <a:lnTo>
                  <a:pt x="39624" y="536448"/>
                </a:lnTo>
                <a:lnTo>
                  <a:pt x="734568" y="536448"/>
                </a:lnTo>
                <a:lnTo>
                  <a:pt x="734568" y="743712"/>
                </a:lnTo>
                <a:lnTo>
                  <a:pt x="771144" y="743712"/>
                </a:lnTo>
                <a:lnTo>
                  <a:pt x="771144" y="536448"/>
                </a:lnTo>
                <a:lnTo>
                  <a:pt x="771144" y="51816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0788" y="6918386"/>
            <a:ext cx="14795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000" dirty="0">
                <a:solidFill>
                  <a:srgbClr val="EDEBE0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2027" y="926083"/>
            <a:ext cx="60426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95"/>
              <a:t>HTML </a:t>
            </a:r>
            <a:r>
              <a:rPr spc="-260"/>
              <a:t>– </a:t>
            </a:r>
            <a:r>
              <a:rPr spc="-245"/>
              <a:t>Elementos</a:t>
            </a:r>
            <a:r>
              <a:rPr spc="105"/>
              <a:t> </a:t>
            </a:r>
            <a:r>
              <a:rPr spc="-280"/>
              <a:t>básicos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20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2069083"/>
            <a:ext cx="2352675" cy="3581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80">
                <a:latin typeface="Arial"/>
                <a:cs typeface="Arial"/>
              </a:rPr>
              <a:t>Exemplo:</a:t>
            </a:r>
            <a:endParaRPr sz="3200">
              <a:latin typeface="Arial"/>
              <a:cs typeface="Arial"/>
            </a:endParaRPr>
          </a:p>
          <a:p>
            <a:pPr marR="821690" algn="r">
              <a:lnSpc>
                <a:spcPct val="100000"/>
              </a:lnSpc>
              <a:spcBef>
                <a:spcPts val="2470"/>
              </a:spcBef>
            </a:pPr>
            <a:r>
              <a:rPr sz="1500" b="1" spc="-135">
                <a:latin typeface="Arial"/>
                <a:cs typeface="Arial"/>
              </a:rPr>
              <a:t>&lt;</a:t>
            </a:r>
            <a:r>
              <a:rPr sz="1500" b="1" spc="-10">
                <a:latin typeface="Arial"/>
                <a:cs typeface="Arial"/>
              </a:rPr>
              <a:t>t</a:t>
            </a:r>
            <a:r>
              <a:rPr sz="1500" b="1" spc="-95">
                <a:latin typeface="Arial"/>
                <a:cs typeface="Arial"/>
              </a:rPr>
              <a:t>a</a:t>
            </a:r>
            <a:r>
              <a:rPr sz="1500" b="1" spc="-105">
                <a:latin typeface="Arial"/>
                <a:cs typeface="Arial"/>
              </a:rPr>
              <a:t>b</a:t>
            </a:r>
            <a:r>
              <a:rPr sz="1500" b="1" spc="-60">
                <a:latin typeface="Arial"/>
                <a:cs typeface="Arial"/>
              </a:rPr>
              <a:t>le</a:t>
            </a:r>
            <a:r>
              <a:rPr sz="1500" b="1" spc="-125">
                <a:latin typeface="Arial"/>
                <a:cs typeface="Arial"/>
              </a:rPr>
              <a:t>&gt;</a:t>
            </a:r>
            <a:endParaRPr sz="1500">
              <a:latin typeface="Arial"/>
              <a:cs typeface="Arial"/>
            </a:endParaRPr>
          </a:p>
          <a:p>
            <a:pPr marR="879475" algn="r">
              <a:lnSpc>
                <a:spcPct val="100000"/>
              </a:lnSpc>
              <a:spcBef>
                <a:spcPts val="815"/>
              </a:spcBef>
            </a:pPr>
            <a:r>
              <a:rPr sz="1500" b="1" spc="-135">
                <a:latin typeface="Arial"/>
                <a:cs typeface="Arial"/>
              </a:rPr>
              <a:t>&lt;</a:t>
            </a:r>
            <a:r>
              <a:rPr sz="1500" b="1" spc="10">
                <a:latin typeface="Arial"/>
                <a:cs typeface="Arial"/>
              </a:rPr>
              <a:t>t</a:t>
            </a:r>
            <a:r>
              <a:rPr sz="1500" b="1" spc="-50">
                <a:latin typeface="Arial"/>
                <a:cs typeface="Arial"/>
              </a:rPr>
              <a:t>r</a:t>
            </a:r>
            <a:r>
              <a:rPr sz="1500" b="1" spc="-125">
                <a:latin typeface="Arial"/>
                <a:cs typeface="Arial"/>
              </a:rPr>
              <a:t>&gt;</a:t>
            </a:r>
            <a:endParaRPr sz="1500">
              <a:latin typeface="Arial"/>
              <a:cs typeface="Arial"/>
            </a:endParaRPr>
          </a:p>
          <a:p>
            <a:pPr marL="1398905">
              <a:lnSpc>
                <a:spcPct val="100000"/>
              </a:lnSpc>
              <a:spcBef>
                <a:spcPts val="360"/>
              </a:spcBef>
            </a:pPr>
            <a:r>
              <a:rPr sz="1500" b="1" spc="-95">
                <a:latin typeface="Arial"/>
                <a:cs typeface="Arial"/>
              </a:rPr>
              <a:t>&lt;td&gt;A&lt;/</a:t>
            </a:r>
            <a:r>
              <a:rPr sz="1500" b="1" spc="-300">
                <a:latin typeface="Arial"/>
                <a:cs typeface="Arial"/>
              </a:rPr>
              <a:t> </a:t>
            </a:r>
            <a:r>
              <a:rPr sz="1500" b="1" spc="-75">
                <a:latin typeface="Arial"/>
                <a:cs typeface="Arial"/>
              </a:rPr>
              <a:t>td&gt;</a:t>
            </a:r>
            <a:endParaRPr sz="1500">
              <a:latin typeface="Arial"/>
              <a:cs typeface="Arial"/>
            </a:endParaRPr>
          </a:p>
          <a:p>
            <a:pPr marL="1398905">
              <a:lnSpc>
                <a:spcPct val="100000"/>
              </a:lnSpc>
              <a:spcBef>
                <a:spcPts val="360"/>
              </a:spcBef>
            </a:pPr>
            <a:r>
              <a:rPr sz="1500" b="1" spc="-105">
                <a:latin typeface="Arial"/>
                <a:cs typeface="Arial"/>
              </a:rPr>
              <a:t>&lt;td&gt;B&lt;/</a:t>
            </a:r>
            <a:r>
              <a:rPr sz="1500" b="1" spc="-295">
                <a:latin typeface="Arial"/>
                <a:cs typeface="Arial"/>
              </a:rPr>
              <a:t> </a:t>
            </a:r>
            <a:r>
              <a:rPr sz="1500" b="1" spc="-75">
                <a:latin typeface="Arial"/>
                <a:cs typeface="Arial"/>
              </a:rPr>
              <a:t>td&gt;</a:t>
            </a:r>
            <a:endParaRPr sz="1500">
              <a:latin typeface="Arial"/>
              <a:cs typeface="Arial"/>
            </a:endParaRPr>
          </a:p>
          <a:p>
            <a:pPr marL="1054735">
              <a:lnSpc>
                <a:spcPct val="100000"/>
              </a:lnSpc>
              <a:spcBef>
                <a:spcPts val="360"/>
              </a:spcBef>
            </a:pPr>
            <a:r>
              <a:rPr sz="1500" b="1" spc="-60">
                <a:latin typeface="Arial"/>
                <a:cs typeface="Arial"/>
              </a:rPr>
              <a:t>&lt;/</a:t>
            </a:r>
            <a:r>
              <a:rPr sz="1500" b="1" spc="-204">
                <a:latin typeface="Arial"/>
                <a:cs typeface="Arial"/>
              </a:rPr>
              <a:t> </a:t>
            </a:r>
            <a:r>
              <a:rPr sz="1500" b="1" spc="-55">
                <a:latin typeface="Arial"/>
                <a:cs typeface="Arial"/>
              </a:rPr>
              <a:t>tr&gt;</a:t>
            </a:r>
            <a:endParaRPr sz="1500">
              <a:latin typeface="Arial"/>
              <a:cs typeface="Arial"/>
            </a:endParaRPr>
          </a:p>
          <a:p>
            <a:pPr marL="1054735">
              <a:lnSpc>
                <a:spcPct val="100000"/>
              </a:lnSpc>
              <a:spcBef>
                <a:spcPts val="360"/>
              </a:spcBef>
            </a:pPr>
            <a:r>
              <a:rPr sz="1500" b="1" spc="-75">
                <a:latin typeface="Arial"/>
                <a:cs typeface="Arial"/>
              </a:rPr>
              <a:t>&lt;tr&gt;</a:t>
            </a:r>
            <a:endParaRPr sz="1500">
              <a:latin typeface="Arial"/>
              <a:cs typeface="Arial"/>
            </a:endParaRPr>
          </a:p>
          <a:p>
            <a:pPr marL="1442085">
              <a:lnSpc>
                <a:spcPct val="100000"/>
              </a:lnSpc>
              <a:spcBef>
                <a:spcPts val="360"/>
              </a:spcBef>
            </a:pPr>
            <a:r>
              <a:rPr sz="1500" b="1" spc="-114">
                <a:latin typeface="Arial"/>
                <a:cs typeface="Arial"/>
              </a:rPr>
              <a:t>&lt;td&gt;C&lt;/</a:t>
            </a:r>
            <a:r>
              <a:rPr sz="1500" b="1" spc="-250">
                <a:latin typeface="Arial"/>
                <a:cs typeface="Arial"/>
              </a:rPr>
              <a:t> </a:t>
            </a:r>
            <a:r>
              <a:rPr sz="1500" b="1" spc="-75">
                <a:latin typeface="Arial"/>
                <a:cs typeface="Arial"/>
              </a:rPr>
              <a:t>td&gt;</a:t>
            </a:r>
            <a:endParaRPr sz="1500">
              <a:latin typeface="Arial"/>
              <a:cs typeface="Arial"/>
            </a:endParaRPr>
          </a:p>
          <a:p>
            <a:pPr marL="1298575">
              <a:lnSpc>
                <a:spcPct val="100000"/>
              </a:lnSpc>
              <a:spcBef>
                <a:spcPts val="360"/>
              </a:spcBef>
            </a:pPr>
            <a:r>
              <a:rPr sz="1500" b="1" spc="-90">
                <a:latin typeface="Arial"/>
                <a:cs typeface="Arial"/>
              </a:rPr>
              <a:t>&lt;td&gt;D&lt;/</a:t>
            </a:r>
            <a:r>
              <a:rPr sz="1500" b="1" spc="-215">
                <a:latin typeface="Arial"/>
                <a:cs typeface="Arial"/>
              </a:rPr>
              <a:t> </a:t>
            </a:r>
            <a:r>
              <a:rPr sz="1500" b="1" spc="-75">
                <a:latin typeface="Arial"/>
                <a:cs typeface="Arial"/>
              </a:rPr>
              <a:t>td&gt;</a:t>
            </a:r>
            <a:endParaRPr sz="1500">
              <a:latin typeface="Arial"/>
              <a:cs typeface="Arial"/>
            </a:endParaRPr>
          </a:p>
          <a:p>
            <a:pPr marL="164465" algn="ctr">
              <a:lnSpc>
                <a:spcPct val="100000"/>
              </a:lnSpc>
              <a:spcBef>
                <a:spcPts val="360"/>
              </a:spcBef>
            </a:pPr>
            <a:r>
              <a:rPr sz="1500" b="1" spc="-60">
                <a:latin typeface="Arial"/>
                <a:cs typeface="Arial"/>
              </a:rPr>
              <a:t>&lt;/</a:t>
            </a:r>
            <a:r>
              <a:rPr sz="1500" b="1" spc="-204">
                <a:latin typeface="Arial"/>
                <a:cs typeface="Arial"/>
              </a:rPr>
              <a:t> </a:t>
            </a:r>
            <a:r>
              <a:rPr sz="1500" b="1" spc="-55">
                <a:latin typeface="Arial"/>
                <a:cs typeface="Arial"/>
              </a:rPr>
              <a:t>tr&gt;</a:t>
            </a:r>
            <a:endParaRPr sz="1500">
              <a:latin typeface="Arial"/>
              <a:cs typeface="Arial"/>
            </a:endParaRPr>
          </a:p>
          <a:p>
            <a:pPr marL="179705" algn="ctr">
              <a:lnSpc>
                <a:spcPct val="100000"/>
              </a:lnSpc>
              <a:spcBef>
                <a:spcPts val="360"/>
              </a:spcBef>
            </a:pPr>
            <a:r>
              <a:rPr sz="1500" b="1" spc="-60">
                <a:latin typeface="Arial"/>
                <a:cs typeface="Arial"/>
              </a:rPr>
              <a:t>&lt;/</a:t>
            </a:r>
            <a:r>
              <a:rPr sz="1500" b="1" spc="-204">
                <a:latin typeface="Arial"/>
                <a:cs typeface="Arial"/>
              </a:rPr>
              <a:t> </a:t>
            </a:r>
            <a:r>
              <a:rPr sz="1500" b="1" spc="-75">
                <a:latin typeface="Arial"/>
                <a:cs typeface="Arial"/>
              </a:rPr>
              <a:t>table&gt;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2027" y="926083"/>
            <a:ext cx="60426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95"/>
              <a:t>HTML </a:t>
            </a:r>
            <a:r>
              <a:rPr spc="-260"/>
              <a:t>– </a:t>
            </a:r>
            <a:r>
              <a:rPr spc="-245"/>
              <a:t>Elementos</a:t>
            </a:r>
            <a:r>
              <a:rPr spc="105"/>
              <a:t> </a:t>
            </a:r>
            <a:r>
              <a:rPr spc="-280"/>
              <a:t>básicos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21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1970494"/>
            <a:ext cx="6931659" cy="40855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85">
                <a:latin typeface="Arial"/>
                <a:cs typeface="Arial"/>
              </a:rPr>
              <a:t>Atributos: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30"/>
              </a:spcBef>
              <a:buChar char="-"/>
              <a:tabLst>
                <a:tab pos="356870" algn="l"/>
                <a:tab pos="357505" algn="l"/>
              </a:tabLst>
            </a:pPr>
            <a:r>
              <a:rPr sz="3000" spc="-140">
                <a:latin typeface="Arial"/>
                <a:cs typeface="Arial"/>
              </a:rPr>
              <a:t>Cellpadding </a:t>
            </a:r>
            <a:r>
              <a:rPr sz="3000" spc="-150">
                <a:latin typeface="Arial"/>
                <a:cs typeface="Arial"/>
              </a:rPr>
              <a:t>(Distância </a:t>
            </a:r>
            <a:r>
              <a:rPr sz="3000" spc="-160">
                <a:latin typeface="Arial"/>
                <a:cs typeface="Arial"/>
              </a:rPr>
              <a:t>da</a:t>
            </a:r>
            <a:r>
              <a:rPr sz="3000" spc="-320">
                <a:latin typeface="Arial"/>
                <a:cs typeface="Arial"/>
              </a:rPr>
              <a:t> </a:t>
            </a:r>
            <a:r>
              <a:rPr sz="3000" spc="-95">
                <a:latin typeface="Arial"/>
                <a:cs typeface="Arial"/>
              </a:rPr>
              <a:t>borda/conteúdo)</a:t>
            </a:r>
            <a:endParaRPr sz="3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60"/>
              </a:spcBef>
              <a:buChar char="-"/>
              <a:tabLst>
                <a:tab pos="356870" algn="l"/>
                <a:tab pos="357505" algn="l"/>
              </a:tabLst>
            </a:pPr>
            <a:r>
              <a:rPr sz="3000" spc="-175">
                <a:latin typeface="Arial"/>
                <a:cs typeface="Arial"/>
              </a:rPr>
              <a:t>Cellspacing </a:t>
            </a:r>
            <a:r>
              <a:rPr sz="3000" spc="-150">
                <a:latin typeface="Arial"/>
                <a:cs typeface="Arial"/>
              </a:rPr>
              <a:t>(Distância </a:t>
            </a:r>
            <a:r>
              <a:rPr sz="3000" spc="-80">
                <a:latin typeface="Arial"/>
                <a:cs typeface="Arial"/>
              </a:rPr>
              <a:t>entre</a:t>
            </a:r>
            <a:r>
              <a:rPr sz="3000" spc="-300">
                <a:latin typeface="Arial"/>
                <a:cs typeface="Arial"/>
              </a:rPr>
              <a:t> </a:t>
            </a:r>
            <a:r>
              <a:rPr sz="3000" spc="-105">
                <a:latin typeface="Arial"/>
                <a:cs typeface="Arial"/>
              </a:rPr>
              <a:t>células</a:t>
            </a:r>
            <a:r>
              <a:rPr sz="3200" spc="-105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-"/>
              <a:tabLst>
                <a:tab pos="356870" algn="l"/>
                <a:tab pos="357505" algn="l"/>
              </a:tabLst>
            </a:pPr>
            <a:r>
              <a:rPr sz="3200" spc="-125">
                <a:latin typeface="Arial"/>
                <a:cs typeface="Arial"/>
              </a:rPr>
              <a:t>Bordercolor </a:t>
            </a:r>
            <a:r>
              <a:rPr sz="3200" spc="-204">
                <a:latin typeface="Arial"/>
                <a:cs typeface="Arial"/>
              </a:rPr>
              <a:t>(Cor </a:t>
            </a:r>
            <a:r>
              <a:rPr sz="3200" spc="-180">
                <a:latin typeface="Arial"/>
                <a:cs typeface="Arial"/>
              </a:rPr>
              <a:t>da</a:t>
            </a:r>
            <a:r>
              <a:rPr sz="3200" spc="-65">
                <a:latin typeface="Arial"/>
                <a:cs typeface="Arial"/>
              </a:rPr>
              <a:t> </a:t>
            </a:r>
            <a:r>
              <a:rPr sz="3200" spc="-120">
                <a:latin typeface="Arial"/>
                <a:cs typeface="Arial"/>
              </a:rPr>
              <a:t>borda)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-"/>
              <a:tabLst>
                <a:tab pos="356870" algn="l"/>
                <a:tab pos="357505" algn="l"/>
              </a:tabLst>
            </a:pPr>
            <a:r>
              <a:rPr sz="3200" spc="-170">
                <a:latin typeface="Arial"/>
                <a:cs typeface="Arial"/>
              </a:rPr>
              <a:t>Bgcolor </a:t>
            </a:r>
            <a:r>
              <a:rPr sz="3200" spc="-204">
                <a:latin typeface="Arial"/>
                <a:cs typeface="Arial"/>
              </a:rPr>
              <a:t>(Cor </a:t>
            </a:r>
            <a:r>
              <a:rPr sz="3200" spc="-180">
                <a:latin typeface="Arial"/>
                <a:cs typeface="Arial"/>
              </a:rPr>
              <a:t>da</a:t>
            </a:r>
            <a:r>
              <a:rPr sz="3200" spc="-70">
                <a:latin typeface="Arial"/>
                <a:cs typeface="Arial"/>
              </a:rPr>
              <a:t> </a:t>
            </a:r>
            <a:r>
              <a:rPr sz="3200" spc="-125">
                <a:latin typeface="Arial"/>
                <a:cs typeface="Arial"/>
              </a:rPr>
              <a:t>célula)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-"/>
              <a:tabLst>
                <a:tab pos="356870" algn="l"/>
                <a:tab pos="357505" algn="l"/>
              </a:tabLst>
            </a:pPr>
            <a:r>
              <a:rPr sz="3200" spc="-215">
                <a:latin typeface="Arial"/>
                <a:cs typeface="Arial"/>
              </a:rPr>
              <a:t>Colspan </a:t>
            </a:r>
            <a:r>
              <a:rPr sz="3200" spc="-140">
                <a:latin typeface="Arial"/>
                <a:cs typeface="Arial"/>
              </a:rPr>
              <a:t>(Mesclar</a:t>
            </a:r>
            <a:r>
              <a:rPr sz="3200" spc="-45">
                <a:latin typeface="Arial"/>
                <a:cs typeface="Arial"/>
              </a:rPr>
              <a:t> </a:t>
            </a:r>
            <a:r>
              <a:rPr sz="3200" spc="-90">
                <a:latin typeface="Arial"/>
                <a:cs typeface="Arial"/>
              </a:rPr>
              <a:t>linha)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-"/>
              <a:tabLst>
                <a:tab pos="356870" algn="l"/>
                <a:tab pos="357505" algn="l"/>
              </a:tabLst>
            </a:pPr>
            <a:r>
              <a:rPr sz="3200" spc="-240">
                <a:latin typeface="Arial"/>
                <a:cs typeface="Arial"/>
              </a:rPr>
              <a:t>Rowspan </a:t>
            </a:r>
            <a:r>
              <a:rPr sz="3200" spc="-140">
                <a:latin typeface="Arial"/>
                <a:cs typeface="Arial"/>
              </a:rPr>
              <a:t>(Mesclar</a:t>
            </a:r>
            <a:r>
              <a:rPr sz="3200" spc="10">
                <a:latin typeface="Arial"/>
                <a:cs typeface="Arial"/>
              </a:rPr>
              <a:t> </a:t>
            </a:r>
            <a:r>
              <a:rPr sz="3200" spc="-135">
                <a:latin typeface="Arial"/>
                <a:cs typeface="Arial"/>
              </a:rPr>
              <a:t>coluna)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3107" y="926083"/>
            <a:ext cx="40081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55"/>
              <a:t>Tabelas </a:t>
            </a:r>
            <a:r>
              <a:rPr spc="-210"/>
              <a:t>em</a:t>
            </a:r>
            <a:r>
              <a:rPr spc="-114"/>
              <a:t> </a:t>
            </a:r>
            <a:r>
              <a:rPr spc="-395"/>
              <a:t>HTML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22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1984959"/>
            <a:ext cx="7782559" cy="34321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34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30">
                <a:latin typeface="Arial"/>
                <a:cs typeface="Arial"/>
              </a:rPr>
              <a:t>Úteis </a:t>
            </a:r>
            <a:r>
              <a:rPr sz="2800" spc="-140">
                <a:latin typeface="Arial"/>
                <a:cs typeface="Arial"/>
              </a:rPr>
              <a:t>para </a:t>
            </a:r>
            <a:r>
              <a:rPr sz="2800" spc="-125">
                <a:latin typeface="Arial"/>
                <a:cs typeface="Arial"/>
              </a:rPr>
              <a:t>apresentar </a:t>
            </a:r>
            <a:r>
              <a:rPr sz="2800" spc="-114">
                <a:latin typeface="Arial"/>
                <a:cs typeface="Arial"/>
              </a:rPr>
              <a:t>informações </a:t>
            </a:r>
            <a:r>
              <a:rPr sz="2800" spc="-130">
                <a:latin typeface="Arial"/>
                <a:cs typeface="Arial"/>
              </a:rPr>
              <a:t>de </a:t>
            </a:r>
            <a:r>
              <a:rPr sz="2800" spc="-75">
                <a:latin typeface="Arial"/>
                <a:cs typeface="Arial"/>
              </a:rPr>
              <a:t>forma</a:t>
            </a:r>
            <a:r>
              <a:rPr sz="2800" spc="-385">
                <a:latin typeface="Arial"/>
                <a:cs typeface="Arial"/>
              </a:rPr>
              <a:t> </a:t>
            </a:r>
            <a:r>
              <a:rPr sz="2800" spc="-80">
                <a:latin typeface="Arial"/>
                <a:cs typeface="Arial"/>
              </a:rPr>
              <a:t>tabular</a:t>
            </a:r>
            <a:endParaRPr sz="2800">
              <a:latin typeface="Arial"/>
              <a:cs typeface="Arial"/>
            </a:endParaRPr>
          </a:p>
          <a:p>
            <a:pPr marL="356870" marR="654685" indent="-344805">
              <a:lnSpc>
                <a:spcPts val="3020"/>
              </a:lnSpc>
              <a:spcBef>
                <a:spcPts val="72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30">
                <a:latin typeface="Arial"/>
                <a:cs typeface="Arial"/>
              </a:rPr>
              <a:t>Facilitam </a:t>
            </a:r>
            <a:r>
              <a:rPr sz="2800" spc="-215">
                <a:latin typeface="Arial"/>
                <a:cs typeface="Arial"/>
              </a:rPr>
              <a:t>a </a:t>
            </a:r>
            <a:r>
              <a:rPr sz="2800" spc="-165">
                <a:latin typeface="Arial"/>
                <a:cs typeface="Arial"/>
              </a:rPr>
              <a:t>organização </a:t>
            </a:r>
            <a:r>
              <a:rPr sz="2800" spc="-160">
                <a:latin typeface="Arial"/>
                <a:cs typeface="Arial"/>
              </a:rPr>
              <a:t>dos </a:t>
            </a:r>
            <a:r>
              <a:rPr sz="2800" spc="-120">
                <a:latin typeface="Arial"/>
                <a:cs typeface="Arial"/>
              </a:rPr>
              <a:t>elementos </a:t>
            </a:r>
            <a:r>
              <a:rPr sz="2800" spc="-130">
                <a:latin typeface="Arial"/>
                <a:cs typeface="Arial"/>
              </a:rPr>
              <a:t>em </a:t>
            </a:r>
            <a:r>
              <a:rPr sz="2800" spc="-140">
                <a:latin typeface="Arial"/>
                <a:cs typeface="Arial"/>
              </a:rPr>
              <a:t>uma  </a:t>
            </a:r>
            <a:r>
              <a:rPr sz="2800" spc="-145">
                <a:latin typeface="Arial"/>
                <a:cs typeface="Arial"/>
              </a:rPr>
              <a:t>página</a:t>
            </a:r>
            <a:r>
              <a:rPr sz="2800" spc="-150">
                <a:latin typeface="Arial"/>
                <a:cs typeface="Arial"/>
              </a:rPr>
              <a:t> </a:t>
            </a:r>
            <a:r>
              <a:rPr sz="2800" i="1" spc="-200">
                <a:latin typeface="Arial"/>
                <a:cs typeface="Arial"/>
              </a:rPr>
              <a:t>Web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29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300">
                <a:latin typeface="Arial"/>
                <a:cs typeface="Arial"/>
              </a:rPr>
              <a:t>Suas </a:t>
            </a:r>
            <a:r>
              <a:rPr sz="2800" spc="-140">
                <a:latin typeface="Arial"/>
                <a:cs typeface="Arial"/>
              </a:rPr>
              <a:t>células </a:t>
            </a:r>
            <a:r>
              <a:rPr sz="2800" spc="-105">
                <a:latin typeface="Arial"/>
                <a:cs typeface="Arial"/>
              </a:rPr>
              <a:t>podem </a:t>
            </a:r>
            <a:r>
              <a:rPr sz="2800" spc="-40">
                <a:latin typeface="Arial"/>
                <a:cs typeface="Arial"/>
              </a:rPr>
              <a:t>ter </a:t>
            </a:r>
            <a:r>
              <a:rPr sz="2800" spc="-130">
                <a:latin typeface="Arial"/>
                <a:cs typeface="Arial"/>
              </a:rPr>
              <a:t>como</a:t>
            </a:r>
            <a:r>
              <a:rPr sz="2800" spc="-150">
                <a:latin typeface="Arial"/>
                <a:cs typeface="Arial"/>
              </a:rPr>
              <a:t> </a:t>
            </a:r>
            <a:r>
              <a:rPr sz="2800" spc="-105">
                <a:latin typeface="Arial"/>
                <a:cs typeface="Arial"/>
              </a:rPr>
              <a:t>conteúdo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Char char="–"/>
              <a:tabLst>
                <a:tab pos="756920" algn="l"/>
              </a:tabLst>
            </a:pPr>
            <a:r>
              <a:rPr sz="2400" spc="-190">
                <a:latin typeface="Arial"/>
                <a:cs typeface="Arial"/>
              </a:rPr>
              <a:t>Textos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sz="2400" spc="-165">
                <a:latin typeface="Arial"/>
                <a:cs typeface="Arial"/>
              </a:rPr>
              <a:t>Links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sz="2400" spc="-160">
                <a:latin typeface="Arial"/>
                <a:cs typeface="Arial"/>
              </a:rPr>
              <a:t>Figuras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Char char="–"/>
              <a:tabLst>
                <a:tab pos="756920" algn="l"/>
              </a:tabLst>
            </a:pPr>
            <a:r>
              <a:rPr sz="2400" spc="-165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6388" y="926083"/>
            <a:ext cx="48431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0"/>
              <a:t>Partes </a:t>
            </a:r>
            <a:r>
              <a:rPr spc="-204"/>
              <a:t>de </a:t>
            </a:r>
            <a:r>
              <a:rPr spc="-220"/>
              <a:t>uma</a:t>
            </a:r>
            <a:r>
              <a:rPr spc="-200"/>
              <a:t> </a:t>
            </a:r>
            <a:r>
              <a:rPr spc="-330"/>
              <a:t>Tabela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2952" y="2886455"/>
            <a:ext cx="2600325" cy="2447925"/>
            <a:chOff x="6092952" y="2886455"/>
            <a:chExt cx="2600325" cy="2447925"/>
          </a:xfrm>
        </p:grpSpPr>
        <p:sp>
          <p:nvSpPr>
            <p:cNvPr id="4" name="object 4"/>
            <p:cNvSpPr/>
            <p:nvPr/>
          </p:nvSpPr>
          <p:spPr>
            <a:xfrm>
              <a:off x="6096000" y="3499104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95400" y="457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2952" y="3496055"/>
              <a:ext cx="1304925" cy="466725"/>
            </a:xfrm>
            <a:custGeom>
              <a:avLst/>
              <a:gdLst/>
              <a:ahLst/>
              <a:cxnLst/>
              <a:rect l="l" t="t" r="r" b="b"/>
              <a:pathLst>
                <a:path w="1304925" h="466725">
                  <a:moveTo>
                    <a:pt x="1304544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304544" y="466344"/>
                  </a:lnTo>
                  <a:lnTo>
                    <a:pt x="1304544" y="460248"/>
                  </a:lnTo>
                  <a:lnTo>
                    <a:pt x="9144" y="460248"/>
                  </a:lnTo>
                  <a:lnTo>
                    <a:pt x="3048" y="457200"/>
                  </a:lnTo>
                  <a:lnTo>
                    <a:pt x="9144" y="457200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1304544" y="3048"/>
                  </a:lnTo>
                  <a:lnTo>
                    <a:pt x="1304544" y="0"/>
                  </a:lnTo>
                  <a:close/>
                </a:path>
                <a:path w="1304925" h="466725">
                  <a:moveTo>
                    <a:pt x="9144" y="457200"/>
                  </a:moveTo>
                  <a:lnTo>
                    <a:pt x="3048" y="457200"/>
                  </a:lnTo>
                  <a:lnTo>
                    <a:pt x="9144" y="460248"/>
                  </a:lnTo>
                  <a:lnTo>
                    <a:pt x="9144" y="457200"/>
                  </a:lnTo>
                  <a:close/>
                </a:path>
                <a:path w="1304925" h="466725">
                  <a:moveTo>
                    <a:pt x="1295400" y="457200"/>
                  </a:moveTo>
                  <a:lnTo>
                    <a:pt x="9144" y="457200"/>
                  </a:lnTo>
                  <a:lnTo>
                    <a:pt x="9144" y="460248"/>
                  </a:lnTo>
                  <a:lnTo>
                    <a:pt x="1295400" y="460248"/>
                  </a:lnTo>
                  <a:lnTo>
                    <a:pt x="1295400" y="457200"/>
                  </a:lnTo>
                  <a:close/>
                </a:path>
                <a:path w="1304925" h="466725">
                  <a:moveTo>
                    <a:pt x="1295400" y="3048"/>
                  </a:moveTo>
                  <a:lnTo>
                    <a:pt x="1295400" y="460248"/>
                  </a:lnTo>
                  <a:lnTo>
                    <a:pt x="1298448" y="457200"/>
                  </a:lnTo>
                  <a:lnTo>
                    <a:pt x="1304544" y="457200"/>
                  </a:lnTo>
                  <a:lnTo>
                    <a:pt x="1304544" y="9144"/>
                  </a:lnTo>
                  <a:lnTo>
                    <a:pt x="1298448" y="9144"/>
                  </a:lnTo>
                  <a:lnTo>
                    <a:pt x="1295400" y="3048"/>
                  </a:lnTo>
                  <a:close/>
                </a:path>
                <a:path w="1304925" h="466725">
                  <a:moveTo>
                    <a:pt x="1304544" y="457200"/>
                  </a:moveTo>
                  <a:lnTo>
                    <a:pt x="1298448" y="457200"/>
                  </a:lnTo>
                  <a:lnTo>
                    <a:pt x="1295400" y="460248"/>
                  </a:lnTo>
                  <a:lnTo>
                    <a:pt x="1304544" y="460248"/>
                  </a:lnTo>
                  <a:lnTo>
                    <a:pt x="1304544" y="457200"/>
                  </a:lnTo>
                  <a:close/>
                </a:path>
                <a:path w="1304925" h="466725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1304925" h="466725">
                  <a:moveTo>
                    <a:pt x="1295400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1295400" y="9144"/>
                  </a:lnTo>
                  <a:lnTo>
                    <a:pt x="1295400" y="3048"/>
                  </a:lnTo>
                  <a:close/>
                </a:path>
                <a:path w="1304925" h="466725">
                  <a:moveTo>
                    <a:pt x="1304544" y="3048"/>
                  </a:moveTo>
                  <a:lnTo>
                    <a:pt x="1295400" y="3048"/>
                  </a:lnTo>
                  <a:lnTo>
                    <a:pt x="1298448" y="9144"/>
                  </a:lnTo>
                  <a:lnTo>
                    <a:pt x="1304544" y="9144"/>
                  </a:lnTo>
                  <a:lnTo>
                    <a:pt x="13045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2889503"/>
              <a:ext cx="1295400" cy="609600"/>
            </a:xfrm>
            <a:custGeom>
              <a:avLst/>
              <a:gdLst/>
              <a:ahLst/>
              <a:cxnLst/>
              <a:rect l="l" t="t" r="r" b="b"/>
              <a:pathLst>
                <a:path w="1295400" h="609600">
                  <a:moveTo>
                    <a:pt x="1295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95400" y="6096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2952" y="2886455"/>
              <a:ext cx="1304925" cy="619125"/>
            </a:xfrm>
            <a:custGeom>
              <a:avLst/>
              <a:gdLst/>
              <a:ahLst/>
              <a:cxnLst/>
              <a:rect l="l" t="t" r="r" b="b"/>
              <a:pathLst>
                <a:path w="1304925" h="619125">
                  <a:moveTo>
                    <a:pt x="1304544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1304544" y="618744"/>
                  </a:lnTo>
                  <a:lnTo>
                    <a:pt x="1304544" y="612648"/>
                  </a:lnTo>
                  <a:lnTo>
                    <a:pt x="9144" y="612648"/>
                  </a:lnTo>
                  <a:lnTo>
                    <a:pt x="3048" y="609600"/>
                  </a:lnTo>
                  <a:lnTo>
                    <a:pt x="9144" y="609600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1304544" y="3048"/>
                  </a:lnTo>
                  <a:lnTo>
                    <a:pt x="1304544" y="0"/>
                  </a:lnTo>
                  <a:close/>
                </a:path>
                <a:path w="1304925" h="619125">
                  <a:moveTo>
                    <a:pt x="9144" y="609600"/>
                  </a:moveTo>
                  <a:lnTo>
                    <a:pt x="3048" y="609600"/>
                  </a:lnTo>
                  <a:lnTo>
                    <a:pt x="9144" y="612648"/>
                  </a:lnTo>
                  <a:lnTo>
                    <a:pt x="9144" y="609600"/>
                  </a:lnTo>
                  <a:close/>
                </a:path>
                <a:path w="1304925" h="619125">
                  <a:moveTo>
                    <a:pt x="1295400" y="609600"/>
                  </a:moveTo>
                  <a:lnTo>
                    <a:pt x="9144" y="609600"/>
                  </a:lnTo>
                  <a:lnTo>
                    <a:pt x="9144" y="612648"/>
                  </a:lnTo>
                  <a:lnTo>
                    <a:pt x="1295400" y="612648"/>
                  </a:lnTo>
                  <a:lnTo>
                    <a:pt x="1295400" y="609600"/>
                  </a:lnTo>
                  <a:close/>
                </a:path>
                <a:path w="1304925" h="619125">
                  <a:moveTo>
                    <a:pt x="1295400" y="3048"/>
                  </a:moveTo>
                  <a:lnTo>
                    <a:pt x="1295400" y="612648"/>
                  </a:lnTo>
                  <a:lnTo>
                    <a:pt x="1298448" y="609600"/>
                  </a:lnTo>
                  <a:lnTo>
                    <a:pt x="1304544" y="609600"/>
                  </a:lnTo>
                  <a:lnTo>
                    <a:pt x="1304544" y="9144"/>
                  </a:lnTo>
                  <a:lnTo>
                    <a:pt x="1298448" y="9144"/>
                  </a:lnTo>
                  <a:lnTo>
                    <a:pt x="1295400" y="3048"/>
                  </a:lnTo>
                  <a:close/>
                </a:path>
                <a:path w="1304925" h="619125">
                  <a:moveTo>
                    <a:pt x="1304544" y="609600"/>
                  </a:moveTo>
                  <a:lnTo>
                    <a:pt x="1298448" y="609600"/>
                  </a:lnTo>
                  <a:lnTo>
                    <a:pt x="1295400" y="612648"/>
                  </a:lnTo>
                  <a:lnTo>
                    <a:pt x="1304544" y="612648"/>
                  </a:lnTo>
                  <a:lnTo>
                    <a:pt x="1304544" y="609600"/>
                  </a:lnTo>
                  <a:close/>
                </a:path>
                <a:path w="1304925" h="619125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1304925" h="619125">
                  <a:moveTo>
                    <a:pt x="1295400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1295400" y="9144"/>
                  </a:lnTo>
                  <a:lnTo>
                    <a:pt x="1295400" y="3048"/>
                  </a:lnTo>
                  <a:close/>
                </a:path>
                <a:path w="1304925" h="619125">
                  <a:moveTo>
                    <a:pt x="1304544" y="3048"/>
                  </a:moveTo>
                  <a:lnTo>
                    <a:pt x="1295400" y="3048"/>
                  </a:lnTo>
                  <a:lnTo>
                    <a:pt x="1298448" y="9144"/>
                  </a:lnTo>
                  <a:lnTo>
                    <a:pt x="1304544" y="9144"/>
                  </a:lnTo>
                  <a:lnTo>
                    <a:pt x="13045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1400" y="2889503"/>
              <a:ext cx="1295400" cy="609600"/>
            </a:xfrm>
            <a:custGeom>
              <a:avLst/>
              <a:gdLst/>
              <a:ahLst/>
              <a:cxnLst/>
              <a:rect l="l" t="t" r="r" b="b"/>
              <a:pathLst>
                <a:path w="1295400" h="609600">
                  <a:moveTo>
                    <a:pt x="1295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95400" y="6096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88352" y="2886455"/>
              <a:ext cx="1304925" cy="619125"/>
            </a:xfrm>
            <a:custGeom>
              <a:avLst/>
              <a:gdLst/>
              <a:ahLst/>
              <a:cxnLst/>
              <a:rect l="l" t="t" r="r" b="b"/>
              <a:pathLst>
                <a:path w="1304925" h="619125">
                  <a:moveTo>
                    <a:pt x="1304544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1304544" y="618744"/>
                  </a:lnTo>
                  <a:lnTo>
                    <a:pt x="1304544" y="612648"/>
                  </a:lnTo>
                  <a:lnTo>
                    <a:pt x="9144" y="612648"/>
                  </a:lnTo>
                  <a:lnTo>
                    <a:pt x="3048" y="609600"/>
                  </a:lnTo>
                  <a:lnTo>
                    <a:pt x="9144" y="609600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1304544" y="3048"/>
                  </a:lnTo>
                  <a:lnTo>
                    <a:pt x="1304544" y="0"/>
                  </a:lnTo>
                  <a:close/>
                </a:path>
                <a:path w="1304925" h="619125">
                  <a:moveTo>
                    <a:pt x="9144" y="609600"/>
                  </a:moveTo>
                  <a:lnTo>
                    <a:pt x="3048" y="609600"/>
                  </a:lnTo>
                  <a:lnTo>
                    <a:pt x="9144" y="612648"/>
                  </a:lnTo>
                  <a:lnTo>
                    <a:pt x="9144" y="609600"/>
                  </a:lnTo>
                  <a:close/>
                </a:path>
                <a:path w="1304925" h="619125">
                  <a:moveTo>
                    <a:pt x="1295400" y="609600"/>
                  </a:moveTo>
                  <a:lnTo>
                    <a:pt x="9144" y="609600"/>
                  </a:lnTo>
                  <a:lnTo>
                    <a:pt x="9144" y="612648"/>
                  </a:lnTo>
                  <a:lnTo>
                    <a:pt x="1295400" y="612648"/>
                  </a:lnTo>
                  <a:lnTo>
                    <a:pt x="1295400" y="609600"/>
                  </a:lnTo>
                  <a:close/>
                </a:path>
                <a:path w="1304925" h="619125">
                  <a:moveTo>
                    <a:pt x="1295400" y="3048"/>
                  </a:moveTo>
                  <a:lnTo>
                    <a:pt x="1295400" y="612648"/>
                  </a:lnTo>
                  <a:lnTo>
                    <a:pt x="1298448" y="609600"/>
                  </a:lnTo>
                  <a:lnTo>
                    <a:pt x="1304544" y="609600"/>
                  </a:lnTo>
                  <a:lnTo>
                    <a:pt x="1304544" y="9144"/>
                  </a:lnTo>
                  <a:lnTo>
                    <a:pt x="1298448" y="9144"/>
                  </a:lnTo>
                  <a:lnTo>
                    <a:pt x="1295400" y="3048"/>
                  </a:lnTo>
                  <a:close/>
                </a:path>
                <a:path w="1304925" h="619125">
                  <a:moveTo>
                    <a:pt x="1304544" y="609600"/>
                  </a:moveTo>
                  <a:lnTo>
                    <a:pt x="1298448" y="609600"/>
                  </a:lnTo>
                  <a:lnTo>
                    <a:pt x="1295400" y="612648"/>
                  </a:lnTo>
                  <a:lnTo>
                    <a:pt x="1304544" y="612648"/>
                  </a:lnTo>
                  <a:lnTo>
                    <a:pt x="1304544" y="609600"/>
                  </a:lnTo>
                  <a:close/>
                </a:path>
                <a:path w="1304925" h="619125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1304925" h="619125">
                  <a:moveTo>
                    <a:pt x="1295400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1295400" y="9144"/>
                  </a:lnTo>
                  <a:lnTo>
                    <a:pt x="1295400" y="3048"/>
                  </a:lnTo>
                  <a:close/>
                </a:path>
                <a:path w="1304925" h="619125">
                  <a:moveTo>
                    <a:pt x="1304544" y="3048"/>
                  </a:moveTo>
                  <a:lnTo>
                    <a:pt x="1295400" y="3048"/>
                  </a:lnTo>
                  <a:lnTo>
                    <a:pt x="1298448" y="9144"/>
                  </a:lnTo>
                  <a:lnTo>
                    <a:pt x="1304544" y="9144"/>
                  </a:lnTo>
                  <a:lnTo>
                    <a:pt x="13045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91400" y="3499104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95400" y="457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88352" y="3496055"/>
              <a:ext cx="1304925" cy="466725"/>
            </a:xfrm>
            <a:custGeom>
              <a:avLst/>
              <a:gdLst/>
              <a:ahLst/>
              <a:cxnLst/>
              <a:rect l="l" t="t" r="r" b="b"/>
              <a:pathLst>
                <a:path w="1304925" h="466725">
                  <a:moveTo>
                    <a:pt x="1304544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304544" y="466344"/>
                  </a:lnTo>
                  <a:lnTo>
                    <a:pt x="1304544" y="460248"/>
                  </a:lnTo>
                  <a:lnTo>
                    <a:pt x="9144" y="460248"/>
                  </a:lnTo>
                  <a:lnTo>
                    <a:pt x="3048" y="457200"/>
                  </a:lnTo>
                  <a:lnTo>
                    <a:pt x="9144" y="457200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1304544" y="3048"/>
                  </a:lnTo>
                  <a:lnTo>
                    <a:pt x="1304544" y="0"/>
                  </a:lnTo>
                  <a:close/>
                </a:path>
                <a:path w="1304925" h="466725">
                  <a:moveTo>
                    <a:pt x="9144" y="457200"/>
                  </a:moveTo>
                  <a:lnTo>
                    <a:pt x="3048" y="457200"/>
                  </a:lnTo>
                  <a:lnTo>
                    <a:pt x="9144" y="460248"/>
                  </a:lnTo>
                  <a:lnTo>
                    <a:pt x="9144" y="457200"/>
                  </a:lnTo>
                  <a:close/>
                </a:path>
                <a:path w="1304925" h="466725">
                  <a:moveTo>
                    <a:pt x="1295400" y="457200"/>
                  </a:moveTo>
                  <a:lnTo>
                    <a:pt x="9144" y="457200"/>
                  </a:lnTo>
                  <a:lnTo>
                    <a:pt x="9144" y="460248"/>
                  </a:lnTo>
                  <a:lnTo>
                    <a:pt x="1295400" y="460248"/>
                  </a:lnTo>
                  <a:lnTo>
                    <a:pt x="1295400" y="457200"/>
                  </a:lnTo>
                  <a:close/>
                </a:path>
                <a:path w="1304925" h="466725">
                  <a:moveTo>
                    <a:pt x="1295400" y="3048"/>
                  </a:moveTo>
                  <a:lnTo>
                    <a:pt x="1295400" y="460248"/>
                  </a:lnTo>
                  <a:lnTo>
                    <a:pt x="1298448" y="457200"/>
                  </a:lnTo>
                  <a:lnTo>
                    <a:pt x="1304544" y="457200"/>
                  </a:lnTo>
                  <a:lnTo>
                    <a:pt x="1304544" y="9144"/>
                  </a:lnTo>
                  <a:lnTo>
                    <a:pt x="1298448" y="9144"/>
                  </a:lnTo>
                  <a:lnTo>
                    <a:pt x="1295400" y="3048"/>
                  </a:lnTo>
                  <a:close/>
                </a:path>
                <a:path w="1304925" h="466725">
                  <a:moveTo>
                    <a:pt x="1304544" y="457200"/>
                  </a:moveTo>
                  <a:lnTo>
                    <a:pt x="1298448" y="457200"/>
                  </a:lnTo>
                  <a:lnTo>
                    <a:pt x="1295400" y="460248"/>
                  </a:lnTo>
                  <a:lnTo>
                    <a:pt x="1304544" y="460248"/>
                  </a:lnTo>
                  <a:lnTo>
                    <a:pt x="1304544" y="457200"/>
                  </a:lnTo>
                  <a:close/>
                </a:path>
                <a:path w="1304925" h="466725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1304925" h="466725">
                  <a:moveTo>
                    <a:pt x="1295400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1295400" y="9144"/>
                  </a:lnTo>
                  <a:lnTo>
                    <a:pt x="1295400" y="3048"/>
                  </a:lnTo>
                  <a:close/>
                </a:path>
                <a:path w="1304925" h="466725">
                  <a:moveTo>
                    <a:pt x="1304544" y="3048"/>
                  </a:moveTo>
                  <a:lnTo>
                    <a:pt x="1295400" y="3048"/>
                  </a:lnTo>
                  <a:lnTo>
                    <a:pt x="1298448" y="9144"/>
                  </a:lnTo>
                  <a:lnTo>
                    <a:pt x="1304544" y="9144"/>
                  </a:lnTo>
                  <a:lnTo>
                    <a:pt x="13045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6000" y="3956303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95400" y="457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2952" y="3953255"/>
              <a:ext cx="1304925" cy="466725"/>
            </a:xfrm>
            <a:custGeom>
              <a:avLst/>
              <a:gdLst/>
              <a:ahLst/>
              <a:cxnLst/>
              <a:rect l="l" t="t" r="r" b="b"/>
              <a:pathLst>
                <a:path w="1304925" h="466725">
                  <a:moveTo>
                    <a:pt x="1304544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304544" y="466344"/>
                  </a:lnTo>
                  <a:lnTo>
                    <a:pt x="1304544" y="460248"/>
                  </a:lnTo>
                  <a:lnTo>
                    <a:pt x="9144" y="460248"/>
                  </a:lnTo>
                  <a:lnTo>
                    <a:pt x="3048" y="457200"/>
                  </a:lnTo>
                  <a:lnTo>
                    <a:pt x="9144" y="457200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1304544" y="3048"/>
                  </a:lnTo>
                  <a:lnTo>
                    <a:pt x="1304544" y="0"/>
                  </a:lnTo>
                  <a:close/>
                </a:path>
                <a:path w="1304925" h="466725">
                  <a:moveTo>
                    <a:pt x="9144" y="457200"/>
                  </a:moveTo>
                  <a:lnTo>
                    <a:pt x="3048" y="457200"/>
                  </a:lnTo>
                  <a:lnTo>
                    <a:pt x="9144" y="460248"/>
                  </a:lnTo>
                  <a:lnTo>
                    <a:pt x="9144" y="457200"/>
                  </a:lnTo>
                  <a:close/>
                </a:path>
                <a:path w="1304925" h="466725">
                  <a:moveTo>
                    <a:pt x="1295400" y="457200"/>
                  </a:moveTo>
                  <a:lnTo>
                    <a:pt x="9144" y="457200"/>
                  </a:lnTo>
                  <a:lnTo>
                    <a:pt x="9144" y="460248"/>
                  </a:lnTo>
                  <a:lnTo>
                    <a:pt x="1295400" y="460248"/>
                  </a:lnTo>
                  <a:lnTo>
                    <a:pt x="1295400" y="457200"/>
                  </a:lnTo>
                  <a:close/>
                </a:path>
                <a:path w="1304925" h="466725">
                  <a:moveTo>
                    <a:pt x="1295400" y="3048"/>
                  </a:moveTo>
                  <a:lnTo>
                    <a:pt x="1295400" y="460248"/>
                  </a:lnTo>
                  <a:lnTo>
                    <a:pt x="1298448" y="457200"/>
                  </a:lnTo>
                  <a:lnTo>
                    <a:pt x="1304544" y="457200"/>
                  </a:lnTo>
                  <a:lnTo>
                    <a:pt x="1304544" y="9144"/>
                  </a:lnTo>
                  <a:lnTo>
                    <a:pt x="1298448" y="9144"/>
                  </a:lnTo>
                  <a:lnTo>
                    <a:pt x="1295400" y="3048"/>
                  </a:lnTo>
                  <a:close/>
                </a:path>
                <a:path w="1304925" h="466725">
                  <a:moveTo>
                    <a:pt x="1304544" y="457200"/>
                  </a:moveTo>
                  <a:lnTo>
                    <a:pt x="1298448" y="457200"/>
                  </a:lnTo>
                  <a:lnTo>
                    <a:pt x="1295400" y="460248"/>
                  </a:lnTo>
                  <a:lnTo>
                    <a:pt x="1304544" y="460248"/>
                  </a:lnTo>
                  <a:lnTo>
                    <a:pt x="1304544" y="457200"/>
                  </a:lnTo>
                  <a:close/>
                </a:path>
                <a:path w="1304925" h="466725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1304925" h="466725">
                  <a:moveTo>
                    <a:pt x="1295400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1295400" y="9144"/>
                  </a:lnTo>
                  <a:lnTo>
                    <a:pt x="1295400" y="3048"/>
                  </a:lnTo>
                  <a:close/>
                </a:path>
                <a:path w="1304925" h="466725">
                  <a:moveTo>
                    <a:pt x="1304544" y="3048"/>
                  </a:moveTo>
                  <a:lnTo>
                    <a:pt x="1295400" y="3048"/>
                  </a:lnTo>
                  <a:lnTo>
                    <a:pt x="1298448" y="9144"/>
                  </a:lnTo>
                  <a:lnTo>
                    <a:pt x="1304544" y="9144"/>
                  </a:lnTo>
                  <a:lnTo>
                    <a:pt x="13045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91400" y="3956303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95400" y="457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88352" y="3953255"/>
              <a:ext cx="1304925" cy="466725"/>
            </a:xfrm>
            <a:custGeom>
              <a:avLst/>
              <a:gdLst/>
              <a:ahLst/>
              <a:cxnLst/>
              <a:rect l="l" t="t" r="r" b="b"/>
              <a:pathLst>
                <a:path w="1304925" h="466725">
                  <a:moveTo>
                    <a:pt x="1304544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304544" y="466344"/>
                  </a:lnTo>
                  <a:lnTo>
                    <a:pt x="1304544" y="460248"/>
                  </a:lnTo>
                  <a:lnTo>
                    <a:pt x="9144" y="460248"/>
                  </a:lnTo>
                  <a:lnTo>
                    <a:pt x="3048" y="457200"/>
                  </a:lnTo>
                  <a:lnTo>
                    <a:pt x="9144" y="457200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1304544" y="3048"/>
                  </a:lnTo>
                  <a:lnTo>
                    <a:pt x="1304544" y="0"/>
                  </a:lnTo>
                  <a:close/>
                </a:path>
                <a:path w="1304925" h="466725">
                  <a:moveTo>
                    <a:pt x="9144" y="457200"/>
                  </a:moveTo>
                  <a:lnTo>
                    <a:pt x="3048" y="457200"/>
                  </a:lnTo>
                  <a:lnTo>
                    <a:pt x="9144" y="460248"/>
                  </a:lnTo>
                  <a:lnTo>
                    <a:pt x="9144" y="457200"/>
                  </a:lnTo>
                  <a:close/>
                </a:path>
                <a:path w="1304925" h="466725">
                  <a:moveTo>
                    <a:pt x="1295400" y="457200"/>
                  </a:moveTo>
                  <a:lnTo>
                    <a:pt x="9144" y="457200"/>
                  </a:lnTo>
                  <a:lnTo>
                    <a:pt x="9144" y="460248"/>
                  </a:lnTo>
                  <a:lnTo>
                    <a:pt x="1295400" y="460248"/>
                  </a:lnTo>
                  <a:lnTo>
                    <a:pt x="1295400" y="457200"/>
                  </a:lnTo>
                  <a:close/>
                </a:path>
                <a:path w="1304925" h="466725">
                  <a:moveTo>
                    <a:pt x="1295400" y="3048"/>
                  </a:moveTo>
                  <a:lnTo>
                    <a:pt x="1295400" y="460248"/>
                  </a:lnTo>
                  <a:lnTo>
                    <a:pt x="1298448" y="457200"/>
                  </a:lnTo>
                  <a:lnTo>
                    <a:pt x="1304544" y="457200"/>
                  </a:lnTo>
                  <a:lnTo>
                    <a:pt x="1304544" y="9144"/>
                  </a:lnTo>
                  <a:lnTo>
                    <a:pt x="1298448" y="9144"/>
                  </a:lnTo>
                  <a:lnTo>
                    <a:pt x="1295400" y="3048"/>
                  </a:lnTo>
                  <a:close/>
                </a:path>
                <a:path w="1304925" h="466725">
                  <a:moveTo>
                    <a:pt x="1304544" y="457200"/>
                  </a:moveTo>
                  <a:lnTo>
                    <a:pt x="1298448" y="457200"/>
                  </a:lnTo>
                  <a:lnTo>
                    <a:pt x="1295400" y="460248"/>
                  </a:lnTo>
                  <a:lnTo>
                    <a:pt x="1304544" y="460248"/>
                  </a:lnTo>
                  <a:lnTo>
                    <a:pt x="1304544" y="457200"/>
                  </a:lnTo>
                  <a:close/>
                </a:path>
                <a:path w="1304925" h="466725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1304925" h="466725">
                  <a:moveTo>
                    <a:pt x="1295400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1295400" y="9144"/>
                  </a:lnTo>
                  <a:lnTo>
                    <a:pt x="1295400" y="3048"/>
                  </a:lnTo>
                  <a:close/>
                </a:path>
                <a:path w="1304925" h="466725">
                  <a:moveTo>
                    <a:pt x="1304544" y="3048"/>
                  </a:moveTo>
                  <a:lnTo>
                    <a:pt x="1295400" y="3048"/>
                  </a:lnTo>
                  <a:lnTo>
                    <a:pt x="1298448" y="9144"/>
                  </a:lnTo>
                  <a:lnTo>
                    <a:pt x="1304544" y="9144"/>
                  </a:lnTo>
                  <a:lnTo>
                    <a:pt x="13045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6000" y="4413503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95400" y="457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2952" y="4410455"/>
              <a:ext cx="1304925" cy="466725"/>
            </a:xfrm>
            <a:custGeom>
              <a:avLst/>
              <a:gdLst/>
              <a:ahLst/>
              <a:cxnLst/>
              <a:rect l="l" t="t" r="r" b="b"/>
              <a:pathLst>
                <a:path w="1304925" h="466725">
                  <a:moveTo>
                    <a:pt x="1304544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304544" y="466344"/>
                  </a:lnTo>
                  <a:lnTo>
                    <a:pt x="1304544" y="460248"/>
                  </a:lnTo>
                  <a:lnTo>
                    <a:pt x="9144" y="460248"/>
                  </a:lnTo>
                  <a:lnTo>
                    <a:pt x="3048" y="457200"/>
                  </a:lnTo>
                  <a:lnTo>
                    <a:pt x="9144" y="457200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1304544" y="3048"/>
                  </a:lnTo>
                  <a:lnTo>
                    <a:pt x="1304544" y="0"/>
                  </a:lnTo>
                  <a:close/>
                </a:path>
                <a:path w="1304925" h="466725">
                  <a:moveTo>
                    <a:pt x="9144" y="457200"/>
                  </a:moveTo>
                  <a:lnTo>
                    <a:pt x="3048" y="457200"/>
                  </a:lnTo>
                  <a:lnTo>
                    <a:pt x="9144" y="460248"/>
                  </a:lnTo>
                  <a:lnTo>
                    <a:pt x="9144" y="457200"/>
                  </a:lnTo>
                  <a:close/>
                </a:path>
                <a:path w="1304925" h="466725">
                  <a:moveTo>
                    <a:pt x="1295400" y="457200"/>
                  </a:moveTo>
                  <a:lnTo>
                    <a:pt x="9144" y="457200"/>
                  </a:lnTo>
                  <a:lnTo>
                    <a:pt x="9144" y="460248"/>
                  </a:lnTo>
                  <a:lnTo>
                    <a:pt x="1295400" y="460248"/>
                  </a:lnTo>
                  <a:lnTo>
                    <a:pt x="1295400" y="457200"/>
                  </a:lnTo>
                  <a:close/>
                </a:path>
                <a:path w="1304925" h="466725">
                  <a:moveTo>
                    <a:pt x="1295400" y="3048"/>
                  </a:moveTo>
                  <a:lnTo>
                    <a:pt x="1295400" y="460248"/>
                  </a:lnTo>
                  <a:lnTo>
                    <a:pt x="1298448" y="457200"/>
                  </a:lnTo>
                  <a:lnTo>
                    <a:pt x="1304544" y="457200"/>
                  </a:lnTo>
                  <a:lnTo>
                    <a:pt x="1304544" y="9144"/>
                  </a:lnTo>
                  <a:lnTo>
                    <a:pt x="1298448" y="9144"/>
                  </a:lnTo>
                  <a:lnTo>
                    <a:pt x="1295400" y="3048"/>
                  </a:lnTo>
                  <a:close/>
                </a:path>
                <a:path w="1304925" h="466725">
                  <a:moveTo>
                    <a:pt x="1304544" y="457200"/>
                  </a:moveTo>
                  <a:lnTo>
                    <a:pt x="1298448" y="457200"/>
                  </a:lnTo>
                  <a:lnTo>
                    <a:pt x="1295400" y="460248"/>
                  </a:lnTo>
                  <a:lnTo>
                    <a:pt x="1304544" y="460248"/>
                  </a:lnTo>
                  <a:lnTo>
                    <a:pt x="1304544" y="457200"/>
                  </a:lnTo>
                  <a:close/>
                </a:path>
                <a:path w="1304925" h="466725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1304925" h="466725">
                  <a:moveTo>
                    <a:pt x="1295400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1295400" y="9144"/>
                  </a:lnTo>
                  <a:lnTo>
                    <a:pt x="1295400" y="3048"/>
                  </a:lnTo>
                  <a:close/>
                </a:path>
                <a:path w="1304925" h="466725">
                  <a:moveTo>
                    <a:pt x="1304544" y="3048"/>
                  </a:moveTo>
                  <a:lnTo>
                    <a:pt x="1295400" y="3048"/>
                  </a:lnTo>
                  <a:lnTo>
                    <a:pt x="1298448" y="9144"/>
                  </a:lnTo>
                  <a:lnTo>
                    <a:pt x="1304544" y="9144"/>
                  </a:lnTo>
                  <a:lnTo>
                    <a:pt x="13045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91400" y="4413503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95400" y="457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88352" y="4410455"/>
              <a:ext cx="1304925" cy="466725"/>
            </a:xfrm>
            <a:custGeom>
              <a:avLst/>
              <a:gdLst/>
              <a:ahLst/>
              <a:cxnLst/>
              <a:rect l="l" t="t" r="r" b="b"/>
              <a:pathLst>
                <a:path w="1304925" h="466725">
                  <a:moveTo>
                    <a:pt x="1304544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304544" y="466344"/>
                  </a:lnTo>
                  <a:lnTo>
                    <a:pt x="1304544" y="460248"/>
                  </a:lnTo>
                  <a:lnTo>
                    <a:pt x="9144" y="460248"/>
                  </a:lnTo>
                  <a:lnTo>
                    <a:pt x="3048" y="457200"/>
                  </a:lnTo>
                  <a:lnTo>
                    <a:pt x="9144" y="457200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1304544" y="3048"/>
                  </a:lnTo>
                  <a:lnTo>
                    <a:pt x="1304544" y="0"/>
                  </a:lnTo>
                  <a:close/>
                </a:path>
                <a:path w="1304925" h="466725">
                  <a:moveTo>
                    <a:pt x="9144" y="457200"/>
                  </a:moveTo>
                  <a:lnTo>
                    <a:pt x="3048" y="457200"/>
                  </a:lnTo>
                  <a:lnTo>
                    <a:pt x="9144" y="460248"/>
                  </a:lnTo>
                  <a:lnTo>
                    <a:pt x="9144" y="457200"/>
                  </a:lnTo>
                  <a:close/>
                </a:path>
                <a:path w="1304925" h="466725">
                  <a:moveTo>
                    <a:pt x="1295400" y="457200"/>
                  </a:moveTo>
                  <a:lnTo>
                    <a:pt x="9144" y="457200"/>
                  </a:lnTo>
                  <a:lnTo>
                    <a:pt x="9144" y="460248"/>
                  </a:lnTo>
                  <a:lnTo>
                    <a:pt x="1295400" y="460248"/>
                  </a:lnTo>
                  <a:lnTo>
                    <a:pt x="1295400" y="457200"/>
                  </a:lnTo>
                  <a:close/>
                </a:path>
                <a:path w="1304925" h="466725">
                  <a:moveTo>
                    <a:pt x="1295400" y="3048"/>
                  </a:moveTo>
                  <a:lnTo>
                    <a:pt x="1295400" y="460248"/>
                  </a:lnTo>
                  <a:lnTo>
                    <a:pt x="1298448" y="457200"/>
                  </a:lnTo>
                  <a:lnTo>
                    <a:pt x="1304544" y="457200"/>
                  </a:lnTo>
                  <a:lnTo>
                    <a:pt x="1304544" y="9144"/>
                  </a:lnTo>
                  <a:lnTo>
                    <a:pt x="1298448" y="9144"/>
                  </a:lnTo>
                  <a:lnTo>
                    <a:pt x="1295400" y="3048"/>
                  </a:lnTo>
                  <a:close/>
                </a:path>
                <a:path w="1304925" h="466725">
                  <a:moveTo>
                    <a:pt x="1304544" y="457200"/>
                  </a:moveTo>
                  <a:lnTo>
                    <a:pt x="1298448" y="457200"/>
                  </a:lnTo>
                  <a:lnTo>
                    <a:pt x="1295400" y="460248"/>
                  </a:lnTo>
                  <a:lnTo>
                    <a:pt x="1304544" y="460248"/>
                  </a:lnTo>
                  <a:lnTo>
                    <a:pt x="1304544" y="457200"/>
                  </a:lnTo>
                  <a:close/>
                </a:path>
                <a:path w="1304925" h="466725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1304925" h="466725">
                  <a:moveTo>
                    <a:pt x="1295400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1295400" y="9144"/>
                  </a:lnTo>
                  <a:lnTo>
                    <a:pt x="1295400" y="3048"/>
                  </a:lnTo>
                  <a:close/>
                </a:path>
                <a:path w="1304925" h="466725">
                  <a:moveTo>
                    <a:pt x="1304544" y="3048"/>
                  </a:moveTo>
                  <a:lnTo>
                    <a:pt x="1295400" y="3048"/>
                  </a:lnTo>
                  <a:lnTo>
                    <a:pt x="1298448" y="9144"/>
                  </a:lnTo>
                  <a:lnTo>
                    <a:pt x="1304544" y="9144"/>
                  </a:lnTo>
                  <a:lnTo>
                    <a:pt x="13045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6000" y="4870704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95400" y="457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2952" y="4867655"/>
              <a:ext cx="1304925" cy="466725"/>
            </a:xfrm>
            <a:custGeom>
              <a:avLst/>
              <a:gdLst/>
              <a:ahLst/>
              <a:cxnLst/>
              <a:rect l="l" t="t" r="r" b="b"/>
              <a:pathLst>
                <a:path w="1304925" h="466725">
                  <a:moveTo>
                    <a:pt x="1304544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304544" y="466344"/>
                  </a:lnTo>
                  <a:lnTo>
                    <a:pt x="1304544" y="460248"/>
                  </a:lnTo>
                  <a:lnTo>
                    <a:pt x="9144" y="460248"/>
                  </a:lnTo>
                  <a:lnTo>
                    <a:pt x="3048" y="457200"/>
                  </a:lnTo>
                  <a:lnTo>
                    <a:pt x="9144" y="457200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1304544" y="3048"/>
                  </a:lnTo>
                  <a:lnTo>
                    <a:pt x="1304544" y="0"/>
                  </a:lnTo>
                  <a:close/>
                </a:path>
                <a:path w="1304925" h="466725">
                  <a:moveTo>
                    <a:pt x="9144" y="457200"/>
                  </a:moveTo>
                  <a:lnTo>
                    <a:pt x="3048" y="457200"/>
                  </a:lnTo>
                  <a:lnTo>
                    <a:pt x="9144" y="460248"/>
                  </a:lnTo>
                  <a:lnTo>
                    <a:pt x="9144" y="457200"/>
                  </a:lnTo>
                  <a:close/>
                </a:path>
                <a:path w="1304925" h="466725">
                  <a:moveTo>
                    <a:pt x="1295400" y="457200"/>
                  </a:moveTo>
                  <a:lnTo>
                    <a:pt x="9144" y="457200"/>
                  </a:lnTo>
                  <a:lnTo>
                    <a:pt x="9144" y="460248"/>
                  </a:lnTo>
                  <a:lnTo>
                    <a:pt x="1295400" y="460248"/>
                  </a:lnTo>
                  <a:lnTo>
                    <a:pt x="1295400" y="457200"/>
                  </a:lnTo>
                  <a:close/>
                </a:path>
                <a:path w="1304925" h="466725">
                  <a:moveTo>
                    <a:pt x="1295400" y="3048"/>
                  </a:moveTo>
                  <a:lnTo>
                    <a:pt x="1295400" y="460248"/>
                  </a:lnTo>
                  <a:lnTo>
                    <a:pt x="1298448" y="457200"/>
                  </a:lnTo>
                  <a:lnTo>
                    <a:pt x="1304544" y="457200"/>
                  </a:lnTo>
                  <a:lnTo>
                    <a:pt x="1304544" y="9144"/>
                  </a:lnTo>
                  <a:lnTo>
                    <a:pt x="1298448" y="9144"/>
                  </a:lnTo>
                  <a:lnTo>
                    <a:pt x="1295400" y="3048"/>
                  </a:lnTo>
                  <a:close/>
                </a:path>
                <a:path w="1304925" h="466725">
                  <a:moveTo>
                    <a:pt x="1304544" y="457200"/>
                  </a:moveTo>
                  <a:lnTo>
                    <a:pt x="1298448" y="457200"/>
                  </a:lnTo>
                  <a:lnTo>
                    <a:pt x="1295400" y="460248"/>
                  </a:lnTo>
                  <a:lnTo>
                    <a:pt x="1304544" y="460248"/>
                  </a:lnTo>
                  <a:lnTo>
                    <a:pt x="1304544" y="457200"/>
                  </a:lnTo>
                  <a:close/>
                </a:path>
                <a:path w="1304925" h="466725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1304925" h="466725">
                  <a:moveTo>
                    <a:pt x="1295400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1295400" y="9144"/>
                  </a:lnTo>
                  <a:lnTo>
                    <a:pt x="1295400" y="3048"/>
                  </a:lnTo>
                  <a:close/>
                </a:path>
                <a:path w="1304925" h="466725">
                  <a:moveTo>
                    <a:pt x="1304544" y="3048"/>
                  </a:moveTo>
                  <a:lnTo>
                    <a:pt x="1295400" y="3048"/>
                  </a:lnTo>
                  <a:lnTo>
                    <a:pt x="1298448" y="9144"/>
                  </a:lnTo>
                  <a:lnTo>
                    <a:pt x="1304544" y="9144"/>
                  </a:lnTo>
                  <a:lnTo>
                    <a:pt x="13045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91400" y="4870704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95400" y="457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88352" y="4867655"/>
              <a:ext cx="1304925" cy="466725"/>
            </a:xfrm>
            <a:custGeom>
              <a:avLst/>
              <a:gdLst/>
              <a:ahLst/>
              <a:cxnLst/>
              <a:rect l="l" t="t" r="r" b="b"/>
              <a:pathLst>
                <a:path w="1304925" h="466725">
                  <a:moveTo>
                    <a:pt x="1304544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304544" y="466344"/>
                  </a:lnTo>
                  <a:lnTo>
                    <a:pt x="1304544" y="460248"/>
                  </a:lnTo>
                  <a:lnTo>
                    <a:pt x="9144" y="460248"/>
                  </a:lnTo>
                  <a:lnTo>
                    <a:pt x="3048" y="457200"/>
                  </a:lnTo>
                  <a:lnTo>
                    <a:pt x="9144" y="457200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1304544" y="3048"/>
                  </a:lnTo>
                  <a:lnTo>
                    <a:pt x="1304544" y="0"/>
                  </a:lnTo>
                  <a:close/>
                </a:path>
                <a:path w="1304925" h="466725">
                  <a:moveTo>
                    <a:pt x="9144" y="457200"/>
                  </a:moveTo>
                  <a:lnTo>
                    <a:pt x="3048" y="457200"/>
                  </a:lnTo>
                  <a:lnTo>
                    <a:pt x="9144" y="460248"/>
                  </a:lnTo>
                  <a:lnTo>
                    <a:pt x="9144" y="457200"/>
                  </a:lnTo>
                  <a:close/>
                </a:path>
                <a:path w="1304925" h="466725">
                  <a:moveTo>
                    <a:pt x="1295400" y="457200"/>
                  </a:moveTo>
                  <a:lnTo>
                    <a:pt x="9144" y="457200"/>
                  </a:lnTo>
                  <a:lnTo>
                    <a:pt x="9144" y="460248"/>
                  </a:lnTo>
                  <a:lnTo>
                    <a:pt x="1295400" y="460248"/>
                  </a:lnTo>
                  <a:lnTo>
                    <a:pt x="1295400" y="457200"/>
                  </a:lnTo>
                  <a:close/>
                </a:path>
                <a:path w="1304925" h="466725">
                  <a:moveTo>
                    <a:pt x="1295400" y="3048"/>
                  </a:moveTo>
                  <a:lnTo>
                    <a:pt x="1295400" y="460248"/>
                  </a:lnTo>
                  <a:lnTo>
                    <a:pt x="1298448" y="457200"/>
                  </a:lnTo>
                  <a:lnTo>
                    <a:pt x="1304544" y="457200"/>
                  </a:lnTo>
                  <a:lnTo>
                    <a:pt x="1304544" y="9144"/>
                  </a:lnTo>
                  <a:lnTo>
                    <a:pt x="1298448" y="9144"/>
                  </a:lnTo>
                  <a:lnTo>
                    <a:pt x="1295400" y="3048"/>
                  </a:lnTo>
                  <a:close/>
                </a:path>
                <a:path w="1304925" h="466725">
                  <a:moveTo>
                    <a:pt x="1304544" y="457200"/>
                  </a:moveTo>
                  <a:lnTo>
                    <a:pt x="1298448" y="457200"/>
                  </a:lnTo>
                  <a:lnTo>
                    <a:pt x="1295400" y="460248"/>
                  </a:lnTo>
                  <a:lnTo>
                    <a:pt x="1304544" y="460248"/>
                  </a:lnTo>
                  <a:lnTo>
                    <a:pt x="1304544" y="457200"/>
                  </a:lnTo>
                  <a:close/>
                </a:path>
                <a:path w="1304925" h="466725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1304925" h="466725">
                  <a:moveTo>
                    <a:pt x="1295400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1295400" y="9144"/>
                  </a:lnTo>
                  <a:lnTo>
                    <a:pt x="1295400" y="3048"/>
                  </a:lnTo>
                  <a:close/>
                </a:path>
                <a:path w="1304925" h="466725">
                  <a:moveTo>
                    <a:pt x="1304544" y="3048"/>
                  </a:moveTo>
                  <a:lnTo>
                    <a:pt x="1295400" y="3048"/>
                  </a:lnTo>
                  <a:lnTo>
                    <a:pt x="1298448" y="9144"/>
                  </a:lnTo>
                  <a:lnTo>
                    <a:pt x="1304544" y="9144"/>
                  </a:lnTo>
                  <a:lnTo>
                    <a:pt x="13045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394196" y="2471421"/>
            <a:ext cx="2108835" cy="2764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>
                <a:latin typeface="Tahoma"/>
                <a:cs typeface="Tahoma"/>
              </a:rPr>
              <a:t>Agenda</a:t>
            </a:r>
            <a:r>
              <a:rPr sz="1600" b="1" spc="-30">
                <a:latin typeface="Tahoma"/>
                <a:cs typeface="Tahoma"/>
              </a:rPr>
              <a:t> </a:t>
            </a:r>
            <a:r>
              <a:rPr sz="1600" b="1">
                <a:latin typeface="Tahoma"/>
                <a:cs typeface="Tahoma"/>
              </a:rPr>
              <a:t>Telefônica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ahoma"/>
              <a:cs typeface="Tahoma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  <a:tabLst>
                <a:tab pos="1203960" algn="l"/>
              </a:tabLst>
            </a:pPr>
            <a:r>
              <a:rPr sz="1600" b="1">
                <a:latin typeface="Tahoma"/>
                <a:cs typeface="Tahoma"/>
              </a:rPr>
              <a:t>Nome	Telefone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ahoma"/>
              <a:cs typeface="Tahoma"/>
            </a:endParaRPr>
          </a:p>
          <a:p>
            <a:pPr marL="146685">
              <a:lnSpc>
                <a:spcPct val="100000"/>
              </a:lnSpc>
              <a:tabLst>
                <a:tab pos="1198245" algn="l"/>
              </a:tabLst>
            </a:pPr>
            <a:r>
              <a:rPr sz="1600">
                <a:latin typeface="Tahoma"/>
                <a:cs typeface="Tahoma"/>
              </a:rPr>
              <a:t>J</a:t>
            </a:r>
            <a:r>
              <a:rPr sz="1600" spc="-10">
                <a:latin typeface="Tahoma"/>
                <a:cs typeface="Tahoma"/>
              </a:rPr>
              <a:t>o</a:t>
            </a:r>
            <a:r>
              <a:rPr sz="1600" spc="-5">
                <a:latin typeface="Tahoma"/>
                <a:cs typeface="Tahoma"/>
              </a:rPr>
              <a:t>ã</a:t>
            </a:r>
            <a:r>
              <a:rPr sz="1600">
                <a:latin typeface="Tahoma"/>
                <a:cs typeface="Tahoma"/>
              </a:rPr>
              <a:t>o	</a:t>
            </a:r>
            <a:r>
              <a:rPr sz="1600" spc="5">
                <a:latin typeface="Tahoma"/>
                <a:cs typeface="Tahoma"/>
              </a:rPr>
              <a:t>323101</a:t>
            </a:r>
            <a:r>
              <a:rPr sz="1600" spc="-15">
                <a:latin typeface="Tahoma"/>
                <a:cs typeface="Tahoma"/>
              </a:rPr>
              <a:t>0</a:t>
            </a:r>
            <a:r>
              <a:rPr sz="1600">
                <a:latin typeface="Tahoma"/>
                <a:cs typeface="Tahoma"/>
              </a:rPr>
              <a:t>2</a:t>
            </a:r>
          </a:p>
          <a:p>
            <a:pPr marL="106680">
              <a:lnSpc>
                <a:spcPct val="100000"/>
              </a:lnSpc>
              <a:spcBef>
                <a:spcPts val="1680"/>
              </a:spcBef>
              <a:tabLst>
                <a:tab pos="1198245" algn="l"/>
              </a:tabLst>
            </a:pPr>
            <a:r>
              <a:rPr sz="1600" spc="10">
                <a:latin typeface="Tahoma"/>
                <a:cs typeface="Tahoma"/>
              </a:rPr>
              <a:t>M</a:t>
            </a:r>
            <a:r>
              <a:rPr sz="1600" spc="-5">
                <a:latin typeface="Tahoma"/>
                <a:cs typeface="Tahoma"/>
              </a:rPr>
              <a:t>ar</a:t>
            </a:r>
            <a:r>
              <a:rPr sz="1600" spc="-10">
                <a:latin typeface="Tahoma"/>
                <a:cs typeface="Tahoma"/>
              </a:rPr>
              <a:t>i</a:t>
            </a:r>
            <a:r>
              <a:rPr sz="1600">
                <a:latin typeface="Tahoma"/>
                <a:cs typeface="Tahoma"/>
              </a:rPr>
              <a:t>a	</a:t>
            </a:r>
            <a:r>
              <a:rPr sz="1600" spc="5">
                <a:latin typeface="Tahoma"/>
                <a:cs typeface="Tahoma"/>
              </a:rPr>
              <a:t>346123</a:t>
            </a:r>
            <a:r>
              <a:rPr sz="1600" spc="-15">
                <a:latin typeface="Tahoma"/>
                <a:cs typeface="Tahoma"/>
              </a:rPr>
              <a:t>2</a:t>
            </a:r>
            <a:r>
              <a:rPr sz="1600">
                <a:latin typeface="Tahoma"/>
                <a:cs typeface="Tahoma"/>
              </a:rPr>
              <a:t>3</a:t>
            </a:r>
          </a:p>
          <a:p>
            <a:pPr marL="155575">
              <a:lnSpc>
                <a:spcPct val="100000"/>
              </a:lnSpc>
              <a:spcBef>
                <a:spcPts val="1680"/>
              </a:spcBef>
              <a:tabLst>
                <a:tab pos="1252855" algn="l"/>
              </a:tabLst>
            </a:pPr>
            <a:r>
              <a:rPr sz="1600">
                <a:latin typeface="Tahoma"/>
                <a:cs typeface="Tahoma"/>
              </a:rPr>
              <a:t>José	</a:t>
            </a:r>
            <a:r>
              <a:rPr sz="1600" spc="5">
                <a:latin typeface="Tahoma"/>
                <a:cs typeface="Tahoma"/>
              </a:rPr>
              <a:t>3410309</a:t>
            </a:r>
            <a:endParaRPr sz="1600">
              <a:latin typeface="Tahoma"/>
              <a:cs typeface="Tahoma"/>
            </a:endParaRPr>
          </a:p>
          <a:p>
            <a:pPr marL="57785">
              <a:lnSpc>
                <a:spcPct val="100000"/>
              </a:lnSpc>
              <a:spcBef>
                <a:spcPts val="1680"/>
              </a:spcBef>
              <a:tabLst>
                <a:tab pos="1198245" algn="l"/>
              </a:tabLst>
            </a:pPr>
            <a:r>
              <a:rPr sz="1600" spc="10">
                <a:latin typeface="Tahoma"/>
                <a:cs typeface="Tahoma"/>
              </a:rPr>
              <a:t>M</a:t>
            </a:r>
            <a:r>
              <a:rPr sz="1600" spc="-5">
                <a:latin typeface="Tahoma"/>
                <a:cs typeface="Tahoma"/>
              </a:rPr>
              <a:t>ár</a:t>
            </a:r>
            <a:r>
              <a:rPr sz="1600">
                <a:latin typeface="Tahoma"/>
                <a:cs typeface="Tahoma"/>
              </a:rPr>
              <a:t>c</a:t>
            </a:r>
            <a:r>
              <a:rPr sz="1600" spc="-10">
                <a:latin typeface="Tahoma"/>
                <a:cs typeface="Tahoma"/>
              </a:rPr>
              <a:t>i</a:t>
            </a:r>
            <a:r>
              <a:rPr sz="1600">
                <a:latin typeface="Tahoma"/>
                <a:cs typeface="Tahoma"/>
              </a:rPr>
              <a:t>a	</a:t>
            </a:r>
            <a:r>
              <a:rPr sz="1600" spc="5">
                <a:latin typeface="Tahoma"/>
                <a:cs typeface="Tahoma"/>
              </a:rPr>
              <a:t>326865</a:t>
            </a:r>
            <a:r>
              <a:rPr sz="1600" spc="-15">
                <a:latin typeface="Tahoma"/>
                <a:cs typeface="Tahoma"/>
              </a:rPr>
              <a:t>7</a:t>
            </a:r>
            <a:r>
              <a:rPr sz="1600">
                <a:latin typeface="Tahoma"/>
                <a:cs typeface="Tahoma"/>
              </a:rPr>
              <a:t>4</a:t>
            </a:r>
          </a:p>
        </p:txBody>
      </p:sp>
      <p:sp>
        <p:nvSpPr>
          <p:cNvPr id="25" name="object 25"/>
          <p:cNvSpPr/>
          <p:nvPr/>
        </p:nvSpPr>
        <p:spPr>
          <a:xfrm>
            <a:off x="2667000" y="2557272"/>
            <a:ext cx="3505200" cy="192405"/>
          </a:xfrm>
          <a:custGeom>
            <a:avLst/>
            <a:gdLst/>
            <a:ahLst/>
            <a:cxnLst/>
            <a:rect l="l" t="t" r="r" b="b"/>
            <a:pathLst>
              <a:path w="3505200" h="192405">
                <a:moveTo>
                  <a:pt x="3430365" y="34129"/>
                </a:moveTo>
                <a:lnTo>
                  <a:pt x="0" y="182879"/>
                </a:lnTo>
                <a:lnTo>
                  <a:pt x="3048" y="192024"/>
                </a:lnTo>
                <a:lnTo>
                  <a:pt x="3430730" y="43258"/>
                </a:lnTo>
                <a:lnTo>
                  <a:pt x="3430365" y="34129"/>
                </a:lnTo>
                <a:close/>
              </a:path>
              <a:path w="3505200" h="192405">
                <a:moveTo>
                  <a:pt x="3505200" y="33527"/>
                </a:moveTo>
                <a:lnTo>
                  <a:pt x="3444240" y="33527"/>
                </a:lnTo>
                <a:lnTo>
                  <a:pt x="3444240" y="42672"/>
                </a:lnTo>
                <a:lnTo>
                  <a:pt x="3430730" y="43258"/>
                </a:lnTo>
                <a:lnTo>
                  <a:pt x="3432048" y="76200"/>
                </a:lnTo>
                <a:lnTo>
                  <a:pt x="3505200" y="33527"/>
                </a:lnTo>
                <a:close/>
              </a:path>
              <a:path w="3505200" h="192405">
                <a:moveTo>
                  <a:pt x="3444240" y="33527"/>
                </a:moveTo>
                <a:lnTo>
                  <a:pt x="3430365" y="34129"/>
                </a:lnTo>
                <a:lnTo>
                  <a:pt x="3430730" y="43258"/>
                </a:lnTo>
                <a:lnTo>
                  <a:pt x="3444240" y="42672"/>
                </a:lnTo>
                <a:lnTo>
                  <a:pt x="3444240" y="33527"/>
                </a:lnTo>
                <a:close/>
              </a:path>
              <a:path w="3505200" h="192405">
                <a:moveTo>
                  <a:pt x="3429000" y="0"/>
                </a:moveTo>
                <a:lnTo>
                  <a:pt x="3430365" y="34129"/>
                </a:lnTo>
                <a:lnTo>
                  <a:pt x="3444240" y="33527"/>
                </a:lnTo>
                <a:lnTo>
                  <a:pt x="3505200" y="33527"/>
                </a:lnTo>
                <a:lnTo>
                  <a:pt x="342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3200" y="3166871"/>
            <a:ext cx="4876800" cy="1963420"/>
          </a:xfrm>
          <a:custGeom>
            <a:avLst/>
            <a:gdLst/>
            <a:ahLst/>
            <a:cxnLst/>
            <a:rect l="l" t="t" r="r" b="b"/>
            <a:pathLst>
              <a:path w="4876800" h="1963420">
                <a:moveTo>
                  <a:pt x="3352800" y="643128"/>
                </a:moveTo>
                <a:lnTo>
                  <a:pt x="3346450" y="640080"/>
                </a:lnTo>
                <a:lnTo>
                  <a:pt x="3276600" y="606552"/>
                </a:lnTo>
                <a:lnTo>
                  <a:pt x="3276600" y="640080"/>
                </a:lnTo>
                <a:lnTo>
                  <a:pt x="155448" y="640080"/>
                </a:lnTo>
                <a:lnTo>
                  <a:pt x="152400" y="640080"/>
                </a:lnTo>
                <a:lnTo>
                  <a:pt x="152400" y="649224"/>
                </a:lnTo>
                <a:lnTo>
                  <a:pt x="3277412" y="1022413"/>
                </a:lnTo>
                <a:lnTo>
                  <a:pt x="3273552" y="1054608"/>
                </a:lnTo>
                <a:lnTo>
                  <a:pt x="3352800" y="1024128"/>
                </a:lnTo>
                <a:lnTo>
                  <a:pt x="3282696" y="978408"/>
                </a:lnTo>
                <a:lnTo>
                  <a:pt x="3278848" y="1010399"/>
                </a:lnTo>
                <a:lnTo>
                  <a:pt x="232562" y="649224"/>
                </a:lnTo>
                <a:lnTo>
                  <a:pt x="3276600" y="649224"/>
                </a:lnTo>
                <a:lnTo>
                  <a:pt x="3276600" y="682752"/>
                </a:lnTo>
                <a:lnTo>
                  <a:pt x="3341065" y="649224"/>
                </a:lnTo>
                <a:lnTo>
                  <a:pt x="3352800" y="643128"/>
                </a:lnTo>
                <a:close/>
              </a:path>
              <a:path w="4876800" h="1963420">
                <a:moveTo>
                  <a:pt x="3657600" y="1938528"/>
                </a:moveTo>
                <a:lnTo>
                  <a:pt x="3649218" y="1932432"/>
                </a:lnTo>
                <a:lnTo>
                  <a:pt x="3590544" y="1889760"/>
                </a:lnTo>
                <a:lnTo>
                  <a:pt x="3585299" y="1921167"/>
                </a:lnTo>
                <a:lnTo>
                  <a:pt x="3048" y="1249680"/>
                </a:lnTo>
                <a:lnTo>
                  <a:pt x="0" y="1258824"/>
                </a:lnTo>
                <a:lnTo>
                  <a:pt x="3583825" y="1930044"/>
                </a:lnTo>
                <a:lnTo>
                  <a:pt x="3578352" y="1962912"/>
                </a:lnTo>
                <a:lnTo>
                  <a:pt x="3657600" y="1938528"/>
                </a:lnTo>
                <a:close/>
              </a:path>
              <a:path w="4876800" h="1963420">
                <a:moveTo>
                  <a:pt x="3732123" y="1480324"/>
                </a:moveTo>
                <a:lnTo>
                  <a:pt x="3663696" y="1438656"/>
                </a:lnTo>
                <a:lnTo>
                  <a:pt x="3661079" y="1471231"/>
                </a:lnTo>
                <a:lnTo>
                  <a:pt x="3048" y="1173480"/>
                </a:lnTo>
                <a:lnTo>
                  <a:pt x="0" y="1182624"/>
                </a:lnTo>
                <a:lnTo>
                  <a:pt x="3660356" y="1480324"/>
                </a:lnTo>
                <a:lnTo>
                  <a:pt x="3672840" y="1480324"/>
                </a:lnTo>
                <a:lnTo>
                  <a:pt x="3732123" y="1480324"/>
                </a:lnTo>
                <a:close/>
              </a:path>
              <a:path w="4876800" h="1963420">
                <a:moveTo>
                  <a:pt x="3733800" y="1481328"/>
                </a:moveTo>
                <a:lnTo>
                  <a:pt x="3672840" y="1481328"/>
                </a:lnTo>
                <a:lnTo>
                  <a:pt x="3660279" y="1481328"/>
                </a:lnTo>
                <a:lnTo>
                  <a:pt x="3657600" y="1514856"/>
                </a:lnTo>
                <a:lnTo>
                  <a:pt x="3733800" y="1481328"/>
                </a:lnTo>
                <a:close/>
              </a:path>
              <a:path w="4876800" h="1963420">
                <a:moveTo>
                  <a:pt x="4876800" y="185928"/>
                </a:moveTo>
                <a:lnTo>
                  <a:pt x="4870450" y="182880"/>
                </a:lnTo>
                <a:lnTo>
                  <a:pt x="4800600" y="149352"/>
                </a:lnTo>
                <a:lnTo>
                  <a:pt x="4800600" y="182880"/>
                </a:lnTo>
                <a:lnTo>
                  <a:pt x="790676" y="182880"/>
                </a:lnTo>
                <a:lnTo>
                  <a:pt x="3506927" y="43370"/>
                </a:lnTo>
                <a:lnTo>
                  <a:pt x="3508248" y="76200"/>
                </a:lnTo>
                <a:lnTo>
                  <a:pt x="3581400" y="33528"/>
                </a:lnTo>
                <a:lnTo>
                  <a:pt x="3505200" y="0"/>
                </a:lnTo>
                <a:lnTo>
                  <a:pt x="3506559" y="34251"/>
                </a:lnTo>
                <a:lnTo>
                  <a:pt x="609600" y="182880"/>
                </a:lnTo>
                <a:lnTo>
                  <a:pt x="609600" y="192024"/>
                </a:lnTo>
                <a:lnTo>
                  <a:pt x="612648" y="192024"/>
                </a:lnTo>
                <a:lnTo>
                  <a:pt x="4800600" y="192024"/>
                </a:lnTo>
                <a:lnTo>
                  <a:pt x="4800600" y="225552"/>
                </a:lnTo>
                <a:lnTo>
                  <a:pt x="4865065" y="192024"/>
                </a:lnTo>
                <a:lnTo>
                  <a:pt x="4876800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61363" y="2402535"/>
            <a:ext cx="1864360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95">
                <a:latin typeface="Arial"/>
                <a:cs typeface="Arial"/>
              </a:rPr>
              <a:t>Título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85">
                <a:latin typeface="Arial"/>
                <a:cs typeface="Arial"/>
              </a:rPr>
              <a:t>Cabeçalho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85">
                <a:latin typeface="Arial"/>
                <a:cs typeface="Arial"/>
              </a:rPr>
              <a:t>Células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95">
                <a:latin typeface="Arial"/>
                <a:cs typeface="Arial"/>
              </a:rPr>
              <a:t>Dados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4235" y="926083"/>
            <a:ext cx="424878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75"/>
              <a:t>Exemplo </a:t>
            </a:r>
            <a:r>
              <a:rPr spc="-204"/>
              <a:t>de</a:t>
            </a:r>
            <a:r>
              <a:rPr spc="-185"/>
              <a:t> </a:t>
            </a:r>
            <a:r>
              <a:rPr spc="-330"/>
              <a:t>Tabela</a:t>
            </a:r>
          </a:p>
        </p:txBody>
      </p:sp>
      <p:sp>
        <p:nvSpPr>
          <p:cNvPr id="3" name="object 3"/>
          <p:cNvSpPr/>
          <p:nvPr/>
        </p:nvSpPr>
        <p:spPr>
          <a:xfrm>
            <a:off x="1588008" y="2124455"/>
            <a:ext cx="6858000" cy="417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572" y="926083"/>
            <a:ext cx="49631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35"/>
              <a:t>Definindo </a:t>
            </a:r>
            <a:r>
              <a:rPr spc="-220"/>
              <a:t>uma</a:t>
            </a:r>
            <a:r>
              <a:rPr spc="-305"/>
              <a:t> </a:t>
            </a:r>
            <a:r>
              <a:rPr spc="-330"/>
              <a:t>Tabela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25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1984959"/>
            <a:ext cx="7647305" cy="24326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30">
                <a:latin typeface="Arial"/>
                <a:cs typeface="Arial"/>
              </a:rPr>
              <a:t>&lt;table&gt; </a:t>
            </a:r>
            <a:r>
              <a:rPr sz="2800" spc="-95">
                <a:latin typeface="Arial"/>
                <a:cs typeface="Arial"/>
              </a:rPr>
              <a:t>&lt;/table&gt; </a:t>
            </a:r>
            <a:r>
              <a:rPr sz="2800" spc="-80">
                <a:latin typeface="Arial"/>
                <a:cs typeface="Arial"/>
              </a:rPr>
              <a:t>define </a:t>
            </a:r>
            <a:r>
              <a:rPr sz="2800" spc="-140">
                <a:latin typeface="Arial"/>
                <a:cs typeface="Arial"/>
              </a:rPr>
              <a:t>uma</a:t>
            </a:r>
            <a:r>
              <a:rPr sz="2800" spc="-295">
                <a:latin typeface="Arial"/>
                <a:cs typeface="Arial"/>
              </a:rPr>
              <a:t> </a:t>
            </a:r>
            <a:r>
              <a:rPr sz="2800" spc="-105">
                <a:latin typeface="Arial"/>
                <a:cs typeface="Arial"/>
              </a:rPr>
              <a:t>tabela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20">
                <a:latin typeface="Arial"/>
                <a:cs typeface="Arial"/>
              </a:rPr>
              <a:t>&lt;caption&gt;&lt;/caption&gt; </a:t>
            </a:r>
            <a:r>
              <a:rPr sz="2800" spc="-80">
                <a:latin typeface="Arial"/>
                <a:cs typeface="Arial"/>
              </a:rPr>
              <a:t>define o </a:t>
            </a:r>
            <a:r>
              <a:rPr sz="2800" spc="-25">
                <a:latin typeface="Arial"/>
                <a:cs typeface="Arial"/>
              </a:rPr>
              <a:t>título </a:t>
            </a:r>
            <a:r>
              <a:rPr sz="2800" spc="-130">
                <a:latin typeface="Arial"/>
                <a:cs typeface="Arial"/>
              </a:rPr>
              <a:t>de </a:t>
            </a:r>
            <a:r>
              <a:rPr sz="2800" spc="-140">
                <a:latin typeface="Arial"/>
                <a:cs typeface="Arial"/>
              </a:rPr>
              <a:t>uma</a:t>
            </a:r>
            <a:r>
              <a:rPr sz="2800" spc="-365">
                <a:latin typeface="Arial"/>
                <a:cs typeface="Arial"/>
              </a:rPr>
              <a:t> </a:t>
            </a:r>
            <a:r>
              <a:rPr sz="2800" spc="-100">
                <a:latin typeface="Arial"/>
                <a:cs typeface="Arial"/>
              </a:rPr>
              <a:t>tabela.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90">
                <a:latin typeface="Arial"/>
                <a:cs typeface="Arial"/>
              </a:rPr>
              <a:t>Definindo </a:t>
            </a:r>
            <a:r>
              <a:rPr sz="2800" spc="-260">
                <a:latin typeface="Arial"/>
                <a:cs typeface="Arial"/>
              </a:rPr>
              <a:t>as </a:t>
            </a:r>
            <a:r>
              <a:rPr sz="2800" spc="-114">
                <a:latin typeface="Arial"/>
                <a:cs typeface="Arial"/>
              </a:rPr>
              <a:t>linhas </a:t>
            </a:r>
            <a:r>
              <a:rPr sz="2800" spc="-155">
                <a:latin typeface="Arial"/>
                <a:cs typeface="Arial"/>
              </a:rPr>
              <a:t>da</a:t>
            </a:r>
            <a:r>
              <a:rPr sz="2800" spc="-120">
                <a:latin typeface="Arial"/>
                <a:cs typeface="Arial"/>
              </a:rPr>
              <a:t> </a:t>
            </a:r>
            <a:r>
              <a:rPr sz="2800" spc="-105">
                <a:latin typeface="Arial"/>
                <a:cs typeface="Arial"/>
              </a:rPr>
              <a:t>tabela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400" spc="-195">
                <a:latin typeface="Arial"/>
                <a:cs typeface="Arial"/>
              </a:rPr>
              <a:t>Pra </a:t>
            </a:r>
            <a:r>
              <a:rPr sz="2400" spc="-165">
                <a:latin typeface="Arial"/>
                <a:cs typeface="Arial"/>
              </a:rPr>
              <a:t>cada </a:t>
            </a:r>
            <a:r>
              <a:rPr sz="2400" spc="-65">
                <a:latin typeface="Arial"/>
                <a:cs typeface="Arial"/>
              </a:rPr>
              <a:t>linha </a:t>
            </a:r>
            <a:r>
              <a:rPr sz="2400" spc="-85">
                <a:latin typeface="Arial"/>
                <a:cs typeface="Arial"/>
              </a:rPr>
              <a:t>define-se </a:t>
            </a:r>
            <a:r>
              <a:rPr sz="2400" spc="-225">
                <a:latin typeface="Arial"/>
                <a:cs typeface="Arial"/>
              </a:rPr>
              <a:t>as </a:t>
            </a:r>
            <a:r>
              <a:rPr sz="2400" spc="-120">
                <a:latin typeface="Arial"/>
                <a:cs typeface="Arial"/>
              </a:rPr>
              <a:t>células </a:t>
            </a:r>
            <a:r>
              <a:rPr sz="2400" spc="-140">
                <a:latin typeface="Arial"/>
                <a:cs typeface="Arial"/>
              </a:rPr>
              <a:t>e </a:t>
            </a:r>
            <a:r>
              <a:rPr sz="2400" spc="-70">
                <a:latin typeface="Arial"/>
                <a:cs typeface="Arial"/>
              </a:rPr>
              <a:t>o </a:t>
            </a:r>
            <a:r>
              <a:rPr sz="2400" spc="-165">
                <a:latin typeface="Arial"/>
                <a:cs typeface="Arial"/>
              </a:rPr>
              <a:t>seu</a:t>
            </a:r>
            <a:r>
              <a:rPr sz="2400" spc="-200">
                <a:latin typeface="Arial"/>
                <a:cs typeface="Arial"/>
              </a:rPr>
              <a:t> </a:t>
            </a:r>
            <a:r>
              <a:rPr sz="2400" spc="-85">
                <a:latin typeface="Arial"/>
                <a:cs typeface="Arial"/>
              </a:rPr>
              <a:t>conteúdo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400" spc="-215">
                <a:latin typeface="Arial"/>
                <a:cs typeface="Arial"/>
              </a:rPr>
              <a:t>A </a:t>
            </a:r>
            <a:r>
              <a:rPr sz="2400" i="1" spc="-55">
                <a:latin typeface="Arial"/>
                <a:cs typeface="Arial"/>
              </a:rPr>
              <a:t>tag </a:t>
            </a:r>
            <a:r>
              <a:rPr sz="2400" spc="-160">
                <a:latin typeface="Arial"/>
                <a:cs typeface="Arial"/>
              </a:rPr>
              <a:t>usada </a:t>
            </a:r>
            <a:r>
              <a:rPr sz="2400" spc="-120">
                <a:latin typeface="Arial"/>
                <a:cs typeface="Arial"/>
              </a:rPr>
              <a:t>para </a:t>
            </a:r>
            <a:r>
              <a:rPr sz="2400" spc="-35">
                <a:latin typeface="Arial"/>
                <a:cs typeface="Arial"/>
              </a:rPr>
              <a:t>definir </a:t>
            </a:r>
            <a:r>
              <a:rPr sz="2400" spc="-114">
                <a:latin typeface="Arial"/>
                <a:cs typeface="Arial"/>
              </a:rPr>
              <a:t>uma </a:t>
            </a:r>
            <a:r>
              <a:rPr sz="2400" spc="-60">
                <a:latin typeface="Arial"/>
                <a:cs typeface="Arial"/>
              </a:rPr>
              <a:t>linha </a:t>
            </a:r>
            <a:r>
              <a:rPr sz="2400" spc="-140">
                <a:latin typeface="Arial"/>
                <a:cs typeface="Arial"/>
              </a:rPr>
              <a:t>é </a:t>
            </a:r>
            <a:r>
              <a:rPr sz="2400" spc="-5">
                <a:latin typeface="Courier New"/>
                <a:cs typeface="Courier New"/>
              </a:rPr>
              <a:t>&lt;tr&gt;</a:t>
            </a:r>
            <a:r>
              <a:rPr sz="2400" spc="-65">
                <a:latin typeface="Courier New"/>
                <a:cs typeface="Courier New"/>
              </a:rPr>
              <a:t> </a:t>
            </a:r>
            <a:r>
              <a:rPr sz="2400" spc="-5">
                <a:latin typeface="Courier New"/>
                <a:cs typeface="Courier New"/>
              </a:rPr>
              <a:t>&lt;/tr&gt;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0004" y="926083"/>
            <a:ext cx="64312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75"/>
              <a:t>Exemplo </a:t>
            </a:r>
            <a:r>
              <a:rPr spc="-204"/>
              <a:t>de </a:t>
            </a:r>
            <a:r>
              <a:rPr spc="-355"/>
              <a:t>Tabelas </a:t>
            </a:r>
            <a:r>
              <a:rPr spc="-260"/>
              <a:t>e</a:t>
            </a:r>
            <a:r>
              <a:rPr spc="-5"/>
              <a:t> </a:t>
            </a:r>
            <a:r>
              <a:rPr spc="-290"/>
              <a:t>Linhas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26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2227580"/>
            <a:ext cx="7146290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spc="-5">
                <a:latin typeface="Courier New"/>
                <a:cs typeface="Courier New"/>
              </a:rPr>
              <a:t>&lt;table&gt;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290"/>
              </a:spcBef>
            </a:pPr>
            <a:r>
              <a:rPr sz="2400" b="1" spc="-5">
                <a:latin typeface="Courier New"/>
                <a:cs typeface="Courier New"/>
              </a:rPr>
              <a:t>&lt;caption&gt; </a:t>
            </a:r>
            <a:r>
              <a:rPr sz="2400" spc="-10">
                <a:latin typeface="Courier New"/>
                <a:cs typeface="Courier New"/>
              </a:rPr>
              <a:t>Título</a:t>
            </a:r>
            <a:r>
              <a:rPr sz="2400" spc="-15">
                <a:latin typeface="Courier New"/>
                <a:cs typeface="Courier New"/>
              </a:rPr>
              <a:t> </a:t>
            </a:r>
            <a:r>
              <a:rPr sz="2400" spc="-5">
                <a:latin typeface="Courier New"/>
                <a:cs typeface="Courier New"/>
              </a:rPr>
              <a:t>(opcional)</a:t>
            </a:r>
            <a:r>
              <a:rPr sz="2400" b="1" spc="-5">
                <a:latin typeface="Courier New"/>
                <a:cs typeface="Courier New"/>
              </a:rPr>
              <a:t>&lt;/caption&gt;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42897" y="3534912"/>
          <a:ext cx="5361937" cy="1552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808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>
                          <a:latin typeface="Courier New"/>
                          <a:cs typeface="Courier New"/>
                        </a:rPr>
                        <a:t>&lt;tr&gt;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480"/>
                        </a:lnSpc>
                      </a:pPr>
                      <a:r>
                        <a:rPr sz="2400" b="1" spc="-5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Células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5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conteúdo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2480"/>
                        </a:lnSpc>
                      </a:pPr>
                      <a:r>
                        <a:rPr sz="2400" b="1" spc="-5">
                          <a:latin typeface="Courier New"/>
                          <a:cs typeface="Courier New"/>
                        </a:rPr>
                        <a:t>&lt;/tr&gt;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31750">
                        <a:lnSpc>
                          <a:spcPts val="2705"/>
                        </a:lnSpc>
                      </a:pPr>
                      <a:r>
                        <a:rPr sz="2400" b="1" spc="-5">
                          <a:latin typeface="Courier New"/>
                          <a:cs typeface="Courier New"/>
                        </a:rPr>
                        <a:t>&lt;tr&gt;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05"/>
                        </a:lnSpc>
                      </a:pPr>
                      <a:r>
                        <a:rPr sz="2400" b="1" spc="-5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Células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sz="2400" b="1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sz="2400" b="1" spc="-5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conteúdo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2705"/>
                        </a:lnSpc>
                      </a:pPr>
                      <a:r>
                        <a:rPr sz="2400" b="1" spc="-5">
                          <a:latin typeface="Courier New"/>
                          <a:cs typeface="Courier New"/>
                        </a:rPr>
                        <a:t>&lt;/tr&gt;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marL="31750">
                        <a:lnSpc>
                          <a:spcPts val="2705"/>
                        </a:lnSpc>
                      </a:pPr>
                      <a:r>
                        <a:rPr sz="2400" b="1" spc="-5">
                          <a:latin typeface="Courier New"/>
                          <a:cs typeface="Courier New"/>
                        </a:rPr>
                        <a:t>&lt;tr&gt;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05"/>
                        </a:lnSpc>
                      </a:pPr>
                      <a:r>
                        <a:rPr sz="2400" b="1" spc="-5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Células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sz="2400" b="1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sz="2400" b="1" spc="-5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conteúdo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2705"/>
                        </a:lnSpc>
                      </a:pPr>
                      <a:r>
                        <a:rPr sz="2400" b="1" spc="-5">
                          <a:latin typeface="Courier New"/>
                          <a:cs typeface="Courier New"/>
                        </a:rPr>
                        <a:t>&lt;/tr&gt;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08">
                <a:tc>
                  <a:txBody>
                    <a:bodyPr/>
                    <a:lstStyle/>
                    <a:p>
                      <a:pPr marL="31750">
                        <a:lnSpc>
                          <a:spcPts val="2705"/>
                        </a:lnSpc>
                      </a:pPr>
                      <a:r>
                        <a:rPr sz="2400" b="1" spc="-5">
                          <a:latin typeface="Courier New"/>
                          <a:cs typeface="Courier New"/>
                        </a:rPr>
                        <a:t>&lt;tr&gt;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05"/>
                        </a:lnSpc>
                      </a:pPr>
                      <a:r>
                        <a:rPr sz="2400" b="1" spc="-5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Células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sz="2400" b="1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sz="2400" b="1" spc="-5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conteúdo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2705"/>
                        </a:lnSpc>
                      </a:pPr>
                      <a:r>
                        <a:rPr sz="2400" b="1" spc="-5">
                          <a:latin typeface="Courier New"/>
                          <a:cs typeface="Courier New"/>
                        </a:rPr>
                        <a:t>&lt;/tr&gt;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6188" y="5080507"/>
            <a:ext cx="148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latin typeface="Courier New"/>
                <a:cs typeface="Courier New"/>
              </a:rPr>
              <a:t>&lt;/table&gt;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516" y="956563"/>
            <a:ext cx="88887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25"/>
              <a:t>Definindo </a:t>
            </a:r>
            <a:r>
              <a:rPr sz="4000" spc="-370"/>
              <a:t>as </a:t>
            </a:r>
            <a:r>
              <a:rPr sz="4000" spc="-265"/>
              <a:t>Células </a:t>
            </a:r>
            <a:r>
              <a:rPr sz="4000" spc="-229"/>
              <a:t>e </a:t>
            </a:r>
            <a:r>
              <a:rPr sz="4000" spc="-195"/>
              <a:t>Conteúdo </a:t>
            </a:r>
            <a:r>
              <a:rPr sz="4000" spc="-290"/>
              <a:t>das</a:t>
            </a:r>
            <a:r>
              <a:rPr sz="4000" spc="-245"/>
              <a:t> </a:t>
            </a:r>
            <a:r>
              <a:rPr sz="4000" spc="-254"/>
              <a:t>Linhas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27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41325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441959" algn="l"/>
                <a:tab pos="442595" algn="l"/>
              </a:tabLst>
            </a:pPr>
            <a:r>
              <a:rPr spc="-185"/>
              <a:t>Células </a:t>
            </a:r>
            <a:r>
              <a:rPr spc="-130"/>
              <a:t>de </a:t>
            </a:r>
            <a:r>
              <a:rPr spc="-185"/>
              <a:t>Cabeçalho</a:t>
            </a:r>
            <a:r>
              <a:rPr spc="-130"/>
              <a:t> </a:t>
            </a:r>
            <a:r>
              <a:rPr spc="-135"/>
              <a:t>(</a:t>
            </a:r>
            <a:r>
              <a:rPr i="1" spc="-135">
                <a:latin typeface="Arial"/>
                <a:cs typeface="Arial"/>
              </a:rPr>
              <a:t>Header</a:t>
            </a:r>
            <a:r>
              <a:rPr spc="-135"/>
              <a:t>)</a:t>
            </a:r>
          </a:p>
          <a:p>
            <a:pPr marL="1697355" lvl="1" indent="-228600">
              <a:lnSpc>
                <a:spcPct val="100000"/>
              </a:lnSpc>
              <a:spcBef>
                <a:spcPts val="425"/>
              </a:spcBef>
              <a:buFont typeface="Arial"/>
              <a:buChar char="–"/>
              <a:tabLst>
                <a:tab pos="1697989" algn="l"/>
              </a:tabLst>
            </a:pPr>
            <a:r>
              <a:rPr sz="1800" i="1" spc="-170">
                <a:latin typeface="Arial"/>
                <a:cs typeface="Arial"/>
              </a:rPr>
              <a:t>Tag </a:t>
            </a:r>
            <a:r>
              <a:rPr sz="1800" spc="-5">
                <a:latin typeface="Courier New"/>
                <a:cs typeface="Courier New"/>
              </a:rPr>
              <a:t>&lt;th&gt; </a:t>
            </a:r>
            <a:r>
              <a:rPr sz="1800" b="1" spc="-5">
                <a:solidFill>
                  <a:srgbClr val="FF3300"/>
                </a:solidFill>
                <a:latin typeface="Courier New"/>
                <a:cs typeface="Courier New"/>
              </a:rPr>
              <a:t>conteúdo</a:t>
            </a:r>
            <a:r>
              <a:rPr sz="1800" b="1" spc="-254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spc="-5">
                <a:latin typeface="Courier New"/>
                <a:cs typeface="Courier New"/>
              </a:rPr>
              <a:t>&lt;/th&gt;</a:t>
            </a:r>
            <a:endParaRPr sz="1800">
              <a:latin typeface="Courier New"/>
              <a:cs typeface="Courier New"/>
            </a:endParaRPr>
          </a:p>
          <a:p>
            <a:pPr marL="84455" lvl="1">
              <a:lnSpc>
                <a:spcPct val="100000"/>
              </a:lnSpc>
              <a:buFont typeface="Arial"/>
              <a:buChar char="–"/>
            </a:pPr>
            <a:endParaRPr sz="2100">
              <a:latin typeface="Courier New"/>
              <a:cs typeface="Courier New"/>
            </a:endParaRPr>
          </a:p>
          <a:p>
            <a:pPr marL="441325" indent="-344805">
              <a:lnSpc>
                <a:spcPct val="100000"/>
              </a:lnSpc>
              <a:spcBef>
                <a:spcPts val="1755"/>
              </a:spcBef>
              <a:buChar char="•"/>
              <a:tabLst>
                <a:tab pos="441959" algn="l"/>
                <a:tab pos="442595" algn="l"/>
              </a:tabLst>
            </a:pPr>
            <a:r>
              <a:rPr spc="-185"/>
              <a:t>Células </a:t>
            </a:r>
            <a:r>
              <a:rPr spc="-130"/>
              <a:t>de </a:t>
            </a:r>
            <a:r>
              <a:rPr spc="-195"/>
              <a:t>Dados</a:t>
            </a:r>
            <a:r>
              <a:rPr spc="-150"/>
              <a:t> </a:t>
            </a:r>
            <a:r>
              <a:rPr spc="-100"/>
              <a:t>(</a:t>
            </a:r>
            <a:r>
              <a:rPr i="1" spc="-100">
                <a:latin typeface="Arial"/>
                <a:cs typeface="Arial"/>
              </a:rPr>
              <a:t>Data</a:t>
            </a:r>
            <a:r>
              <a:rPr spc="-100"/>
              <a:t>)</a:t>
            </a:r>
          </a:p>
          <a:p>
            <a:pPr marL="1697355" lvl="1" indent="-228600">
              <a:lnSpc>
                <a:spcPct val="100000"/>
              </a:lnSpc>
              <a:spcBef>
                <a:spcPts val="425"/>
              </a:spcBef>
              <a:buFont typeface="Arial"/>
              <a:buChar char="–"/>
              <a:tabLst>
                <a:tab pos="1697989" algn="l"/>
              </a:tabLst>
            </a:pPr>
            <a:r>
              <a:rPr sz="1800" i="1" spc="-170">
                <a:latin typeface="Arial"/>
                <a:cs typeface="Arial"/>
              </a:rPr>
              <a:t>Tag </a:t>
            </a:r>
            <a:r>
              <a:rPr sz="1800" spc="-5">
                <a:latin typeface="Courier New"/>
                <a:cs typeface="Courier New"/>
              </a:rPr>
              <a:t>&lt;td&gt; </a:t>
            </a:r>
            <a:r>
              <a:rPr sz="1800" b="1" spc="-5">
                <a:solidFill>
                  <a:srgbClr val="FF3300"/>
                </a:solidFill>
                <a:latin typeface="Courier New"/>
                <a:cs typeface="Courier New"/>
              </a:rPr>
              <a:t>conteúdo</a:t>
            </a:r>
            <a:r>
              <a:rPr sz="1800" b="1" spc="-254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spc="-5">
                <a:latin typeface="Courier New"/>
                <a:cs typeface="Courier New"/>
              </a:rPr>
              <a:t>&lt;/td&gt;</a:t>
            </a:r>
            <a:endParaRPr sz="1800">
              <a:latin typeface="Courier New"/>
              <a:cs typeface="Courier New"/>
            </a:endParaRPr>
          </a:p>
          <a:p>
            <a:pPr marL="84455">
              <a:lnSpc>
                <a:spcPct val="100000"/>
              </a:lnSpc>
              <a:spcBef>
                <a:spcPts val="45"/>
              </a:spcBef>
            </a:pPr>
            <a:endParaRPr sz="1800">
              <a:latin typeface="Courier New"/>
              <a:cs typeface="Courier New"/>
            </a:endParaRPr>
          </a:p>
          <a:p>
            <a:pPr marL="160655" algn="ctr">
              <a:lnSpc>
                <a:spcPts val="2830"/>
              </a:lnSpc>
            </a:pPr>
            <a:r>
              <a:rPr sz="2400" b="1" spc="-275">
                <a:solidFill>
                  <a:srgbClr val="4E80BC"/>
                </a:solidFill>
                <a:latin typeface="Arial"/>
                <a:cs typeface="Arial"/>
              </a:rPr>
              <a:t>Todas </a:t>
            </a:r>
            <a:r>
              <a:rPr sz="2400" b="1" spc="-270">
                <a:solidFill>
                  <a:srgbClr val="4E80BC"/>
                </a:solidFill>
                <a:latin typeface="Arial"/>
                <a:cs typeface="Arial"/>
              </a:rPr>
              <a:t>as </a:t>
            </a:r>
            <a:r>
              <a:rPr sz="2400" b="1" spc="-175">
                <a:solidFill>
                  <a:srgbClr val="4E80BC"/>
                </a:solidFill>
                <a:latin typeface="Arial"/>
                <a:cs typeface="Arial"/>
              </a:rPr>
              <a:t>linhas </a:t>
            </a:r>
            <a:r>
              <a:rPr sz="2400" b="1" spc="-165">
                <a:solidFill>
                  <a:srgbClr val="4E80BC"/>
                </a:solidFill>
                <a:latin typeface="Arial"/>
                <a:cs typeface="Arial"/>
              </a:rPr>
              <a:t>da </a:t>
            </a:r>
            <a:r>
              <a:rPr sz="2400" b="1" spc="-114">
                <a:solidFill>
                  <a:srgbClr val="4E80BC"/>
                </a:solidFill>
                <a:latin typeface="Arial"/>
                <a:cs typeface="Arial"/>
              </a:rPr>
              <a:t>tabela </a:t>
            </a:r>
            <a:r>
              <a:rPr sz="2400" b="1" spc="-175">
                <a:solidFill>
                  <a:srgbClr val="4E80BC"/>
                </a:solidFill>
                <a:latin typeface="Arial"/>
                <a:cs typeface="Arial"/>
              </a:rPr>
              <a:t>devem </a:t>
            </a:r>
            <a:r>
              <a:rPr sz="2400" b="1" spc="-155">
                <a:solidFill>
                  <a:srgbClr val="4E80BC"/>
                </a:solidFill>
                <a:latin typeface="Arial"/>
                <a:cs typeface="Arial"/>
              </a:rPr>
              <a:t>conter </a:t>
            </a:r>
            <a:r>
              <a:rPr sz="2400" b="1" spc="-150">
                <a:solidFill>
                  <a:srgbClr val="4E80BC"/>
                </a:solidFill>
                <a:latin typeface="Arial"/>
                <a:cs typeface="Arial"/>
              </a:rPr>
              <a:t>a </a:t>
            </a:r>
            <a:r>
              <a:rPr sz="2400" b="1" spc="-210">
                <a:solidFill>
                  <a:srgbClr val="4E80BC"/>
                </a:solidFill>
                <a:latin typeface="Arial"/>
                <a:cs typeface="Arial"/>
              </a:rPr>
              <a:t>mesma </a:t>
            </a:r>
            <a:r>
              <a:rPr sz="2400" b="1" spc="-140">
                <a:solidFill>
                  <a:srgbClr val="4E80BC"/>
                </a:solidFill>
                <a:latin typeface="Arial"/>
                <a:cs typeface="Arial"/>
              </a:rPr>
              <a:t>quantidade</a:t>
            </a:r>
            <a:r>
              <a:rPr sz="2400" b="1" spc="-90">
                <a:solidFill>
                  <a:srgbClr val="4E80BC"/>
                </a:solidFill>
                <a:latin typeface="Arial"/>
                <a:cs typeface="Arial"/>
              </a:rPr>
              <a:t> </a:t>
            </a:r>
            <a:r>
              <a:rPr sz="2400" b="1" spc="-150">
                <a:solidFill>
                  <a:srgbClr val="4E80BC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L="513715" algn="ctr">
              <a:lnSpc>
                <a:spcPts val="2830"/>
              </a:lnSpc>
            </a:pPr>
            <a:r>
              <a:rPr sz="2400" b="1" spc="-190">
                <a:solidFill>
                  <a:srgbClr val="4E80BC"/>
                </a:solidFill>
                <a:latin typeface="Arial"/>
                <a:cs typeface="Arial"/>
              </a:rPr>
              <a:t>células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888" y="6931086"/>
            <a:ext cx="14160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spc="-10">
                <a:solidFill>
                  <a:srgbClr val="EDEBE0"/>
                </a:solidFill>
                <a:latin typeface="Arial"/>
                <a:cs typeface="Arial"/>
              </a:rPr>
              <a:t>3</a:t>
            </a:r>
            <a:r>
              <a:rPr sz="1000">
                <a:solidFill>
                  <a:srgbClr val="EDEBE0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883" y="926083"/>
            <a:ext cx="75653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4"/>
              <a:t>Configurando </a:t>
            </a:r>
            <a:r>
              <a:rPr spc="-345"/>
              <a:t>a </a:t>
            </a:r>
            <a:r>
              <a:rPr spc="-280"/>
              <a:t>Largura </a:t>
            </a:r>
            <a:r>
              <a:rPr spc="-245"/>
              <a:t>da</a:t>
            </a:r>
            <a:r>
              <a:rPr spc="15"/>
              <a:t> </a:t>
            </a:r>
            <a:r>
              <a:rPr spc="-330"/>
              <a:t>Tabela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6188" y="2062988"/>
            <a:ext cx="7706359" cy="1575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6870" marR="5080" indent="-344805">
              <a:lnSpc>
                <a:spcPct val="103299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215">
                <a:latin typeface="Arial"/>
                <a:cs typeface="Arial"/>
              </a:rPr>
              <a:t>A </a:t>
            </a:r>
            <a:r>
              <a:rPr sz="2400" spc="-75">
                <a:latin typeface="Arial"/>
                <a:cs typeface="Arial"/>
              </a:rPr>
              <a:t>propriedade </a:t>
            </a:r>
            <a:r>
              <a:rPr sz="2400" spc="-5">
                <a:latin typeface="Courier New"/>
                <a:cs typeface="Courier New"/>
              </a:rPr>
              <a:t>width</a:t>
            </a:r>
            <a:r>
              <a:rPr sz="2400" spc="-969">
                <a:latin typeface="Courier New"/>
                <a:cs typeface="Courier New"/>
              </a:rPr>
              <a:t> </a:t>
            </a:r>
            <a:r>
              <a:rPr sz="2400" spc="-90">
                <a:latin typeface="Arial"/>
                <a:cs typeface="Arial"/>
              </a:rPr>
              <a:t>pode </a:t>
            </a:r>
            <a:r>
              <a:rPr sz="2400" spc="-135">
                <a:latin typeface="Arial"/>
                <a:cs typeface="Arial"/>
              </a:rPr>
              <a:t>ser </a:t>
            </a:r>
            <a:r>
              <a:rPr sz="2400" spc="-155">
                <a:latin typeface="Arial"/>
                <a:cs typeface="Arial"/>
              </a:rPr>
              <a:t>usada </a:t>
            </a:r>
            <a:r>
              <a:rPr sz="2400" spc="-125">
                <a:latin typeface="Arial"/>
                <a:cs typeface="Arial"/>
              </a:rPr>
              <a:t>para </a:t>
            </a:r>
            <a:r>
              <a:rPr sz="2400" spc="-35">
                <a:latin typeface="Arial"/>
                <a:cs typeface="Arial"/>
              </a:rPr>
              <a:t>definir </a:t>
            </a:r>
            <a:r>
              <a:rPr sz="2400" spc="-190">
                <a:latin typeface="Arial"/>
                <a:cs typeface="Arial"/>
              </a:rPr>
              <a:t>a </a:t>
            </a:r>
            <a:r>
              <a:rPr sz="2400" spc="-95">
                <a:latin typeface="Arial"/>
                <a:cs typeface="Arial"/>
              </a:rPr>
              <a:t>largura  </a:t>
            </a:r>
            <a:r>
              <a:rPr sz="2400" spc="-105">
                <a:latin typeface="Arial"/>
                <a:cs typeface="Arial"/>
              </a:rPr>
              <a:t>de </a:t>
            </a:r>
            <a:r>
              <a:rPr sz="2400" spc="-114">
                <a:latin typeface="Arial"/>
                <a:cs typeface="Arial"/>
              </a:rPr>
              <a:t>uma</a:t>
            </a:r>
            <a:r>
              <a:rPr sz="2400" spc="-170">
                <a:latin typeface="Arial"/>
                <a:cs typeface="Arial"/>
              </a:rPr>
              <a:t> </a:t>
            </a:r>
            <a:r>
              <a:rPr sz="2400" spc="-90">
                <a:latin typeface="Arial"/>
                <a:cs typeface="Arial"/>
              </a:rPr>
              <a:t>tabela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155">
                <a:latin typeface="Arial"/>
                <a:cs typeface="Arial"/>
              </a:rPr>
              <a:t>Pode </a:t>
            </a:r>
            <a:r>
              <a:rPr sz="2200" spc="-120">
                <a:latin typeface="Arial"/>
                <a:cs typeface="Arial"/>
              </a:rPr>
              <a:t>ser </a:t>
            </a:r>
            <a:r>
              <a:rPr sz="2200" spc="-100">
                <a:latin typeface="Arial"/>
                <a:cs typeface="Arial"/>
              </a:rPr>
              <a:t>em</a:t>
            </a:r>
            <a:r>
              <a:rPr sz="2200" spc="-80">
                <a:latin typeface="Arial"/>
                <a:cs typeface="Arial"/>
              </a:rPr>
              <a:t> </a:t>
            </a:r>
            <a:r>
              <a:rPr sz="2200" i="1" spc="-114">
                <a:latin typeface="Arial"/>
                <a:cs typeface="Arial"/>
              </a:rPr>
              <a:t>pixels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155">
                <a:latin typeface="Arial"/>
                <a:cs typeface="Arial"/>
              </a:rPr>
              <a:t>Pode </a:t>
            </a:r>
            <a:r>
              <a:rPr sz="2200" spc="-120">
                <a:latin typeface="Arial"/>
                <a:cs typeface="Arial"/>
              </a:rPr>
              <a:t>ser </a:t>
            </a:r>
            <a:r>
              <a:rPr sz="2200" spc="-75">
                <a:latin typeface="Arial"/>
                <a:cs typeface="Arial"/>
              </a:rPr>
              <a:t>um </a:t>
            </a:r>
            <a:r>
              <a:rPr sz="2200" spc="-80">
                <a:latin typeface="Arial"/>
                <a:cs typeface="Arial"/>
              </a:rPr>
              <a:t>percentual </a:t>
            </a:r>
            <a:r>
              <a:rPr sz="2200" spc="-105">
                <a:latin typeface="Arial"/>
                <a:cs typeface="Arial"/>
              </a:rPr>
              <a:t>(Relativo </a:t>
            </a:r>
            <a:r>
              <a:rPr sz="2200" spc="-170">
                <a:latin typeface="Arial"/>
                <a:cs typeface="Arial"/>
              </a:rPr>
              <a:t>à </a:t>
            </a:r>
            <a:r>
              <a:rPr sz="2200" spc="-95">
                <a:latin typeface="Arial"/>
                <a:cs typeface="Arial"/>
              </a:rPr>
              <a:t>largura </a:t>
            </a:r>
            <a:r>
              <a:rPr sz="2200" spc="-70">
                <a:latin typeface="Arial"/>
                <a:cs typeface="Arial"/>
              </a:rPr>
              <a:t>do</a:t>
            </a:r>
            <a:r>
              <a:rPr sz="2200" spc="-215">
                <a:latin typeface="Arial"/>
                <a:cs typeface="Arial"/>
              </a:rPr>
              <a:t> </a:t>
            </a:r>
            <a:r>
              <a:rPr sz="2200" spc="-114">
                <a:latin typeface="Arial"/>
                <a:cs typeface="Arial"/>
              </a:rPr>
              <a:t>navegador)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4599432"/>
            <a:ext cx="8784336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880360" y="4059935"/>
            <a:ext cx="4288790" cy="332740"/>
            <a:chOff x="2880360" y="4059935"/>
            <a:chExt cx="4288790" cy="332740"/>
          </a:xfrm>
        </p:grpSpPr>
        <p:sp>
          <p:nvSpPr>
            <p:cNvPr id="7" name="object 7"/>
            <p:cNvSpPr/>
            <p:nvPr/>
          </p:nvSpPr>
          <p:spPr>
            <a:xfrm>
              <a:off x="2883408" y="4066031"/>
              <a:ext cx="4279900" cy="323215"/>
            </a:xfrm>
            <a:custGeom>
              <a:avLst/>
              <a:gdLst/>
              <a:ahLst/>
              <a:cxnLst/>
              <a:rect l="l" t="t" r="r" b="b"/>
              <a:pathLst>
                <a:path w="4279900" h="323214">
                  <a:moveTo>
                    <a:pt x="4279392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4279392" y="323088"/>
                  </a:lnTo>
                  <a:lnTo>
                    <a:pt x="427939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80360" y="4059935"/>
              <a:ext cx="4288790" cy="332740"/>
            </a:xfrm>
            <a:custGeom>
              <a:avLst/>
              <a:gdLst/>
              <a:ahLst/>
              <a:cxnLst/>
              <a:rect l="l" t="t" r="r" b="b"/>
              <a:pathLst>
                <a:path w="4288790" h="332739">
                  <a:moveTo>
                    <a:pt x="4288536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4288536" y="332231"/>
                  </a:lnTo>
                  <a:lnTo>
                    <a:pt x="4288536" y="329184"/>
                  </a:lnTo>
                  <a:lnTo>
                    <a:pt x="9143" y="329184"/>
                  </a:lnTo>
                  <a:lnTo>
                    <a:pt x="3047" y="323088"/>
                  </a:lnTo>
                  <a:lnTo>
                    <a:pt x="9143" y="323088"/>
                  </a:lnTo>
                  <a:lnTo>
                    <a:pt x="9143" y="9143"/>
                  </a:lnTo>
                  <a:lnTo>
                    <a:pt x="3047" y="9143"/>
                  </a:lnTo>
                  <a:lnTo>
                    <a:pt x="9143" y="6096"/>
                  </a:lnTo>
                  <a:lnTo>
                    <a:pt x="4288536" y="6096"/>
                  </a:lnTo>
                  <a:lnTo>
                    <a:pt x="4288536" y="0"/>
                  </a:lnTo>
                  <a:close/>
                </a:path>
                <a:path w="4288790" h="332739">
                  <a:moveTo>
                    <a:pt x="9143" y="323088"/>
                  </a:moveTo>
                  <a:lnTo>
                    <a:pt x="3047" y="323088"/>
                  </a:lnTo>
                  <a:lnTo>
                    <a:pt x="9143" y="329184"/>
                  </a:lnTo>
                  <a:lnTo>
                    <a:pt x="9143" y="323088"/>
                  </a:lnTo>
                  <a:close/>
                </a:path>
                <a:path w="4288790" h="332739">
                  <a:moveTo>
                    <a:pt x="4279392" y="323088"/>
                  </a:moveTo>
                  <a:lnTo>
                    <a:pt x="9143" y="323088"/>
                  </a:lnTo>
                  <a:lnTo>
                    <a:pt x="9143" y="329184"/>
                  </a:lnTo>
                  <a:lnTo>
                    <a:pt x="4279392" y="329184"/>
                  </a:lnTo>
                  <a:lnTo>
                    <a:pt x="4279392" y="323088"/>
                  </a:lnTo>
                  <a:close/>
                </a:path>
                <a:path w="4288790" h="332739">
                  <a:moveTo>
                    <a:pt x="4279392" y="6096"/>
                  </a:moveTo>
                  <a:lnTo>
                    <a:pt x="4279392" y="329184"/>
                  </a:lnTo>
                  <a:lnTo>
                    <a:pt x="4282440" y="323088"/>
                  </a:lnTo>
                  <a:lnTo>
                    <a:pt x="4288536" y="323088"/>
                  </a:lnTo>
                  <a:lnTo>
                    <a:pt x="4288536" y="9143"/>
                  </a:lnTo>
                  <a:lnTo>
                    <a:pt x="4282440" y="9143"/>
                  </a:lnTo>
                  <a:lnTo>
                    <a:pt x="4279392" y="6096"/>
                  </a:lnTo>
                  <a:close/>
                </a:path>
                <a:path w="4288790" h="332739">
                  <a:moveTo>
                    <a:pt x="4288536" y="323088"/>
                  </a:moveTo>
                  <a:lnTo>
                    <a:pt x="4282440" y="323088"/>
                  </a:lnTo>
                  <a:lnTo>
                    <a:pt x="4279392" y="329184"/>
                  </a:lnTo>
                  <a:lnTo>
                    <a:pt x="4288536" y="329184"/>
                  </a:lnTo>
                  <a:lnTo>
                    <a:pt x="4288536" y="323088"/>
                  </a:lnTo>
                  <a:close/>
                </a:path>
                <a:path w="4288790" h="332739">
                  <a:moveTo>
                    <a:pt x="9143" y="6096"/>
                  </a:moveTo>
                  <a:lnTo>
                    <a:pt x="3047" y="9143"/>
                  </a:lnTo>
                  <a:lnTo>
                    <a:pt x="9143" y="9143"/>
                  </a:lnTo>
                  <a:lnTo>
                    <a:pt x="9143" y="6096"/>
                  </a:lnTo>
                  <a:close/>
                </a:path>
                <a:path w="4288790" h="332739">
                  <a:moveTo>
                    <a:pt x="4279392" y="6096"/>
                  </a:moveTo>
                  <a:lnTo>
                    <a:pt x="9143" y="6096"/>
                  </a:lnTo>
                  <a:lnTo>
                    <a:pt x="9143" y="9143"/>
                  </a:lnTo>
                  <a:lnTo>
                    <a:pt x="4279392" y="9143"/>
                  </a:lnTo>
                  <a:lnTo>
                    <a:pt x="4279392" y="6096"/>
                  </a:lnTo>
                  <a:close/>
                </a:path>
                <a:path w="4288790" h="332739">
                  <a:moveTo>
                    <a:pt x="4288536" y="6096"/>
                  </a:moveTo>
                  <a:lnTo>
                    <a:pt x="4279392" y="6096"/>
                  </a:lnTo>
                  <a:lnTo>
                    <a:pt x="4282440" y="9143"/>
                  </a:lnTo>
                  <a:lnTo>
                    <a:pt x="4288536" y="9143"/>
                  </a:lnTo>
                  <a:lnTo>
                    <a:pt x="428853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83407" y="4066032"/>
            <a:ext cx="4279900" cy="25006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Courier New"/>
                <a:cs typeface="Courier New"/>
              </a:rPr>
              <a:t>&lt;table width=“100%”&gt; </a:t>
            </a:r>
            <a:r>
              <a:rPr sz="1600" b="1" spc="5" dirty="0">
                <a:latin typeface="Courier New"/>
                <a:cs typeface="Courier New"/>
              </a:rPr>
              <a:t>...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&lt;/table&gt;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926083"/>
            <a:ext cx="85858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0"/>
              <a:t>Espaçamento </a:t>
            </a:r>
            <a:r>
              <a:rPr spc="-125"/>
              <a:t>entre </a:t>
            </a:r>
            <a:r>
              <a:rPr spc="-240"/>
              <a:t>Borda </a:t>
            </a:r>
            <a:r>
              <a:rPr spc="-260"/>
              <a:t>e</a:t>
            </a:r>
            <a:r>
              <a:rPr spc="-165"/>
              <a:t> </a:t>
            </a:r>
            <a:r>
              <a:rPr spc="-220"/>
              <a:t>Conteúdo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209800"/>
            <a:ext cx="3962400" cy="265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4400" y="2133600"/>
            <a:ext cx="4639056" cy="3621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5332" y="5879085"/>
            <a:ext cx="15792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>
                <a:latin typeface="Arial"/>
                <a:cs typeface="Arial"/>
              </a:rPr>
              <a:t>Cellpadding=“10”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29</a:t>
            </a:fld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5955" y="5059173"/>
            <a:ext cx="17837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>
                <a:latin typeface="Arial"/>
                <a:cs typeface="Arial"/>
              </a:rPr>
              <a:t>Cellpadding</a:t>
            </a:r>
            <a:r>
              <a:rPr sz="1600" spc="-65">
                <a:latin typeface="Arial"/>
                <a:cs typeface="Arial"/>
              </a:rPr>
              <a:t> </a:t>
            </a:r>
            <a:r>
              <a:rPr sz="1600" spc="-5">
                <a:latin typeface="Arial"/>
                <a:cs typeface="Arial"/>
              </a:rPr>
              <a:t>padrão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924" y="926083"/>
            <a:ext cx="77019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75"/>
              <a:t>Exemplo </a:t>
            </a:r>
            <a:r>
              <a:rPr spc="-204"/>
              <a:t>de </a:t>
            </a:r>
            <a:r>
              <a:rPr spc="-150"/>
              <a:t>um </a:t>
            </a:r>
            <a:r>
              <a:rPr spc="-160"/>
              <a:t>documento</a:t>
            </a:r>
            <a:r>
              <a:rPr spc="-170"/>
              <a:t> </a:t>
            </a:r>
            <a:r>
              <a:rPr spc="-395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0604" y="1785619"/>
            <a:ext cx="2048510" cy="597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>
                <a:solidFill>
                  <a:srgbClr val="FF0000"/>
                </a:solidFill>
                <a:latin typeface="Courier New"/>
                <a:cs typeface="Courier New"/>
              </a:rPr>
              <a:t>&lt;!DOCTYPE</a:t>
            </a:r>
            <a:r>
              <a:rPr sz="1400" b="1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>
                <a:solidFill>
                  <a:srgbClr val="FF0000"/>
                </a:solidFill>
                <a:latin typeface="Courier New"/>
                <a:cs typeface="Courier New"/>
              </a:rPr>
              <a:t>html&gt;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00" b="1" spc="-5">
                <a:solidFill>
                  <a:srgbClr val="FF0000"/>
                </a:solidFill>
                <a:latin typeface="Courier New"/>
                <a:cs typeface="Courier New"/>
              </a:rPr>
              <a:t>&lt;html</a:t>
            </a:r>
            <a:r>
              <a:rPr sz="1400" b="1" spc="-4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>
                <a:solidFill>
                  <a:srgbClr val="FF0000"/>
                </a:solidFill>
                <a:latin typeface="Courier New"/>
                <a:cs typeface="Courier New"/>
              </a:rPr>
              <a:t>lang=“pt-br”&gt;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0604" y="2689657"/>
            <a:ext cx="5240020" cy="14427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spc="-5">
                <a:solidFill>
                  <a:srgbClr val="CC3300"/>
                </a:solidFill>
                <a:latin typeface="Courier New"/>
                <a:cs typeface="Courier New"/>
              </a:rPr>
              <a:t>&lt;head&gt;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40"/>
              </a:spcBef>
            </a:pPr>
            <a:r>
              <a:rPr sz="1400" b="1" spc="-10">
                <a:latin typeface="Courier New"/>
                <a:cs typeface="Courier New"/>
              </a:rPr>
              <a:t>&lt;title&gt;</a:t>
            </a:r>
            <a:r>
              <a:rPr sz="1400" spc="-10">
                <a:latin typeface="Courier New"/>
                <a:cs typeface="Courier New"/>
              </a:rPr>
              <a:t>Primeiro</a:t>
            </a:r>
            <a:r>
              <a:rPr sz="1400">
                <a:latin typeface="Courier New"/>
                <a:cs typeface="Courier New"/>
              </a:rPr>
              <a:t> </a:t>
            </a:r>
            <a:r>
              <a:rPr sz="1400" spc="-10">
                <a:latin typeface="Courier New"/>
                <a:cs typeface="Courier New"/>
              </a:rPr>
              <a:t>documento</a:t>
            </a:r>
            <a:r>
              <a:rPr sz="1400" b="1" spc="-10">
                <a:latin typeface="Courier New"/>
                <a:cs typeface="Courier New"/>
              </a:rPr>
              <a:t>&lt;/title&gt;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70"/>
              </a:spcBef>
            </a:pPr>
            <a:r>
              <a:rPr sz="1400" b="1" spc="-5">
                <a:latin typeface="Courier New"/>
                <a:cs typeface="Courier New"/>
              </a:rPr>
              <a:t>&lt;meta</a:t>
            </a:r>
            <a:r>
              <a:rPr sz="1400" b="1">
                <a:latin typeface="Courier New"/>
                <a:cs typeface="Courier New"/>
              </a:rPr>
              <a:t> </a:t>
            </a:r>
            <a:r>
              <a:rPr sz="1400" spc="-10">
                <a:latin typeface="Courier New"/>
                <a:cs typeface="Courier New"/>
              </a:rPr>
              <a:t>charset="utf-8"</a:t>
            </a:r>
            <a:r>
              <a:rPr sz="1400" b="1" spc="-1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b="1" spc="-5">
                <a:latin typeface="Courier New"/>
                <a:cs typeface="Courier New"/>
              </a:rPr>
              <a:t>&lt;meta </a:t>
            </a:r>
            <a:r>
              <a:rPr sz="1400" spc="-10">
                <a:latin typeface="Courier New"/>
                <a:cs typeface="Courier New"/>
              </a:rPr>
              <a:t>name="description” content=”1º</a:t>
            </a:r>
            <a:r>
              <a:rPr sz="1400" spc="10">
                <a:latin typeface="Courier New"/>
                <a:cs typeface="Courier New"/>
              </a:rPr>
              <a:t> </a:t>
            </a:r>
            <a:r>
              <a:rPr sz="1400" spc="-5">
                <a:latin typeface="Courier New"/>
                <a:cs typeface="Courier New"/>
              </a:rPr>
              <a:t>exemplo”</a:t>
            </a:r>
            <a:r>
              <a:rPr sz="1400" b="1" spc="-5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90"/>
              </a:spcBef>
            </a:pPr>
            <a:r>
              <a:rPr sz="1400" b="1" spc="-5">
                <a:latin typeface="Courier New"/>
                <a:cs typeface="Courier New"/>
              </a:rPr>
              <a:t>&lt;meta </a:t>
            </a:r>
            <a:r>
              <a:rPr sz="1400" spc="-10">
                <a:latin typeface="Courier New"/>
                <a:cs typeface="Courier New"/>
              </a:rPr>
              <a:t>name="keywords" content=”exemplo,</a:t>
            </a:r>
            <a:r>
              <a:rPr sz="1400" spc="20">
                <a:latin typeface="Courier New"/>
                <a:cs typeface="Courier New"/>
              </a:rPr>
              <a:t> </a:t>
            </a:r>
            <a:r>
              <a:rPr sz="1400" spc="-5">
                <a:latin typeface="Courier New"/>
                <a:cs typeface="Courier New"/>
              </a:rPr>
              <a:t>curso"</a:t>
            </a:r>
            <a:r>
              <a:rPr sz="1400" b="1" spc="-5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>
                <a:solidFill>
                  <a:srgbClr val="CC3300"/>
                </a:solidFill>
                <a:latin typeface="Courier New"/>
                <a:cs typeface="Courier New"/>
              </a:rPr>
              <a:t>&lt;/head&gt;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0604" y="4350816"/>
            <a:ext cx="2474595" cy="7664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b="1" spc="-5">
                <a:solidFill>
                  <a:srgbClr val="1E487C"/>
                </a:solidFill>
                <a:latin typeface="Courier New"/>
                <a:cs typeface="Courier New"/>
              </a:rPr>
              <a:t>&lt;body&gt;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315"/>
              </a:spcBef>
            </a:pPr>
            <a:r>
              <a:rPr sz="1400" spc="-5">
                <a:latin typeface="Courier New"/>
                <a:cs typeface="Courier New"/>
              </a:rPr>
              <a:t>&lt;h1&gt;Alô,</a:t>
            </a:r>
            <a:r>
              <a:rPr sz="1400" spc="-55">
                <a:latin typeface="Courier New"/>
                <a:cs typeface="Courier New"/>
              </a:rPr>
              <a:t> </a:t>
            </a:r>
            <a:r>
              <a:rPr sz="1400" spc="-10">
                <a:latin typeface="Courier New"/>
                <a:cs typeface="Courier New"/>
              </a:rPr>
              <a:t>mundo!&lt;/h2&gt;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b="1" spc="-5">
                <a:solidFill>
                  <a:srgbClr val="1E487C"/>
                </a:solidFill>
                <a:latin typeface="Courier New"/>
                <a:cs typeface="Courier New"/>
              </a:rPr>
              <a:t>&lt;/body&gt;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0604" y="5495035"/>
            <a:ext cx="7715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>
                <a:solidFill>
                  <a:srgbClr val="FF0000"/>
                </a:solidFill>
                <a:latin typeface="Courier New"/>
                <a:cs typeface="Courier New"/>
              </a:rPr>
              <a:t>&lt;/html&gt;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803" y="3382773"/>
            <a:ext cx="9994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>
                <a:solidFill>
                  <a:srgbClr val="CC3300"/>
                </a:solidFill>
                <a:latin typeface="Arial"/>
                <a:cs typeface="Arial"/>
              </a:rPr>
              <a:t>Cabe</a:t>
            </a:r>
            <a:r>
              <a:rPr sz="1600" spc="10">
                <a:solidFill>
                  <a:srgbClr val="CC3300"/>
                </a:solidFill>
                <a:latin typeface="Arial"/>
                <a:cs typeface="Arial"/>
              </a:rPr>
              <a:t>ç</a:t>
            </a:r>
            <a:r>
              <a:rPr sz="1600" spc="-5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sz="1600">
                <a:solidFill>
                  <a:srgbClr val="CC3300"/>
                </a:solidFill>
                <a:latin typeface="Arial"/>
                <a:cs typeface="Arial"/>
              </a:rPr>
              <a:t>l</a:t>
            </a:r>
            <a:r>
              <a:rPr sz="1600" spc="-5">
                <a:solidFill>
                  <a:srgbClr val="CC3300"/>
                </a:solidFill>
                <a:latin typeface="Arial"/>
                <a:cs typeface="Arial"/>
              </a:rPr>
              <a:t>h</a:t>
            </a:r>
            <a:r>
              <a:rPr sz="1600">
                <a:solidFill>
                  <a:srgbClr val="CC3300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76272" y="2602992"/>
            <a:ext cx="390525" cy="1694814"/>
          </a:xfrm>
          <a:custGeom>
            <a:avLst/>
            <a:gdLst/>
            <a:ahLst/>
            <a:cxnLst/>
            <a:rect l="l" t="t" r="r" b="b"/>
            <a:pathLst>
              <a:path w="390525" h="1694814">
                <a:moveTo>
                  <a:pt x="80263" y="845989"/>
                </a:moveTo>
                <a:lnTo>
                  <a:pt x="67055" y="850392"/>
                </a:lnTo>
                <a:lnTo>
                  <a:pt x="30479" y="856488"/>
                </a:lnTo>
                <a:lnTo>
                  <a:pt x="27431" y="856488"/>
                </a:lnTo>
                <a:lnTo>
                  <a:pt x="64007" y="862584"/>
                </a:lnTo>
                <a:lnTo>
                  <a:pt x="112775" y="877824"/>
                </a:lnTo>
                <a:lnTo>
                  <a:pt x="161544" y="914400"/>
                </a:lnTo>
                <a:lnTo>
                  <a:pt x="167639" y="923544"/>
                </a:lnTo>
                <a:lnTo>
                  <a:pt x="176783" y="935736"/>
                </a:lnTo>
                <a:lnTo>
                  <a:pt x="182879" y="947928"/>
                </a:lnTo>
                <a:lnTo>
                  <a:pt x="188975" y="972312"/>
                </a:lnTo>
                <a:lnTo>
                  <a:pt x="192023" y="987552"/>
                </a:lnTo>
                <a:lnTo>
                  <a:pt x="192023" y="1560576"/>
                </a:lnTo>
                <a:lnTo>
                  <a:pt x="195071" y="1575816"/>
                </a:lnTo>
                <a:lnTo>
                  <a:pt x="216407" y="1618488"/>
                </a:lnTo>
                <a:lnTo>
                  <a:pt x="237744" y="1639824"/>
                </a:lnTo>
                <a:lnTo>
                  <a:pt x="249935" y="1652016"/>
                </a:lnTo>
                <a:lnTo>
                  <a:pt x="295655" y="1676400"/>
                </a:lnTo>
                <a:lnTo>
                  <a:pt x="332231" y="1688592"/>
                </a:lnTo>
                <a:lnTo>
                  <a:pt x="371855" y="1694688"/>
                </a:lnTo>
                <a:lnTo>
                  <a:pt x="390144" y="1694688"/>
                </a:lnTo>
                <a:lnTo>
                  <a:pt x="390144" y="1676400"/>
                </a:lnTo>
                <a:lnTo>
                  <a:pt x="371855" y="1673352"/>
                </a:lnTo>
                <a:lnTo>
                  <a:pt x="353567" y="1673352"/>
                </a:lnTo>
                <a:lnTo>
                  <a:pt x="335279" y="1670304"/>
                </a:lnTo>
                <a:lnTo>
                  <a:pt x="320039" y="1664208"/>
                </a:lnTo>
                <a:lnTo>
                  <a:pt x="301751" y="1658112"/>
                </a:lnTo>
                <a:lnTo>
                  <a:pt x="289559" y="1652016"/>
                </a:lnTo>
                <a:lnTo>
                  <a:pt x="274319" y="1645920"/>
                </a:lnTo>
                <a:lnTo>
                  <a:pt x="249935" y="1627632"/>
                </a:lnTo>
                <a:lnTo>
                  <a:pt x="240791" y="1615440"/>
                </a:lnTo>
                <a:lnTo>
                  <a:pt x="231647" y="1606296"/>
                </a:lnTo>
                <a:lnTo>
                  <a:pt x="222503" y="1594104"/>
                </a:lnTo>
                <a:lnTo>
                  <a:pt x="216407" y="1581912"/>
                </a:lnTo>
                <a:lnTo>
                  <a:pt x="210311" y="1557528"/>
                </a:lnTo>
                <a:lnTo>
                  <a:pt x="210311" y="987552"/>
                </a:lnTo>
                <a:lnTo>
                  <a:pt x="201167" y="941832"/>
                </a:lnTo>
                <a:lnTo>
                  <a:pt x="195071" y="926592"/>
                </a:lnTo>
                <a:lnTo>
                  <a:pt x="185927" y="914400"/>
                </a:lnTo>
                <a:lnTo>
                  <a:pt x="173735" y="902208"/>
                </a:lnTo>
                <a:lnTo>
                  <a:pt x="164591" y="890016"/>
                </a:lnTo>
                <a:lnTo>
                  <a:pt x="149351" y="880872"/>
                </a:lnTo>
                <a:lnTo>
                  <a:pt x="137159" y="871728"/>
                </a:lnTo>
                <a:lnTo>
                  <a:pt x="121919" y="862584"/>
                </a:lnTo>
                <a:lnTo>
                  <a:pt x="103631" y="853440"/>
                </a:lnTo>
                <a:lnTo>
                  <a:pt x="88391" y="847344"/>
                </a:lnTo>
                <a:lnTo>
                  <a:pt x="80263" y="845989"/>
                </a:lnTo>
                <a:close/>
              </a:path>
              <a:path w="390525" h="1694814">
                <a:moveTo>
                  <a:pt x="9143" y="838200"/>
                </a:moveTo>
                <a:lnTo>
                  <a:pt x="3047" y="838200"/>
                </a:lnTo>
                <a:lnTo>
                  <a:pt x="0" y="841248"/>
                </a:lnTo>
                <a:lnTo>
                  <a:pt x="0" y="850392"/>
                </a:lnTo>
                <a:lnTo>
                  <a:pt x="3047" y="856488"/>
                </a:lnTo>
                <a:lnTo>
                  <a:pt x="9143" y="856488"/>
                </a:lnTo>
                <a:lnTo>
                  <a:pt x="9143" y="838200"/>
                </a:lnTo>
                <a:close/>
              </a:path>
              <a:path w="390525" h="1694814">
                <a:moveTo>
                  <a:pt x="390144" y="0"/>
                </a:moveTo>
                <a:lnTo>
                  <a:pt x="368807" y="0"/>
                </a:lnTo>
                <a:lnTo>
                  <a:pt x="313944" y="9144"/>
                </a:lnTo>
                <a:lnTo>
                  <a:pt x="249935" y="42672"/>
                </a:lnTo>
                <a:lnTo>
                  <a:pt x="207263" y="88392"/>
                </a:lnTo>
                <a:lnTo>
                  <a:pt x="192023" y="134112"/>
                </a:lnTo>
                <a:lnTo>
                  <a:pt x="192023" y="707136"/>
                </a:lnTo>
                <a:lnTo>
                  <a:pt x="182879" y="743712"/>
                </a:lnTo>
                <a:lnTo>
                  <a:pt x="140207" y="798576"/>
                </a:lnTo>
                <a:lnTo>
                  <a:pt x="82295" y="826008"/>
                </a:lnTo>
                <a:lnTo>
                  <a:pt x="45719" y="835152"/>
                </a:lnTo>
                <a:lnTo>
                  <a:pt x="27431" y="835152"/>
                </a:lnTo>
                <a:lnTo>
                  <a:pt x="9143" y="838200"/>
                </a:lnTo>
                <a:lnTo>
                  <a:pt x="9143" y="856488"/>
                </a:lnTo>
                <a:lnTo>
                  <a:pt x="30479" y="856488"/>
                </a:lnTo>
                <a:lnTo>
                  <a:pt x="67055" y="850392"/>
                </a:lnTo>
                <a:lnTo>
                  <a:pt x="80263" y="845989"/>
                </a:lnTo>
                <a:lnTo>
                  <a:pt x="70103" y="844296"/>
                </a:lnTo>
                <a:lnTo>
                  <a:pt x="48767" y="841248"/>
                </a:lnTo>
                <a:lnTo>
                  <a:pt x="30479" y="838200"/>
                </a:lnTo>
                <a:lnTo>
                  <a:pt x="103631" y="838200"/>
                </a:lnTo>
                <a:lnTo>
                  <a:pt x="118871" y="832104"/>
                </a:lnTo>
                <a:lnTo>
                  <a:pt x="149351" y="813816"/>
                </a:lnTo>
                <a:lnTo>
                  <a:pt x="161544" y="801624"/>
                </a:lnTo>
                <a:lnTo>
                  <a:pt x="173735" y="792480"/>
                </a:lnTo>
                <a:lnTo>
                  <a:pt x="185927" y="780288"/>
                </a:lnTo>
                <a:lnTo>
                  <a:pt x="192023" y="765048"/>
                </a:lnTo>
                <a:lnTo>
                  <a:pt x="201167" y="752856"/>
                </a:lnTo>
                <a:lnTo>
                  <a:pt x="210311" y="707136"/>
                </a:lnTo>
                <a:lnTo>
                  <a:pt x="210311" y="134112"/>
                </a:lnTo>
                <a:lnTo>
                  <a:pt x="216407" y="109728"/>
                </a:lnTo>
                <a:lnTo>
                  <a:pt x="249935" y="67056"/>
                </a:lnTo>
                <a:lnTo>
                  <a:pt x="289559" y="39624"/>
                </a:lnTo>
                <a:lnTo>
                  <a:pt x="335279" y="24384"/>
                </a:lnTo>
                <a:lnTo>
                  <a:pt x="371855" y="18287"/>
                </a:lnTo>
                <a:lnTo>
                  <a:pt x="390144" y="18287"/>
                </a:lnTo>
                <a:lnTo>
                  <a:pt x="390144" y="0"/>
                </a:lnTo>
                <a:close/>
              </a:path>
              <a:path w="390525" h="1694814">
                <a:moveTo>
                  <a:pt x="103631" y="838200"/>
                </a:moveTo>
                <a:lnTo>
                  <a:pt x="30479" y="838200"/>
                </a:lnTo>
                <a:lnTo>
                  <a:pt x="48767" y="841248"/>
                </a:lnTo>
                <a:lnTo>
                  <a:pt x="70103" y="844296"/>
                </a:lnTo>
                <a:lnTo>
                  <a:pt x="80263" y="845989"/>
                </a:lnTo>
                <a:lnTo>
                  <a:pt x="103631" y="83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29003" y="4830573"/>
            <a:ext cx="5784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>
                <a:solidFill>
                  <a:srgbClr val="1E487C"/>
                </a:solidFill>
                <a:latin typeface="Arial"/>
                <a:cs typeface="Arial"/>
              </a:rPr>
              <a:t>Co</a:t>
            </a:r>
            <a:r>
              <a:rPr sz="1600" spc="-10">
                <a:solidFill>
                  <a:srgbClr val="1E487C"/>
                </a:solidFill>
                <a:latin typeface="Arial"/>
                <a:cs typeface="Arial"/>
              </a:rPr>
              <a:t>r</a:t>
            </a:r>
            <a:r>
              <a:rPr sz="1600" spc="-5">
                <a:solidFill>
                  <a:srgbClr val="1E487C"/>
                </a:solidFill>
                <a:latin typeface="Arial"/>
                <a:cs typeface="Arial"/>
              </a:rPr>
              <a:t>p</a:t>
            </a:r>
            <a:r>
              <a:rPr sz="1600">
                <a:solidFill>
                  <a:srgbClr val="1E487C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28672" y="4639055"/>
            <a:ext cx="238125" cy="707390"/>
          </a:xfrm>
          <a:custGeom>
            <a:avLst/>
            <a:gdLst/>
            <a:ahLst/>
            <a:cxnLst/>
            <a:rect l="l" t="t" r="r" b="b"/>
            <a:pathLst>
              <a:path w="238125" h="707389">
                <a:moveTo>
                  <a:pt x="134111" y="402336"/>
                </a:moveTo>
                <a:lnTo>
                  <a:pt x="112775" y="402336"/>
                </a:lnTo>
                <a:lnTo>
                  <a:pt x="112775" y="405384"/>
                </a:lnTo>
                <a:lnTo>
                  <a:pt x="115823" y="411480"/>
                </a:lnTo>
                <a:lnTo>
                  <a:pt x="115823" y="655320"/>
                </a:lnTo>
                <a:lnTo>
                  <a:pt x="118871" y="655320"/>
                </a:lnTo>
                <a:lnTo>
                  <a:pt x="124967" y="667512"/>
                </a:lnTo>
                <a:lnTo>
                  <a:pt x="137159" y="679704"/>
                </a:lnTo>
                <a:lnTo>
                  <a:pt x="192023" y="701040"/>
                </a:lnTo>
                <a:lnTo>
                  <a:pt x="237744" y="707136"/>
                </a:lnTo>
                <a:lnTo>
                  <a:pt x="237744" y="685800"/>
                </a:lnTo>
                <a:lnTo>
                  <a:pt x="216407" y="685800"/>
                </a:lnTo>
                <a:lnTo>
                  <a:pt x="195071" y="682752"/>
                </a:lnTo>
                <a:lnTo>
                  <a:pt x="149351" y="664464"/>
                </a:lnTo>
                <a:lnTo>
                  <a:pt x="136144" y="649224"/>
                </a:lnTo>
                <a:lnTo>
                  <a:pt x="134111" y="649224"/>
                </a:lnTo>
                <a:lnTo>
                  <a:pt x="134111" y="402336"/>
                </a:lnTo>
                <a:close/>
              </a:path>
              <a:path w="238125" h="707389">
                <a:moveTo>
                  <a:pt x="134111" y="646176"/>
                </a:moveTo>
                <a:lnTo>
                  <a:pt x="134111" y="649224"/>
                </a:lnTo>
                <a:lnTo>
                  <a:pt x="136144" y="649224"/>
                </a:lnTo>
                <a:lnTo>
                  <a:pt x="134111" y="646176"/>
                </a:lnTo>
                <a:close/>
              </a:path>
              <a:path w="238125" h="707389">
                <a:moveTo>
                  <a:pt x="107289" y="394411"/>
                </a:moveTo>
                <a:lnTo>
                  <a:pt x="112775" y="405384"/>
                </a:lnTo>
                <a:lnTo>
                  <a:pt x="112775" y="402336"/>
                </a:lnTo>
                <a:lnTo>
                  <a:pt x="131063" y="402336"/>
                </a:lnTo>
                <a:lnTo>
                  <a:pt x="131063" y="396240"/>
                </a:lnTo>
                <a:lnTo>
                  <a:pt x="109727" y="396240"/>
                </a:lnTo>
                <a:lnTo>
                  <a:pt x="107289" y="394411"/>
                </a:lnTo>
                <a:close/>
              </a:path>
              <a:path w="238125" h="707389">
                <a:moveTo>
                  <a:pt x="106679" y="393192"/>
                </a:moveTo>
                <a:lnTo>
                  <a:pt x="107289" y="394411"/>
                </a:lnTo>
                <a:lnTo>
                  <a:pt x="109727" y="396240"/>
                </a:lnTo>
                <a:lnTo>
                  <a:pt x="106679" y="393192"/>
                </a:lnTo>
                <a:close/>
              </a:path>
              <a:path w="238125" h="707389">
                <a:moveTo>
                  <a:pt x="131063" y="393192"/>
                </a:moveTo>
                <a:lnTo>
                  <a:pt x="106679" y="393192"/>
                </a:lnTo>
                <a:lnTo>
                  <a:pt x="109727" y="396240"/>
                </a:lnTo>
                <a:lnTo>
                  <a:pt x="131063" y="396240"/>
                </a:lnTo>
                <a:lnTo>
                  <a:pt x="131063" y="393192"/>
                </a:lnTo>
                <a:close/>
              </a:path>
              <a:path w="238125" h="707389">
                <a:moveTo>
                  <a:pt x="76200" y="353568"/>
                </a:moveTo>
                <a:lnTo>
                  <a:pt x="54863" y="359664"/>
                </a:lnTo>
                <a:lnTo>
                  <a:pt x="33527" y="362712"/>
                </a:lnTo>
                <a:lnTo>
                  <a:pt x="30479" y="362712"/>
                </a:lnTo>
                <a:lnTo>
                  <a:pt x="51815" y="365760"/>
                </a:lnTo>
                <a:lnTo>
                  <a:pt x="88391" y="377952"/>
                </a:lnTo>
                <a:lnTo>
                  <a:pt x="85343" y="377952"/>
                </a:lnTo>
                <a:lnTo>
                  <a:pt x="100583" y="387096"/>
                </a:lnTo>
                <a:lnTo>
                  <a:pt x="97535" y="387096"/>
                </a:lnTo>
                <a:lnTo>
                  <a:pt x="107289" y="394411"/>
                </a:lnTo>
                <a:lnTo>
                  <a:pt x="106679" y="393192"/>
                </a:lnTo>
                <a:lnTo>
                  <a:pt x="131063" y="393192"/>
                </a:lnTo>
                <a:lnTo>
                  <a:pt x="121919" y="384048"/>
                </a:lnTo>
                <a:lnTo>
                  <a:pt x="121919" y="381000"/>
                </a:lnTo>
                <a:lnTo>
                  <a:pt x="109727" y="371856"/>
                </a:lnTo>
                <a:lnTo>
                  <a:pt x="94487" y="362712"/>
                </a:lnTo>
                <a:lnTo>
                  <a:pt x="76200" y="353568"/>
                </a:lnTo>
                <a:close/>
              </a:path>
              <a:path w="238125" h="707389">
                <a:moveTo>
                  <a:pt x="9143" y="344424"/>
                </a:moveTo>
                <a:lnTo>
                  <a:pt x="3047" y="344424"/>
                </a:lnTo>
                <a:lnTo>
                  <a:pt x="0" y="347472"/>
                </a:lnTo>
                <a:lnTo>
                  <a:pt x="0" y="359664"/>
                </a:lnTo>
                <a:lnTo>
                  <a:pt x="3047" y="362712"/>
                </a:lnTo>
                <a:lnTo>
                  <a:pt x="9143" y="362712"/>
                </a:lnTo>
                <a:lnTo>
                  <a:pt x="9143" y="344424"/>
                </a:lnTo>
                <a:close/>
              </a:path>
              <a:path w="238125" h="707389">
                <a:moveTo>
                  <a:pt x="107289" y="312724"/>
                </a:moveTo>
                <a:lnTo>
                  <a:pt x="97535" y="320040"/>
                </a:lnTo>
                <a:lnTo>
                  <a:pt x="100583" y="320040"/>
                </a:lnTo>
                <a:lnTo>
                  <a:pt x="85343" y="329184"/>
                </a:lnTo>
                <a:lnTo>
                  <a:pt x="88391" y="329184"/>
                </a:lnTo>
                <a:lnTo>
                  <a:pt x="70103" y="335280"/>
                </a:lnTo>
                <a:lnTo>
                  <a:pt x="33527" y="341376"/>
                </a:lnTo>
                <a:lnTo>
                  <a:pt x="9143" y="344424"/>
                </a:lnTo>
                <a:lnTo>
                  <a:pt x="9143" y="362712"/>
                </a:lnTo>
                <a:lnTo>
                  <a:pt x="33527" y="362712"/>
                </a:lnTo>
                <a:lnTo>
                  <a:pt x="54863" y="359664"/>
                </a:lnTo>
                <a:lnTo>
                  <a:pt x="76200" y="353568"/>
                </a:lnTo>
                <a:lnTo>
                  <a:pt x="57911" y="347472"/>
                </a:lnTo>
                <a:lnTo>
                  <a:pt x="33527" y="344424"/>
                </a:lnTo>
                <a:lnTo>
                  <a:pt x="94487" y="344424"/>
                </a:lnTo>
                <a:lnTo>
                  <a:pt x="109727" y="335280"/>
                </a:lnTo>
                <a:lnTo>
                  <a:pt x="121919" y="326136"/>
                </a:lnTo>
                <a:lnTo>
                  <a:pt x="121919" y="323088"/>
                </a:lnTo>
                <a:lnTo>
                  <a:pt x="131063" y="313944"/>
                </a:lnTo>
                <a:lnTo>
                  <a:pt x="106679" y="313944"/>
                </a:lnTo>
                <a:lnTo>
                  <a:pt x="107289" y="312724"/>
                </a:lnTo>
                <a:close/>
              </a:path>
              <a:path w="238125" h="707389">
                <a:moveTo>
                  <a:pt x="94487" y="344424"/>
                </a:moveTo>
                <a:lnTo>
                  <a:pt x="33527" y="344424"/>
                </a:lnTo>
                <a:lnTo>
                  <a:pt x="57911" y="347472"/>
                </a:lnTo>
                <a:lnTo>
                  <a:pt x="76200" y="353568"/>
                </a:lnTo>
                <a:lnTo>
                  <a:pt x="94487" y="344424"/>
                </a:lnTo>
                <a:close/>
              </a:path>
              <a:path w="238125" h="707389">
                <a:moveTo>
                  <a:pt x="109727" y="310896"/>
                </a:moveTo>
                <a:lnTo>
                  <a:pt x="107289" y="312724"/>
                </a:lnTo>
                <a:lnTo>
                  <a:pt x="106679" y="313944"/>
                </a:lnTo>
                <a:lnTo>
                  <a:pt x="109727" y="310896"/>
                </a:lnTo>
                <a:close/>
              </a:path>
              <a:path w="238125" h="707389">
                <a:moveTo>
                  <a:pt x="131063" y="310896"/>
                </a:moveTo>
                <a:lnTo>
                  <a:pt x="109727" y="310896"/>
                </a:lnTo>
                <a:lnTo>
                  <a:pt x="106679" y="313944"/>
                </a:lnTo>
                <a:lnTo>
                  <a:pt x="131063" y="313944"/>
                </a:lnTo>
                <a:lnTo>
                  <a:pt x="131063" y="310896"/>
                </a:lnTo>
                <a:close/>
              </a:path>
              <a:path w="238125" h="707389">
                <a:moveTo>
                  <a:pt x="112775" y="301752"/>
                </a:moveTo>
                <a:lnTo>
                  <a:pt x="107289" y="312724"/>
                </a:lnTo>
                <a:lnTo>
                  <a:pt x="109727" y="310896"/>
                </a:lnTo>
                <a:lnTo>
                  <a:pt x="131063" y="310896"/>
                </a:lnTo>
                <a:lnTo>
                  <a:pt x="131063" y="304800"/>
                </a:lnTo>
                <a:lnTo>
                  <a:pt x="112775" y="304800"/>
                </a:lnTo>
                <a:lnTo>
                  <a:pt x="112775" y="301752"/>
                </a:lnTo>
                <a:close/>
              </a:path>
              <a:path w="238125" h="707389">
                <a:moveTo>
                  <a:pt x="237744" y="0"/>
                </a:moveTo>
                <a:lnTo>
                  <a:pt x="192023" y="6096"/>
                </a:lnTo>
                <a:lnTo>
                  <a:pt x="152400" y="18288"/>
                </a:lnTo>
                <a:lnTo>
                  <a:pt x="118871" y="51816"/>
                </a:lnTo>
                <a:lnTo>
                  <a:pt x="115823" y="54864"/>
                </a:lnTo>
                <a:lnTo>
                  <a:pt x="115823" y="295656"/>
                </a:lnTo>
                <a:lnTo>
                  <a:pt x="112775" y="301752"/>
                </a:lnTo>
                <a:lnTo>
                  <a:pt x="112775" y="304800"/>
                </a:lnTo>
                <a:lnTo>
                  <a:pt x="134111" y="304800"/>
                </a:lnTo>
                <a:lnTo>
                  <a:pt x="134111" y="57912"/>
                </a:lnTo>
                <a:lnTo>
                  <a:pt x="136144" y="57912"/>
                </a:lnTo>
                <a:lnTo>
                  <a:pt x="176783" y="30480"/>
                </a:lnTo>
                <a:lnTo>
                  <a:pt x="216407" y="21336"/>
                </a:lnTo>
                <a:lnTo>
                  <a:pt x="237744" y="21336"/>
                </a:lnTo>
                <a:lnTo>
                  <a:pt x="237744" y="0"/>
                </a:lnTo>
                <a:close/>
              </a:path>
              <a:path w="238125" h="707389">
                <a:moveTo>
                  <a:pt x="136144" y="57912"/>
                </a:moveTo>
                <a:lnTo>
                  <a:pt x="134111" y="57912"/>
                </a:lnTo>
                <a:lnTo>
                  <a:pt x="134111" y="60960"/>
                </a:lnTo>
                <a:lnTo>
                  <a:pt x="13614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2015" y="4383023"/>
            <a:ext cx="2895599" cy="1911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0788" y="6918386"/>
            <a:ext cx="14795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000" dirty="0">
                <a:solidFill>
                  <a:srgbClr val="EDEBE0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3260" y="926083"/>
            <a:ext cx="61099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0"/>
              <a:t>Espaçamento </a:t>
            </a:r>
            <a:r>
              <a:rPr spc="-125"/>
              <a:t>entre</a:t>
            </a:r>
            <a:r>
              <a:rPr spc="-110"/>
              <a:t> </a:t>
            </a:r>
            <a:r>
              <a:rPr spc="-295"/>
              <a:t>Células</a:t>
            </a:r>
          </a:p>
        </p:txBody>
      </p:sp>
      <p:sp>
        <p:nvSpPr>
          <p:cNvPr id="3" name="object 3"/>
          <p:cNvSpPr/>
          <p:nvPr/>
        </p:nvSpPr>
        <p:spPr>
          <a:xfrm>
            <a:off x="5943600" y="1862327"/>
            <a:ext cx="3048000" cy="3648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" y="1908048"/>
            <a:ext cx="4639056" cy="3617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06244" y="5656581"/>
            <a:ext cx="176148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>
                <a:latin typeface="Arial"/>
                <a:cs typeface="Arial"/>
              </a:rPr>
              <a:t>Cellspacing</a:t>
            </a:r>
            <a:r>
              <a:rPr sz="1600" spc="-105">
                <a:latin typeface="Arial"/>
                <a:cs typeface="Arial"/>
              </a:rPr>
              <a:t> </a:t>
            </a:r>
            <a:r>
              <a:rPr sz="1600" spc="-5">
                <a:latin typeface="Arial"/>
                <a:cs typeface="Arial"/>
              </a:rPr>
              <a:t>padrão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30</a:t>
            </a:fld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99580" y="5571237"/>
            <a:ext cx="15608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>
                <a:latin typeface="Arial"/>
                <a:cs typeface="Arial"/>
              </a:rPr>
              <a:t>Ce</a:t>
            </a:r>
            <a:r>
              <a:rPr sz="1600">
                <a:latin typeface="Arial"/>
                <a:cs typeface="Arial"/>
              </a:rPr>
              <a:t>ll</a:t>
            </a:r>
            <a:r>
              <a:rPr sz="1600" spc="10">
                <a:latin typeface="Arial"/>
                <a:cs typeface="Arial"/>
              </a:rPr>
              <a:t>s</a:t>
            </a:r>
            <a:r>
              <a:rPr sz="1600" spc="-5">
                <a:latin typeface="Arial"/>
                <a:cs typeface="Arial"/>
              </a:rPr>
              <a:t>pa</a:t>
            </a:r>
            <a:r>
              <a:rPr sz="1600" spc="10">
                <a:latin typeface="Arial"/>
                <a:cs typeface="Arial"/>
              </a:rPr>
              <a:t>c</a:t>
            </a:r>
            <a:r>
              <a:rPr sz="1600">
                <a:latin typeface="Arial"/>
                <a:cs typeface="Arial"/>
              </a:rPr>
              <a:t>i</a:t>
            </a:r>
            <a:r>
              <a:rPr sz="1600" spc="-5">
                <a:latin typeface="Arial"/>
                <a:cs typeface="Arial"/>
              </a:rPr>
              <a:t>ng=</a:t>
            </a:r>
            <a:r>
              <a:rPr sz="1600" spc="-10">
                <a:latin typeface="Arial"/>
                <a:cs typeface="Arial"/>
              </a:rPr>
              <a:t>“</a:t>
            </a:r>
            <a:r>
              <a:rPr sz="1600" spc="-5">
                <a:latin typeface="Arial"/>
                <a:cs typeface="Arial"/>
              </a:rPr>
              <a:t>12</a:t>
            </a:r>
            <a:r>
              <a:rPr sz="1600">
                <a:latin typeface="Arial"/>
                <a:cs typeface="Arial"/>
              </a:rPr>
              <a:t>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83" y="926083"/>
            <a:ext cx="45415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80"/>
              <a:t>Largura </a:t>
            </a:r>
            <a:r>
              <a:rPr spc="-325"/>
              <a:t>das</a:t>
            </a:r>
            <a:r>
              <a:rPr spc="-180"/>
              <a:t> </a:t>
            </a:r>
            <a:r>
              <a:rPr spc="-290"/>
              <a:t>Colunas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31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2099563"/>
            <a:ext cx="7867015" cy="2731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6870" marR="5080" indent="-344805">
              <a:lnSpc>
                <a:spcPts val="3479"/>
              </a:lnSpc>
              <a:spcBef>
                <a:spcPts val="12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245">
                <a:latin typeface="Arial"/>
                <a:cs typeface="Arial"/>
              </a:rPr>
              <a:t>A </a:t>
            </a:r>
            <a:r>
              <a:rPr sz="2800" spc="-90">
                <a:latin typeface="Arial"/>
                <a:cs typeface="Arial"/>
              </a:rPr>
              <a:t>propriedade </a:t>
            </a:r>
            <a:r>
              <a:rPr sz="2800">
                <a:latin typeface="Courier New"/>
                <a:cs typeface="Courier New"/>
              </a:rPr>
              <a:t>width</a:t>
            </a:r>
            <a:r>
              <a:rPr sz="2800" spc="-1055">
                <a:latin typeface="Courier New"/>
                <a:cs typeface="Courier New"/>
              </a:rPr>
              <a:t> </a:t>
            </a:r>
            <a:r>
              <a:rPr sz="2800" spc="-105">
                <a:latin typeface="Arial"/>
                <a:cs typeface="Arial"/>
              </a:rPr>
              <a:t>também pode </a:t>
            </a:r>
            <a:r>
              <a:rPr sz="2800" spc="-155">
                <a:latin typeface="Arial"/>
                <a:cs typeface="Arial"/>
              </a:rPr>
              <a:t>ser </a:t>
            </a:r>
            <a:r>
              <a:rPr sz="2800" spc="-185">
                <a:latin typeface="Arial"/>
                <a:cs typeface="Arial"/>
              </a:rPr>
              <a:t>usada </a:t>
            </a:r>
            <a:r>
              <a:rPr sz="2800" spc="-140">
                <a:latin typeface="Arial"/>
                <a:cs typeface="Arial"/>
              </a:rPr>
              <a:t>para  </a:t>
            </a:r>
            <a:r>
              <a:rPr sz="2800" spc="-45">
                <a:latin typeface="Arial"/>
                <a:cs typeface="Arial"/>
              </a:rPr>
              <a:t>definir </a:t>
            </a:r>
            <a:r>
              <a:rPr sz="2800" spc="-215">
                <a:latin typeface="Arial"/>
                <a:cs typeface="Arial"/>
              </a:rPr>
              <a:t>a </a:t>
            </a:r>
            <a:r>
              <a:rPr sz="2800" spc="-114">
                <a:latin typeface="Arial"/>
                <a:cs typeface="Arial"/>
              </a:rPr>
              <a:t>largura </a:t>
            </a:r>
            <a:r>
              <a:rPr sz="2800" spc="-130">
                <a:latin typeface="Arial"/>
                <a:cs typeface="Arial"/>
              </a:rPr>
              <a:t>de </a:t>
            </a:r>
            <a:r>
              <a:rPr sz="2800" spc="-195">
                <a:latin typeface="Arial"/>
                <a:cs typeface="Arial"/>
              </a:rPr>
              <a:t>cada</a:t>
            </a:r>
            <a:r>
              <a:rPr sz="2800" spc="-250">
                <a:latin typeface="Arial"/>
                <a:cs typeface="Arial"/>
              </a:rPr>
              <a:t> </a:t>
            </a:r>
            <a:r>
              <a:rPr sz="2800" spc="-114">
                <a:latin typeface="Arial"/>
                <a:cs typeface="Arial"/>
              </a:rPr>
              <a:t>célula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600" spc="-5">
                <a:latin typeface="Courier New"/>
                <a:cs typeface="Courier New"/>
              </a:rPr>
              <a:t>&lt;tr&gt;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385"/>
              </a:spcBef>
            </a:pPr>
            <a:r>
              <a:rPr sz="1600">
                <a:latin typeface="Courier New"/>
                <a:cs typeface="Courier New"/>
              </a:rPr>
              <a:t>...</a:t>
            </a:r>
          </a:p>
          <a:p>
            <a:pPr marL="256540">
              <a:lnSpc>
                <a:spcPct val="100000"/>
              </a:lnSpc>
              <a:spcBef>
                <a:spcPts val="385"/>
              </a:spcBef>
            </a:pPr>
            <a:r>
              <a:rPr sz="1600">
                <a:latin typeface="Courier New"/>
                <a:cs typeface="Courier New"/>
              </a:rPr>
              <a:t>&lt;td </a:t>
            </a:r>
            <a:r>
              <a:rPr sz="1600" b="1">
                <a:latin typeface="Courier New"/>
                <a:cs typeface="Courier New"/>
              </a:rPr>
              <a:t>width=“40%”&gt; </a:t>
            </a:r>
            <a:r>
              <a:rPr sz="1600">
                <a:latin typeface="Courier New"/>
                <a:cs typeface="Courier New"/>
              </a:rPr>
              <a:t>Nome</a:t>
            </a:r>
            <a:r>
              <a:rPr sz="1600" spc="-20">
                <a:latin typeface="Courier New"/>
                <a:cs typeface="Courier New"/>
              </a:rPr>
              <a:t> </a:t>
            </a:r>
            <a:r>
              <a:rPr sz="1600">
                <a:latin typeface="Courier New"/>
                <a:cs typeface="Courier New"/>
              </a:rPr>
              <a:t>&lt;/td&gt;</a:t>
            </a:r>
          </a:p>
          <a:p>
            <a:pPr marL="377825">
              <a:lnSpc>
                <a:spcPct val="100000"/>
              </a:lnSpc>
              <a:spcBef>
                <a:spcPts val="384"/>
              </a:spcBef>
            </a:pPr>
            <a:r>
              <a:rPr sz="1600">
                <a:latin typeface="Courier New"/>
                <a:cs typeface="Courier New"/>
              </a:rPr>
              <a:t>...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>
                <a:latin typeface="Courier New"/>
                <a:cs typeface="Courier New"/>
              </a:rPr>
              <a:t>&lt;/tr&gt;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spc="-229">
                <a:solidFill>
                  <a:srgbClr val="4E80BC"/>
                </a:solidFill>
                <a:latin typeface="Arial"/>
                <a:cs typeface="Arial"/>
              </a:rPr>
              <a:t>Todas </a:t>
            </a:r>
            <a:r>
              <a:rPr sz="2000" b="1" spc="-225">
                <a:solidFill>
                  <a:srgbClr val="4E80BC"/>
                </a:solidFill>
                <a:latin typeface="Arial"/>
                <a:cs typeface="Arial"/>
              </a:rPr>
              <a:t>as </a:t>
            </a:r>
            <a:r>
              <a:rPr sz="2000" b="1" spc="-160">
                <a:solidFill>
                  <a:srgbClr val="4E80BC"/>
                </a:solidFill>
                <a:latin typeface="Arial"/>
                <a:cs typeface="Arial"/>
              </a:rPr>
              <a:t>células </a:t>
            </a:r>
            <a:r>
              <a:rPr sz="2000" b="1" spc="-130">
                <a:solidFill>
                  <a:srgbClr val="4E80BC"/>
                </a:solidFill>
                <a:latin typeface="Arial"/>
                <a:cs typeface="Arial"/>
              </a:rPr>
              <a:t>de </a:t>
            </a:r>
            <a:r>
              <a:rPr sz="2000" b="1" spc="-140">
                <a:solidFill>
                  <a:srgbClr val="4E80BC"/>
                </a:solidFill>
                <a:latin typeface="Arial"/>
                <a:cs typeface="Arial"/>
              </a:rPr>
              <a:t>uma </a:t>
            </a:r>
            <a:r>
              <a:rPr sz="2000" b="1" spc="-175">
                <a:solidFill>
                  <a:srgbClr val="4E80BC"/>
                </a:solidFill>
                <a:latin typeface="Arial"/>
                <a:cs typeface="Arial"/>
              </a:rPr>
              <a:t>mesma </a:t>
            </a:r>
            <a:r>
              <a:rPr sz="2000" b="1" spc="-155">
                <a:solidFill>
                  <a:srgbClr val="4E80BC"/>
                </a:solidFill>
                <a:latin typeface="Arial"/>
                <a:cs typeface="Arial"/>
              </a:rPr>
              <a:t>coluna </a:t>
            </a:r>
            <a:r>
              <a:rPr sz="2000" b="1" spc="-195">
                <a:solidFill>
                  <a:srgbClr val="4E80BC"/>
                </a:solidFill>
                <a:latin typeface="Arial"/>
                <a:cs typeface="Arial"/>
              </a:rPr>
              <a:t>possuem </a:t>
            </a:r>
            <a:r>
              <a:rPr sz="2000" b="1" spc="-150">
                <a:solidFill>
                  <a:srgbClr val="4E80BC"/>
                </a:solidFill>
                <a:latin typeface="Arial"/>
                <a:cs typeface="Arial"/>
              </a:rPr>
              <a:t>o </a:t>
            </a:r>
            <a:r>
              <a:rPr sz="2000" b="1" spc="-180">
                <a:solidFill>
                  <a:srgbClr val="4E80BC"/>
                </a:solidFill>
                <a:latin typeface="Arial"/>
                <a:cs typeface="Arial"/>
              </a:rPr>
              <a:t>mesmo</a:t>
            </a:r>
            <a:r>
              <a:rPr sz="2000" b="1" spc="-150">
                <a:solidFill>
                  <a:srgbClr val="4E80BC"/>
                </a:solidFill>
                <a:latin typeface="Arial"/>
                <a:cs typeface="Arial"/>
              </a:rPr>
              <a:t> </a:t>
            </a:r>
            <a:r>
              <a:rPr sz="2000" b="1" spc="-125">
                <a:solidFill>
                  <a:srgbClr val="4E80BC"/>
                </a:solidFill>
                <a:latin typeface="Arial"/>
                <a:cs typeface="Arial"/>
              </a:rPr>
              <a:t>tamanho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5620" y="926083"/>
            <a:ext cx="64820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75"/>
              <a:t>Exemplo </a:t>
            </a:r>
            <a:r>
              <a:rPr spc="-125"/>
              <a:t>- </a:t>
            </a:r>
            <a:r>
              <a:rPr spc="-280"/>
              <a:t>Largura </a:t>
            </a:r>
            <a:r>
              <a:rPr spc="-204"/>
              <a:t>de</a:t>
            </a:r>
            <a:r>
              <a:rPr spc="-140"/>
              <a:t> </a:t>
            </a:r>
            <a:r>
              <a:rPr spc="-254"/>
              <a:t>Coluna</a:t>
            </a:r>
          </a:p>
        </p:txBody>
      </p:sp>
      <p:sp>
        <p:nvSpPr>
          <p:cNvPr id="3" name="object 3"/>
          <p:cNvSpPr/>
          <p:nvPr/>
        </p:nvSpPr>
        <p:spPr>
          <a:xfrm>
            <a:off x="6242303" y="3023616"/>
            <a:ext cx="2429255" cy="2788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9695" y="1946018"/>
            <a:ext cx="4495800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785103" y="1914144"/>
            <a:ext cx="923925" cy="939165"/>
            <a:chOff x="5785103" y="1914144"/>
            <a:chExt cx="923925" cy="939165"/>
          </a:xfrm>
        </p:grpSpPr>
        <p:sp>
          <p:nvSpPr>
            <p:cNvPr id="6" name="object 6"/>
            <p:cNvSpPr/>
            <p:nvPr/>
          </p:nvSpPr>
          <p:spPr>
            <a:xfrm>
              <a:off x="5791199" y="1920240"/>
              <a:ext cx="905510" cy="927100"/>
            </a:xfrm>
            <a:custGeom>
              <a:avLst/>
              <a:gdLst/>
              <a:ahLst/>
              <a:cxnLst/>
              <a:rect l="l" t="t" r="r" b="b"/>
              <a:pathLst>
                <a:path w="905509" h="927100">
                  <a:moveTo>
                    <a:pt x="3048" y="0"/>
                  </a:moveTo>
                  <a:lnTo>
                    <a:pt x="0" y="274320"/>
                  </a:lnTo>
                  <a:lnTo>
                    <a:pt x="399288" y="280415"/>
                  </a:lnTo>
                  <a:lnTo>
                    <a:pt x="426986" y="288200"/>
                  </a:lnTo>
                  <a:lnTo>
                    <a:pt x="474226" y="338319"/>
                  </a:lnTo>
                  <a:lnTo>
                    <a:pt x="492487" y="377774"/>
                  </a:lnTo>
                  <a:lnTo>
                    <a:pt x="506323" y="424907"/>
                  </a:lnTo>
                  <a:lnTo>
                    <a:pt x="515094" y="478278"/>
                  </a:lnTo>
                  <a:lnTo>
                    <a:pt x="518160" y="536448"/>
                  </a:lnTo>
                  <a:lnTo>
                    <a:pt x="515112" y="649224"/>
                  </a:lnTo>
                  <a:lnTo>
                    <a:pt x="390144" y="646176"/>
                  </a:lnTo>
                  <a:lnTo>
                    <a:pt x="643127" y="926592"/>
                  </a:lnTo>
                  <a:lnTo>
                    <a:pt x="905255" y="658368"/>
                  </a:lnTo>
                  <a:lnTo>
                    <a:pt x="783335" y="655320"/>
                  </a:lnTo>
                  <a:lnTo>
                    <a:pt x="783335" y="539496"/>
                  </a:lnTo>
                  <a:lnTo>
                    <a:pt x="782439" y="485854"/>
                  </a:lnTo>
                  <a:lnTo>
                    <a:pt x="777591" y="433691"/>
                  </a:lnTo>
                  <a:lnTo>
                    <a:pt x="768983" y="383268"/>
                  </a:lnTo>
                  <a:lnTo>
                    <a:pt x="756808" y="334851"/>
                  </a:lnTo>
                  <a:lnTo>
                    <a:pt x="741258" y="288702"/>
                  </a:lnTo>
                  <a:lnTo>
                    <a:pt x="722524" y="245084"/>
                  </a:lnTo>
                  <a:lnTo>
                    <a:pt x="700799" y="204261"/>
                  </a:lnTo>
                  <a:lnTo>
                    <a:pt x="676274" y="166497"/>
                  </a:lnTo>
                  <a:lnTo>
                    <a:pt x="649142" y="132054"/>
                  </a:lnTo>
                  <a:lnTo>
                    <a:pt x="619595" y="101197"/>
                  </a:lnTo>
                  <a:lnTo>
                    <a:pt x="587824" y="74188"/>
                  </a:lnTo>
                  <a:lnTo>
                    <a:pt x="554021" y="51292"/>
                  </a:lnTo>
                  <a:lnTo>
                    <a:pt x="518379" y="32771"/>
                  </a:lnTo>
                  <a:lnTo>
                    <a:pt x="481089" y="18889"/>
                  </a:lnTo>
                  <a:lnTo>
                    <a:pt x="442344" y="9909"/>
                  </a:lnTo>
                  <a:lnTo>
                    <a:pt x="402336" y="6096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85103" y="1914144"/>
              <a:ext cx="923925" cy="939165"/>
            </a:xfrm>
            <a:custGeom>
              <a:avLst/>
              <a:gdLst/>
              <a:ahLst/>
              <a:cxnLst/>
              <a:rect l="l" t="t" r="r" b="b"/>
              <a:pathLst>
                <a:path w="923925" h="939164">
                  <a:moveTo>
                    <a:pt x="387096" y="649223"/>
                  </a:moveTo>
                  <a:lnTo>
                    <a:pt x="649224" y="938783"/>
                  </a:lnTo>
                  <a:lnTo>
                    <a:pt x="658169" y="929639"/>
                  </a:lnTo>
                  <a:lnTo>
                    <a:pt x="646176" y="929639"/>
                  </a:lnTo>
                  <a:lnTo>
                    <a:pt x="649364" y="926377"/>
                  </a:lnTo>
                  <a:lnTo>
                    <a:pt x="410794" y="658714"/>
                  </a:lnTo>
                  <a:lnTo>
                    <a:pt x="396240" y="658367"/>
                  </a:lnTo>
                  <a:lnTo>
                    <a:pt x="402108" y="649565"/>
                  </a:lnTo>
                  <a:lnTo>
                    <a:pt x="387096" y="649223"/>
                  </a:lnTo>
                  <a:close/>
                </a:path>
                <a:path w="923925" h="939164">
                  <a:moveTo>
                    <a:pt x="649364" y="926377"/>
                  </a:moveTo>
                  <a:lnTo>
                    <a:pt x="646176" y="929639"/>
                  </a:lnTo>
                  <a:lnTo>
                    <a:pt x="652272" y="929639"/>
                  </a:lnTo>
                  <a:lnTo>
                    <a:pt x="649364" y="926377"/>
                  </a:lnTo>
                  <a:close/>
                </a:path>
                <a:path w="923925" h="939164">
                  <a:moveTo>
                    <a:pt x="908303" y="661415"/>
                  </a:moveTo>
                  <a:lnTo>
                    <a:pt x="649364" y="926377"/>
                  </a:lnTo>
                  <a:lnTo>
                    <a:pt x="652272" y="929639"/>
                  </a:lnTo>
                  <a:lnTo>
                    <a:pt x="658169" y="929639"/>
                  </a:lnTo>
                  <a:lnTo>
                    <a:pt x="914598" y="667511"/>
                  </a:lnTo>
                  <a:lnTo>
                    <a:pt x="911351" y="667511"/>
                  </a:lnTo>
                  <a:lnTo>
                    <a:pt x="908303" y="661415"/>
                  </a:lnTo>
                  <a:close/>
                </a:path>
                <a:path w="923925" h="939164">
                  <a:moveTo>
                    <a:pt x="768096" y="341375"/>
                  </a:moveTo>
                  <a:lnTo>
                    <a:pt x="758951" y="341375"/>
                  </a:lnTo>
                  <a:lnTo>
                    <a:pt x="771144" y="390143"/>
                  </a:lnTo>
                  <a:lnTo>
                    <a:pt x="780288" y="441959"/>
                  </a:lnTo>
                  <a:lnTo>
                    <a:pt x="786384" y="493775"/>
                  </a:lnTo>
                  <a:lnTo>
                    <a:pt x="786384" y="545591"/>
                  </a:lnTo>
                  <a:lnTo>
                    <a:pt x="783336" y="667511"/>
                  </a:lnTo>
                  <a:lnTo>
                    <a:pt x="902346" y="667511"/>
                  </a:lnTo>
                  <a:lnTo>
                    <a:pt x="908303" y="661415"/>
                  </a:lnTo>
                  <a:lnTo>
                    <a:pt x="792479" y="661415"/>
                  </a:lnTo>
                  <a:lnTo>
                    <a:pt x="789431" y="655319"/>
                  </a:lnTo>
                  <a:lnTo>
                    <a:pt x="792640" y="655319"/>
                  </a:lnTo>
                  <a:lnTo>
                    <a:pt x="795527" y="545591"/>
                  </a:lnTo>
                  <a:lnTo>
                    <a:pt x="795527" y="493775"/>
                  </a:lnTo>
                  <a:lnTo>
                    <a:pt x="789431" y="438911"/>
                  </a:lnTo>
                  <a:lnTo>
                    <a:pt x="780288" y="390143"/>
                  </a:lnTo>
                  <a:lnTo>
                    <a:pt x="768096" y="341375"/>
                  </a:lnTo>
                  <a:close/>
                </a:path>
                <a:path w="923925" h="939164">
                  <a:moveTo>
                    <a:pt x="792638" y="655392"/>
                  </a:moveTo>
                  <a:lnTo>
                    <a:pt x="792479" y="661415"/>
                  </a:lnTo>
                  <a:lnTo>
                    <a:pt x="908303" y="661415"/>
                  </a:lnTo>
                  <a:lnTo>
                    <a:pt x="911351" y="667511"/>
                  </a:lnTo>
                  <a:lnTo>
                    <a:pt x="914598" y="667511"/>
                  </a:lnTo>
                  <a:lnTo>
                    <a:pt x="923544" y="658367"/>
                  </a:lnTo>
                  <a:lnTo>
                    <a:pt x="792638" y="655392"/>
                  </a:lnTo>
                  <a:close/>
                </a:path>
                <a:path w="923925" h="939164">
                  <a:moveTo>
                    <a:pt x="402651" y="649577"/>
                  </a:moveTo>
                  <a:lnTo>
                    <a:pt x="410794" y="658714"/>
                  </a:lnTo>
                  <a:lnTo>
                    <a:pt x="524256" y="661415"/>
                  </a:lnTo>
                  <a:lnTo>
                    <a:pt x="524412" y="655319"/>
                  </a:lnTo>
                  <a:lnTo>
                    <a:pt x="515112" y="655319"/>
                  </a:lnTo>
                  <a:lnTo>
                    <a:pt x="515198" y="652135"/>
                  </a:lnTo>
                  <a:lnTo>
                    <a:pt x="402651" y="649577"/>
                  </a:lnTo>
                  <a:close/>
                </a:path>
                <a:path w="923925" h="939164">
                  <a:moveTo>
                    <a:pt x="789431" y="655319"/>
                  </a:moveTo>
                  <a:lnTo>
                    <a:pt x="792479" y="661415"/>
                  </a:lnTo>
                  <a:lnTo>
                    <a:pt x="792638" y="655392"/>
                  </a:lnTo>
                  <a:lnTo>
                    <a:pt x="789431" y="655319"/>
                  </a:lnTo>
                  <a:close/>
                </a:path>
                <a:path w="923925" h="939164">
                  <a:moveTo>
                    <a:pt x="402108" y="649565"/>
                  </a:moveTo>
                  <a:lnTo>
                    <a:pt x="396240" y="658367"/>
                  </a:lnTo>
                  <a:lnTo>
                    <a:pt x="410794" y="658714"/>
                  </a:lnTo>
                  <a:lnTo>
                    <a:pt x="402651" y="649577"/>
                  </a:lnTo>
                  <a:lnTo>
                    <a:pt x="402108" y="649565"/>
                  </a:lnTo>
                  <a:close/>
                </a:path>
                <a:path w="923925" h="939164">
                  <a:moveTo>
                    <a:pt x="792640" y="655319"/>
                  </a:moveTo>
                  <a:lnTo>
                    <a:pt x="789431" y="655319"/>
                  </a:lnTo>
                  <a:lnTo>
                    <a:pt x="792638" y="655392"/>
                  </a:lnTo>
                  <a:close/>
                </a:path>
                <a:path w="923925" h="939164">
                  <a:moveTo>
                    <a:pt x="515198" y="652135"/>
                  </a:moveTo>
                  <a:lnTo>
                    <a:pt x="515112" y="655319"/>
                  </a:lnTo>
                  <a:lnTo>
                    <a:pt x="521208" y="652271"/>
                  </a:lnTo>
                  <a:lnTo>
                    <a:pt x="515198" y="652135"/>
                  </a:lnTo>
                  <a:close/>
                </a:path>
                <a:path w="923925" h="939164">
                  <a:moveTo>
                    <a:pt x="486460" y="347471"/>
                  </a:moveTo>
                  <a:lnTo>
                    <a:pt x="478536" y="347471"/>
                  </a:lnTo>
                  <a:lnTo>
                    <a:pt x="484632" y="365759"/>
                  </a:lnTo>
                  <a:lnTo>
                    <a:pt x="493775" y="384047"/>
                  </a:lnTo>
                  <a:lnTo>
                    <a:pt x="499872" y="402335"/>
                  </a:lnTo>
                  <a:lnTo>
                    <a:pt x="505968" y="423671"/>
                  </a:lnTo>
                  <a:lnTo>
                    <a:pt x="509016" y="445007"/>
                  </a:lnTo>
                  <a:lnTo>
                    <a:pt x="515112" y="466343"/>
                  </a:lnTo>
                  <a:lnTo>
                    <a:pt x="515112" y="490727"/>
                  </a:lnTo>
                  <a:lnTo>
                    <a:pt x="518160" y="515111"/>
                  </a:lnTo>
                  <a:lnTo>
                    <a:pt x="518077" y="545591"/>
                  </a:lnTo>
                  <a:lnTo>
                    <a:pt x="515198" y="652135"/>
                  </a:lnTo>
                  <a:lnTo>
                    <a:pt x="521208" y="652271"/>
                  </a:lnTo>
                  <a:lnTo>
                    <a:pt x="515112" y="655319"/>
                  </a:lnTo>
                  <a:lnTo>
                    <a:pt x="524412" y="655319"/>
                  </a:lnTo>
                  <a:lnTo>
                    <a:pt x="527225" y="545591"/>
                  </a:lnTo>
                  <a:lnTo>
                    <a:pt x="527304" y="490727"/>
                  </a:lnTo>
                  <a:lnTo>
                    <a:pt x="521208" y="441959"/>
                  </a:lnTo>
                  <a:lnTo>
                    <a:pt x="502920" y="377951"/>
                  </a:lnTo>
                  <a:lnTo>
                    <a:pt x="493775" y="359663"/>
                  </a:lnTo>
                  <a:lnTo>
                    <a:pt x="486460" y="347471"/>
                  </a:lnTo>
                  <a:close/>
                </a:path>
                <a:path w="923925" h="939164">
                  <a:moveTo>
                    <a:pt x="402336" y="649223"/>
                  </a:moveTo>
                  <a:lnTo>
                    <a:pt x="402108" y="649565"/>
                  </a:lnTo>
                  <a:lnTo>
                    <a:pt x="402651" y="649577"/>
                  </a:lnTo>
                  <a:lnTo>
                    <a:pt x="402336" y="649223"/>
                  </a:lnTo>
                  <a:close/>
                </a:path>
                <a:path w="923925" h="939164">
                  <a:moveTo>
                    <a:pt x="6096" y="0"/>
                  </a:moveTo>
                  <a:lnTo>
                    <a:pt x="0" y="283463"/>
                  </a:lnTo>
                  <a:lnTo>
                    <a:pt x="405384" y="292607"/>
                  </a:lnTo>
                  <a:lnTo>
                    <a:pt x="414528" y="292607"/>
                  </a:lnTo>
                  <a:lnTo>
                    <a:pt x="438912" y="304800"/>
                  </a:lnTo>
                  <a:lnTo>
                    <a:pt x="448056" y="310895"/>
                  </a:lnTo>
                  <a:lnTo>
                    <a:pt x="460248" y="323088"/>
                  </a:lnTo>
                  <a:lnTo>
                    <a:pt x="469392" y="335279"/>
                  </a:lnTo>
                  <a:lnTo>
                    <a:pt x="478536" y="350519"/>
                  </a:lnTo>
                  <a:lnTo>
                    <a:pt x="478536" y="347471"/>
                  </a:lnTo>
                  <a:lnTo>
                    <a:pt x="486460" y="347471"/>
                  </a:lnTo>
                  <a:lnTo>
                    <a:pt x="475488" y="329183"/>
                  </a:lnTo>
                  <a:lnTo>
                    <a:pt x="466344" y="316991"/>
                  </a:lnTo>
                  <a:lnTo>
                    <a:pt x="445008" y="295655"/>
                  </a:lnTo>
                  <a:lnTo>
                    <a:pt x="429768" y="289559"/>
                  </a:lnTo>
                  <a:lnTo>
                    <a:pt x="417575" y="283463"/>
                  </a:lnTo>
                  <a:lnTo>
                    <a:pt x="405384" y="283463"/>
                  </a:lnTo>
                  <a:lnTo>
                    <a:pt x="272287" y="280415"/>
                  </a:lnTo>
                  <a:lnTo>
                    <a:pt x="9144" y="280415"/>
                  </a:lnTo>
                  <a:lnTo>
                    <a:pt x="6096" y="274319"/>
                  </a:lnTo>
                  <a:lnTo>
                    <a:pt x="9279" y="274319"/>
                  </a:lnTo>
                  <a:lnTo>
                    <a:pt x="15102" y="12282"/>
                  </a:lnTo>
                  <a:lnTo>
                    <a:pt x="9144" y="12191"/>
                  </a:lnTo>
                  <a:lnTo>
                    <a:pt x="15240" y="6095"/>
                  </a:lnTo>
                  <a:lnTo>
                    <a:pt x="274319" y="6095"/>
                  </a:lnTo>
                  <a:lnTo>
                    <a:pt x="6096" y="0"/>
                  </a:lnTo>
                  <a:close/>
                </a:path>
                <a:path w="923925" h="939164">
                  <a:moveTo>
                    <a:pt x="753808" y="295655"/>
                  </a:moveTo>
                  <a:lnTo>
                    <a:pt x="743712" y="295655"/>
                  </a:lnTo>
                  <a:lnTo>
                    <a:pt x="758951" y="344423"/>
                  </a:lnTo>
                  <a:lnTo>
                    <a:pt x="758951" y="341375"/>
                  </a:lnTo>
                  <a:lnTo>
                    <a:pt x="768096" y="341375"/>
                  </a:lnTo>
                  <a:lnTo>
                    <a:pt x="753808" y="295655"/>
                  </a:lnTo>
                  <a:close/>
                </a:path>
                <a:path w="923925" h="939164">
                  <a:moveTo>
                    <a:pt x="637032" y="109727"/>
                  </a:moveTo>
                  <a:lnTo>
                    <a:pt x="624840" y="109727"/>
                  </a:lnTo>
                  <a:lnTo>
                    <a:pt x="652272" y="140207"/>
                  </a:lnTo>
                  <a:lnTo>
                    <a:pt x="679704" y="176783"/>
                  </a:lnTo>
                  <a:lnTo>
                    <a:pt x="704088" y="213359"/>
                  </a:lnTo>
                  <a:lnTo>
                    <a:pt x="725424" y="252983"/>
                  </a:lnTo>
                  <a:lnTo>
                    <a:pt x="743712" y="298703"/>
                  </a:lnTo>
                  <a:lnTo>
                    <a:pt x="743712" y="295655"/>
                  </a:lnTo>
                  <a:lnTo>
                    <a:pt x="753808" y="295655"/>
                  </a:lnTo>
                  <a:lnTo>
                    <a:pt x="752855" y="292607"/>
                  </a:lnTo>
                  <a:lnTo>
                    <a:pt x="734568" y="249935"/>
                  </a:lnTo>
                  <a:lnTo>
                    <a:pt x="713232" y="207263"/>
                  </a:lnTo>
                  <a:lnTo>
                    <a:pt x="685800" y="170687"/>
                  </a:lnTo>
                  <a:lnTo>
                    <a:pt x="661416" y="134111"/>
                  </a:lnTo>
                  <a:lnTo>
                    <a:pt x="637032" y="109727"/>
                  </a:lnTo>
                  <a:close/>
                </a:path>
                <a:path w="923925" h="939164">
                  <a:moveTo>
                    <a:pt x="6096" y="274319"/>
                  </a:moveTo>
                  <a:lnTo>
                    <a:pt x="9144" y="280415"/>
                  </a:lnTo>
                  <a:lnTo>
                    <a:pt x="9277" y="274392"/>
                  </a:lnTo>
                  <a:lnTo>
                    <a:pt x="6096" y="274319"/>
                  </a:lnTo>
                  <a:close/>
                </a:path>
                <a:path w="923925" h="939164">
                  <a:moveTo>
                    <a:pt x="9277" y="274392"/>
                  </a:moveTo>
                  <a:lnTo>
                    <a:pt x="9144" y="280415"/>
                  </a:lnTo>
                  <a:lnTo>
                    <a:pt x="272287" y="280415"/>
                  </a:lnTo>
                  <a:lnTo>
                    <a:pt x="9277" y="274392"/>
                  </a:lnTo>
                  <a:close/>
                </a:path>
                <a:path w="923925" h="939164">
                  <a:moveTo>
                    <a:pt x="9279" y="274319"/>
                  </a:moveTo>
                  <a:lnTo>
                    <a:pt x="6096" y="274319"/>
                  </a:lnTo>
                  <a:lnTo>
                    <a:pt x="9277" y="274392"/>
                  </a:lnTo>
                  <a:close/>
                </a:path>
                <a:path w="923925" h="939164">
                  <a:moveTo>
                    <a:pt x="274319" y="6095"/>
                  </a:moveTo>
                  <a:lnTo>
                    <a:pt x="15240" y="6095"/>
                  </a:lnTo>
                  <a:lnTo>
                    <a:pt x="15102" y="12282"/>
                  </a:lnTo>
                  <a:lnTo>
                    <a:pt x="408432" y="18287"/>
                  </a:lnTo>
                  <a:lnTo>
                    <a:pt x="429768" y="18287"/>
                  </a:lnTo>
                  <a:lnTo>
                    <a:pt x="448056" y="21335"/>
                  </a:lnTo>
                  <a:lnTo>
                    <a:pt x="524256" y="42671"/>
                  </a:lnTo>
                  <a:lnTo>
                    <a:pt x="557784" y="60959"/>
                  </a:lnTo>
                  <a:lnTo>
                    <a:pt x="591312" y="85343"/>
                  </a:lnTo>
                  <a:lnTo>
                    <a:pt x="624840" y="112775"/>
                  </a:lnTo>
                  <a:lnTo>
                    <a:pt x="624840" y="109727"/>
                  </a:lnTo>
                  <a:lnTo>
                    <a:pt x="637032" y="109727"/>
                  </a:lnTo>
                  <a:lnTo>
                    <a:pt x="630936" y="103631"/>
                  </a:lnTo>
                  <a:lnTo>
                    <a:pt x="597408" y="76200"/>
                  </a:lnTo>
                  <a:lnTo>
                    <a:pt x="563880" y="54863"/>
                  </a:lnTo>
                  <a:lnTo>
                    <a:pt x="545592" y="42671"/>
                  </a:lnTo>
                  <a:lnTo>
                    <a:pt x="527304" y="36575"/>
                  </a:lnTo>
                  <a:lnTo>
                    <a:pt x="509016" y="27431"/>
                  </a:lnTo>
                  <a:lnTo>
                    <a:pt x="490728" y="21335"/>
                  </a:lnTo>
                  <a:lnTo>
                    <a:pt x="469392" y="15239"/>
                  </a:lnTo>
                  <a:lnTo>
                    <a:pt x="451104" y="12191"/>
                  </a:lnTo>
                  <a:lnTo>
                    <a:pt x="429768" y="9143"/>
                  </a:lnTo>
                  <a:lnTo>
                    <a:pt x="408432" y="9143"/>
                  </a:lnTo>
                  <a:lnTo>
                    <a:pt x="274319" y="6095"/>
                  </a:lnTo>
                  <a:close/>
                </a:path>
                <a:path w="923925" h="939164">
                  <a:moveTo>
                    <a:pt x="15240" y="6095"/>
                  </a:moveTo>
                  <a:lnTo>
                    <a:pt x="9144" y="12191"/>
                  </a:lnTo>
                  <a:lnTo>
                    <a:pt x="15102" y="12282"/>
                  </a:lnTo>
                  <a:lnTo>
                    <a:pt x="15240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948" y="926083"/>
            <a:ext cx="42583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65"/>
              <a:t>Alterando </a:t>
            </a:r>
            <a:r>
              <a:rPr spc="-415"/>
              <a:t>as</a:t>
            </a:r>
            <a:r>
              <a:rPr spc="-260"/>
              <a:t> </a:t>
            </a:r>
            <a:r>
              <a:rPr spc="-345"/>
              <a:t>Cores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2050795"/>
            <a:ext cx="7312659" cy="26054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6870" marR="5080" indent="-344805">
              <a:lnSpc>
                <a:spcPct val="101899"/>
              </a:lnSpc>
              <a:spcBef>
                <a:spcPts val="2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380">
                <a:latin typeface="Arial"/>
                <a:cs typeface="Arial"/>
              </a:rPr>
              <a:t>O </a:t>
            </a:r>
            <a:r>
              <a:rPr sz="3200" spc="-50">
                <a:latin typeface="Arial"/>
                <a:cs typeface="Arial"/>
              </a:rPr>
              <a:t>atributo </a:t>
            </a:r>
            <a:r>
              <a:rPr sz="3200" spc="-10">
                <a:latin typeface="Courier New"/>
                <a:cs typeface="Courier New"/>
              </a:rPr>
              <a:t>bgcolor</a:t>
            </a:r>
            <a:r>
              <a:rPr sz="3200" spc="-1260">
                <a:latin typeface="Courier New"/>
                <a:cs typeface="Courier New"/>
              </a:rPr>
              <a:t> </a:t>
            </a:r>
            <a:r>
              <a:rPr sz="3200" spc="-125">
                <a:latin typeface="Arial"/>
                <a:cs typeface="Arial"/>
              </a:rPr>
              <a:t>pode </a:t>
            </a:r>
            <a:r>
              <a:rPr sz="3200" spc="-185">
                <a:latin typeface="Arial"/>
                <a:cs typeface="Arial"/>
              </a:rPr>
              <a:t>ser usado </a:t>
            </a:r>
            <a:r>
              <a:rPr sz="3200" spc="-165">
                <a:latin typeface="Arial"/>
                <a:cs typeface="Arial"/>
              </a:rPr>
              <a:t>para  </a:t>
            </a:r>
            <a:r>
              <a:rPr sz="3200" spc="-95">
                <a:latin typeface="Arial"/>
                <a:cs typeface="Arial"/>
              </a:rPr>
              <a:t>alterar </a:t>
            </a:r>
            <a:r>
              <a:rPr sz="3200" spc="-254">
                <a:latin typeface="Arial"/>
                <a:cs typeface="Arial"/>
              </a:rPr>
              <a:t>a </a:t>
            </a:r>
            <a:r>
              <a:rPr sz="3200" spc="-130">
                <a:latin typeface="Arial"/>
                <a:cs typeface="Arial"/>
              </a:rPr>
              <a:t>cor </a:t>
            </a:r>
            <a:r>
              <a:rPr sz="3200" spc="-150">
                <a:latin typeface="Arial"/>
                <a:cs typeface="Arial"/>
              </a:rPr>
              <a:t>de </a:t>
            </a:r>
            <a:r>
              <a:rPr sz="3200" spc="-75">
                <a:latin typeface="Arial"/>
                <a:cs typeface="Arial"/>
              </a:rPr>
              <a:t>fundo </a:t>
            </a:r>
            <a:r>
              <a:rPr sz="3200" spc="-185">
                <a:latin typeface="Arial"/>
                <a:cs typeface="Arial"/>
              </a:rPr>
              <a:t>dos </a:t>
            </a:r>
            <a:r>
              <a:rPr sz="3200" spc="-135">
                <a:latin typeface="Arial"/>
                <a:cs typeface="Arial"/>
              </a:rPr>
              <a:t>elementos </a:t>
            </a:r>
            <a:r>
              <a:rPr sz="3200" spc="-180">
                <a:latin typeface="Arial"/>
                <a:cs typeface="Arial"/>
              </a:rPr>
              <a:t>da  </a:t>
            </a:r>
            <a:r>
              <a:rPr sz="3200" spc="-125">
                <a:latin typeface="Arial"/>
                <a:cs typeface="Arial"/>
              </a:rPr>
              <a:t>tabela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40">
                <a:latin typeface="Arial"/>
                <a:cs typeface="Arial"/>
              </a:rPr>
              <a:t>Pode </a:t>
            </a:r>
            <a:r>
              <a:rPr sz="3200" spc="-185">
                <a:latin typeface="Arial"/>
                <a:cs typeface="Arial"/>
              </a:rPr>
              <a:t>ser </a:t>
            </a:r>
            <a:r>
              <a:rPr sz="3200" spc="-130">
                <a:latin typeface="Arial"/>
                <a:cs typeface="Arial"/>
              </a:rPr>
              <a:t>aplicado </a:t>
            </a:r>
            <a:r>
              <a:rPr sz="3200" spc="-300">
                <a:latin typeface="Arial"/>
                <a:cs typeface="Arial"/>
              </a:rPr>
              <a:t>às </a:t>
            </a:r>
            <a:r>
              <a:rPr sz="3200" spc="-170">
                <a:latin typeface="Arial"/>
                <a:cs typeface="Arial"/>
              </a:rPr>
              <a:t>seguintes</a:t>
            </a:r>
            <a:r>
              <a:rPr sz="3200" spc="215">
                <a:latin typeface="Arial"/>
                <a:cs typeface="Arial"/>
              </a:rPr>
              <a:t> </a:t>
            </a:r>
            <a:r>
              <a:rPr sz="3200" i="1" spc="-155">
                <a:latin typeface="Arial"/>
                <a:cs typeface="Arial"/>
              </a:rPr>
              <a:t>tags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>
                <a:latin typeface="Arial"/>
                <a:cs typeface="Arial"/>
              </a:rPr>
              <a:t>– </a:t>
            </a:r>
            <a:r>
              <a:rPr sz="2800" spc="-125">
                <a:latin typeface="Arial"/>
                <a:cs typeface="Arial"/>
              </a:rPr>
              <a:t>&lt;table&gt;, </a:t>
            </a:r>
            <a:r>
              <a:rPr sz="2800" spc="-95">
                <a:latin typeface="Arial"/>
                <a:cs typeface="Arial"/>
              </a:rPr>
              <a:t>&lt;tr&gt;, </a:t>
            </a:r>
            <a:r>
              <a:rPr sz="2800" spc="-125">
                <a:latin typeface="Arial"/>
                <a:cs typeface="Arial"/>
              </a:rPr>
              <a:t>&lt;th&gt; </a:t>
            </a:r>
            <a:r>
              <a:rPr sz="2800" spc="-80">
                <a:latin typeface="Arial"/>
                <a:cs typeface="Arial"/>
              </a:rPr>
              <a:t>ou</a:t>
            </a:r>
            <a:r>
              <a:rPr sz="2800" spc="-315">
                <a:latin typeface="Arial"/>
                <a:cs typeface="Arial"/>
              </a:rPr>
              <a:t> </a:t>
            </a:r>
            <a:r>
              <a:rPr sz="2800" spc="-135">
                <a:latin typeface="Arial"/>
                <a:cs typeface="Arial"/>
              </a:rPr>
              <a:t>&lt;td&gt;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40151" y="4949952"/>
            <a:ext cx="4581525" cy="1280160"/>
            <a:chOff x="2740151" y="4949952"/>
            <a:chExt cx="4581525" cy="1280160"/>
          </a:xfrm>
        </p:grpSpPr>
        <p:sp>
          <p:nvSpPr>
            <p:cNvPr id="5" name="object 5"/>
            <p:cNvSpPr/>
            <p:nvPr/>
          </p:nvSpPr>
          <p:spPr>
            <a:xfrm>
              <a:off x="2743199" y="4953000"/>
              <a:ext cx="4572000" cy="1274445"/>
            </a:xfrm>
            <a:custGeom>
              <a:avLst/>
              <a:gdLst/>
              <a:ahLst/>
              <a:cxnLst/>
              <a:rect l="l" t="t" r="r" b="b"/>
              <a:pathLst>
                <a:path w="4572000" h="1274445">
                  <a:moveTo>
                    <a:pt x="4572000" y="0"/>
                  </a:moveTo>
                  <a:lnTo>
                    <a:pt x="0" y="0"/>
                  </a:lnTo>
                  <a:lnTo>
                    <a:pt x="0" y="1274064"/>
                  </a:lnTo>
                  <a:lnTo>
                    <a:pt x="4572000" y="1274064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0151" y="4949952"/>
              <a:ext cx="4581525" cy="1280160"/>
            </a:xfrm>
            <a:custGeom>
              <a:avLst/>
              <a:gdLst/>
              <a:ahLst/>
              <a:cxnLst/>
              <a:rect l="l" t="t" r="r" b="b"/>
              <a:pathLst>
                <a:path w="4581525" h="1280160">
                  <a:moveTo>
                    <a:pt x="4581144" y="0"/>
                  </a:moveTo>
                  <a:lnTo>
                    <a:pt x="0" y="0"/>
                  </a:lnTo>
                  <a:lnTo>
                    <a:pt x="0" y="1280160"/>
                  </a:lnTo>
                  <a:lnTo>
                    <a:pt x="4581144" y="1280160"/>
                  </a:lnTo>
                  <a:lnTo>
                    <a:pt x="4581144" y="1277112"/>
                  </a:lnTo>
                  <a:lnTo>
                    <a:pt x="9143" y="1277112"/>
                  </a:lnTo>
                  <a:lnTo>
                    <a:pt x="3048" y="1271016"/>
                  </a:lnTo>
                  <a:lnTo>
                    <a:pt x="9143" y="1271016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3048"/>
                  </a:lnTo>
                  <a:lnTo>
                    <a:pt x="4581144" y="3048"/>
                  </a:lnTo>
                  <a:lnTo>
                    <a:pt x="4581144" y="0"/>
                  </a:lnTo>
                  <a:close/>
                </a:path>
                <a:path w="4581525" h="1280160">
                  <a:moveTo>
                    <a:pt x="9143" y="1271016"/>
                  </a:moveTo>
                  <a:lnTo>
                    <a:pt x="3048" y="1271016"/>
                  </a:lnTo>
                  <a:lnTo>
                    <a:pt x="9143" y="1277112"/>
                  </a:lnTo>
                  <a:lnTo>
                    <a:pt x="9143" y="1271016"/>
                  </a:lnTo>
                  <a:close/>
                </a:path>
                <a:path w="4581525" h="1280160">
                  <a:moveTo>
                    <a:pt x="4572000" y="1271016"/>
                  </a:moveTo>
                  <a:lnTo>
                    <a:pt x="9143" y="1271016"/>
                  </a:lnTo>
                  <a:lnTo>
                    <a:pt x="9143" y="1277112"/>
                  </a:lnTo>
                  <a:lnTo>
                    <a:pt x="4572000" y="1277112"/>
                  </a:lnTo>
                  <a:lnTo>
                    <a:pt x="4572000" y="1271016"/>
                  </a:lnTo>
                  <a:close/>
                </a:path>
                <a:path w="4581525" h="1280160">
                  <a:moveTo>
                    <a:pt x="4572000" y="3048"/>
                  </a:moveTo>
                  <a:lnTo>
                    <a:pt x="4572000" y="1277112"/>
                  </a:lnTo>
                  <a:lnTo>
                    <a:pt x="4575048" y="1271016"/>
                  </a:lnTo>
                  <a:lnTo>
                    <a:pt x="4581144" y="1271016"/>
                  </a:lnTo>
                  <a:lnTo>
                    <a:pt x="4581144" y="9143"/>
                  </a:lnTo>
                  <a:lnTo>
                    <a:pt x="4575048" y="9143"/>
                  </a:lnTo>
                  <a:lnTo>
                    <a:pt x="4572000" y="3048"/>
                  </a:lnTo>
                  <a:close/>
                </a:path>
                <a:path w="4581525" h="1280160">
                  <a:moveTo>
                    <a:pt x="4581144" y="1271016"/>
                  </a:moveTo>
                  <a:lnTo>
                    <a:pt x="4575048" y="1271016"/>
                  </a:lnTo>
                  <a:lnTo>
                    <a:pt x="4572000" y="1277112"/>
                  </a:lnTo>
                  <a:lnTo>
                    <a:pt x="4581144" y="1277112"/>
                  </a:lnTo>
                  <a:lnTo>
                    <a:pt x="4581144" y="1271016"/>
                  </a:lnTo>
                  <a:close/>
                </a:path>
                <a:path w="4581525" h="1280160">
                  <a:moveTo>
                    <a:pt x="9143" y="3048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3048"/>
                  </a:lnTo>
                  <a:close/>
                </a:path>
                <a:path w="4581525" h="1280160">
                  <a:moveTo>
                    <a:pt x="4572000" y="3048"/>
                  </a:moveTo>
                  <a:lnTo>
                    <a:pt x="9143" y="3048"/>
                  </a:lnTo>
                  <a:lnTo>
                    <a:pt x="9143" y="9143"/>
                  </a:lnTo>
                  <a:lnTo>
                    <a:pt x="4572000" y="9143"/>
                  </a:lnTo>
                  <a:lnTo>
                    <a:pt x="4572000" y="3048"/>
                  </a:lnTo>
                  <a:close/>
                </a:path>
                <a:path w="4581525" h="1280160">
                  <a:moveTo>
                    <a:pt x="4581144" y="3048"/>
                  </a:moveTo>
                  <a:lnTo>
                    <a:pt x="4572000" y="3048"/>
                  </a:lnTo>
                  <a:lnTo>
                    <a:pt x="4575048" y="9143"/>
                  </a:lnTo>
                  <a:lnTo>
                    <a:pt x="4581144" y="9143"/>
                  </a:lnTo>
                  <a:lnTo>
                    <a:pt x="45811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43200" y="4953000"/>
            <a:ext cx="4572000" cy="12744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04"/>
              </a:spcBef>
            </a:pPr>
            <a:r>
              <a:rPr sz="1400" spc="-5">
                <a:latin typeface="Courier New"/>
                <a:cs typeface="Courier New"/>
              </a:rPr>
              <a:t>&lt;tr </a:t>
            </a:r>
            <a:r>
              <a:rPr sz="1400" spc="-10">
                <a:latin typeface="Courier New"/>
                <a:cs typeface="Courier New"/>
              </a:rPr>
              <a:t>bgcolor=“red”&gt;</a:t>
            </a:r>
            <a:endParaRPr sz="1400">
              <a:latin typeface="Courier New"/>
              <a:cs typeface="Courier New"/>
            </a:endParaRPr>
          </a:p>
          <a:p>
            <a:pPr marL="520700">
              <a:lnSpc>
                <a:spcPct val="100000"/>
              </a:lnSpc>
              <a:spcBef>
                <a:spcPts val="840"/>
              </a:spcBef>
            </a:pPr>
            <a:r>
              <a:rPr sz="1400" spc="-5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414020">
              <a:lnSpc>
                <a:spcPct val="100000"/>
              </a:lnSpc>
              <a:spcBef>
                <a:spcPts val="840"/>
              </a:spcBef>
            </a:pPr>
            <a:r>
              <a:rPr sz="1400" spc="-5">
                <a:latin typeface="Courier New"/>
                <a:cs typeface="Courier New"/>
              </a:rPr>
              <a:t>&lt;td </a:t>
            </a:r>
            <a:r>
              <a:rPr sz="1400" b="1" spc="-10">
                <a:latin typeface="Courier New"/>
                <a:cs typeface="Courier New"/>
              </a:rPr>
              <a:t>width=“40%”&gt; </a:t>
            </a:r>
            <a:r>
              <a:rPr sz="1400" spc="-5">
                <a:latin typeface="Courier New"/>
                <a:cs typeface="Courier New"/>
              </a:rPr>
              <a:t>Nome</a:t>
            </a:r>
            <a:r>
              <a:rPr sz="1400" spc="-10">
                <a:latin typeface="Courier New"/>
                <a:cs typeface="Courier New"/>
              </a:rPr>
              <a:t> &lt;/td&gt;</a:t>
            </a:r>
            <a:endParaRPr sz="1400">
              <a:latin typeface="Courier New"/>
              <a:cs typeface="Courier New"/>
            </a:endParaRPr>
          </a:p>
          <a:p>
            <a:pPr marL="93980">
              <a:lnSpc>
                <a:spcPct val="100000"/>
              </a:lnSpc>
              <a:spcBef>
                <a:spcPts val="840"/>
              </a:spcBef>
            </a:pPr>
            <a:r>
              <a:rPr sz="1400" spc="-5">
                <a:latin typeface="Courier New"/>
                <a:cs typeface="Courier New"/>
              </a:rPr>
              <a:t>&lt;/tr&gt;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2107" y="926083"/>
            <a:ext cx="47732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20"/>
              <a:t>Criar </a:t>
            </a:r>
            <a:r>
              <a:rPr spc="-210"/>
              <a:t>exemplo</a:t>
            </a:r>
            <a:r>
              <a:rPr spc="-150"/>
              <a:t> </a:t>
            </a:r>
            <a:r>
              <a:rPr spc="-229"/>
              <a:t>abaixo</a:t>
            </a:r>
          </a:p>
        </p:txBody>
      </p:sp>
      <p:sp>
        <p:nvSpPr>
          <p:cNvPr id="3" name="object 3"/>
          <p:cNvSpPr/>
          <p:nvPr/>
        </p:nvSpPr>
        <p:spPr>
          <a:xfrm>
            <a:off x="3230879" y="2374392"/>
            <a:ext cx="3313176" cy="473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0507" y="6899360"/>
            <a:ext cx="1790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70">
                <a:solidFill>
                  <a:srgbClr val="888888"/>
                </a:solidFill>
                <a:latin typeface="Arial"/>
                <a:cs typeface="Arial"/>
              </a:rPr>
              <a:t>3</a:t>
            </a:r>
            <a:r>
              <a:rPr sz="1200" spc="-60">
                <a:solidFill>
                  <a:srgbClr val="888888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844" y="926083"/>
            <a:ext cx="36652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75"/>
              <a:t>Exemplo </a:t>
            </a:r>
            <a:r>
              <a:rPr spc="-125"/>
              <a:t>-</a:t>
            </a:r>
            <a:r>
              <a:rPr spc="-170"/>
              <a:t> </a:t>
            </a:r>
            <a:r>
              <a:rPr spc="-345"/>
              <a:t>Cores</a:t>
            </a:r>
          </a:p>
        </p:txBody>
      </p:sp>
      <p:sp>
        <p:nvSpPr>
          <p:cNvPr id="3" name="object 3"/>
          <p:cNvSpPr/>
          <p:nvPr/>
        </p:nvSpPr>
        <p:spPr>
          <a:xfrm>
            <a:off x="5888735" y="2886455"/>
            <a:ext cx="2429256" cy="3465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3465" y="2128644"/>
            <a:ext cx="3663696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779008" y="1990344"/>
            <a:ext cx="1045844" cy="774700"/>
            <a:chOff x="5779008" y="1990344"/>
            <a:chExt cx="1045844" cy="774700"/>
          </a:xfrm>
        </p:grpSpPr>
        <p:sp>
          <p:nvSpPr>
            <p:cNvPr id="6" name="object 6"/>
            <p:cNvSpPr/>
            <p:nvPr/>
          </p:nvSpPr>
          <p:spPr>
            <a:xfrm>
              <a:off x="5782056" y="1996440"/>
              <a:ext cx="1030605" cy="762000"/>
            </a:xfrm>
            <a:custGeom>
              <a:avLst/>
              <a:gdLst/>
              <a:ahLst/>
              <a:cxnLst/>
              <a:rect l="l" t="t" r="r" b="b"/>
              <a:pathLst>
                <a:path w="1030604" h="762000">
                  <a:moveTo>
                    <a:pt x="451104" y="0"/>
                  </a:moveTo>
                  <a:lnTo>
                    <a:pt x="3048" y="0"/>
                  </a:lnTo>
                  <a:lnTo>
                    <a:pt x="0" y="228600"/>
                  </a:lnTo>
                  <a:lnTo>
                    <a:pt x="451104" y="228600"/>
                  </a:lnTo>
                  <a:lnTo>
                    <a:pt x="487722" y="236135"/>
                  </a:lnTo>
                  <a:lnTo>
                    <a:pt x="520530" y="257386"/>
                  </a:lnTo>
                  <a:lnTo>
                    <a:pt x="548259" y="290321"/>
                  </a:lnTo>
                  <a:lnTo>
                    <a:pt x="569637" y="332909"/>
                  </a:lnTo>
                  <a:lnTo>
                    <a:pt x="583395" y="383116"/>
                  </a:lnTo>
                  <a:lnTo>
                    <a:pt x="588264" y="438912"/>
                  </a:lnTo>
                  <a:lnTo>
                    <a:pt x="588264" y="533400"/>
                  </a:lnTo>
                  <a:lnTo>
                    <a:pt x="451104" y="533400"/>
                  </a:lnTo>
                  <a:lnTo>
                    <a:pt x="737616" y="762000"/>
                  </a:lnTo>
                  <a:lnTo>
                    <a:pt x="1030224" y="536448"/>
                  </a:lnTo>
                  <a:lnTo>
                    <a:pt x="890016" y="536448"/>
                  </a:lnTo>
                  <a:lnTo>
                    <a:pt x="890016" y="438912"/>
                  </a:lnTo>
                  <a:lnTo>
                    <a:pt x="887989" y="391368"/>
                  </a:lnTo>
                  <a:lnTo>
                    <a:pt x="880874" y="345239"/>
                  </a:lnTo>
                  <a:lnTo>
                    <a:pt x="868948" y="300801"/>
                  </a:lnTo>
                  <a:lnTo>
                    <a:pt x="852486" y="258329"/>
                  </a:lnTo>
                  <a:lnTo>
                    <a:pt x="831765" y="218101"/>
                  </a:lnTo>
                  <a:lnTo>
                    <a:pt x="807061" y="180392"/>
                  </a:lnTo>
                  <a:lnTo>
                    <a:pt x="778651" y="145480"/>
                  </a:lnTo>
                  <a:lnTo>
                    <a:pt x="746811" y="113640"/>
                  </a:lnTo>
                  <a:lnTo>
                    <a:pt x="711817" y="85148"/>
                  </a:lnTo>
                  <a:lnTo>
                    <a:pt x="673946" y="60282"/>
                  </a:lnTo>
                  <a:lnTo>
                    <a:pt x="633474" y="39317"/>
                  </a:lnTo>
                  <a:lnTo>
                    <a:pt x="590678" y="22530"/>
                  </a:lnTo>
                  <a:lnTo>
                    <a:pt x="545833" y="10197"/>
                  </a:lnTo>
                  <a:lnTo>
                    <a:pt x="499216" y="2595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79008" y="1990344"/>
              <a:ext cx="1045844" cy="774700"/>
            </a:xfrm>
            <a:custGeom>
              <a:avLst/>
              <a:gdLst/>
              <a:ahLst/>
              <a:cxnLst/>
              <a:rect l="l" t="t" r="r" b="b"/>
              <a:pathLst>
                <a:path w="1045845" h="774700">
                  <a:moveTo>
                    <a:pt x="457200" y="536447"/>
                  </a:moveTo>
                  <a:lnTo>
                    <a:pt x="438912" y="536447"/>
                  </a:lnTo>
                  <a:lnTo>
                    <a:pt x="743712" y="774191"/>
                  </a:lnTo>
                  <a:lnTo>
                    <a:pt x="755317" y="765047"/>
                  </a:lnTo>
                  <a:lnTo>
                    <a:pt x="740663" y="765047"/>
                  </a:lnTo>
                  <a:lnTo>
                    <a:pt x="743712" y="762641"/>
                  </a:lnTo>
                  <a:lnTo>
                    <a:pt x="468782" y="545591"/>
                  </a:lnTo>
                  <a:lnTo>
                    <a:pt x="454151" y="545591"/>
                  </a:lnTo>
                  <a:lnTo>
                    <a:pt x="457200" y="536447"/>
                  </a:lnTo>
                  <a:close/>
                </a:path>
                <a:path w="1045845" h="774700">
                  <a:moveTo>
                    <a:pt x="743712" y="762641"/>
                  </a:moveTo>
                  <a:lnTo>
                    <a:pt x="740663" y="765047"/>
                  </a:lnTo>
                  <a:lnTo>
                    <a:pt x="746760" y="765047"/>
                  </a:lnTo>
                  <a:lnTo>
                    <a:pt x="743712" y="762641"/>
                  </a:lnTo>
                  <a:close/>
                </a:path>
                <a:path w="1045845" h="774700">
                  <a:moveTo>
                    <a:pt x="1030223" y="536447"/>
                  </a:moveTo>
                  <a:lnTo>
                    <a:pt x="743712" y="762641"/>
                  </a:lnTo>
                  <a:lnTo>
                    <a:pt x="746760" y="765047"/>
                  </a:lnTo>
                  <a:lnTo>
                    <a:pt x="755317" y="765047"/>
                  </a:lnTo>
                  <a:lnTo>
                    <a:pt x="1033858" y="545591"/>
                  </a:lnTo>
                  <a:lnTo>
                    <a:pt x="1033271" y="545591"/>
                  </a:lnTo>
                  <a:lnTo>
                    <a:pt x="1030223" y="536447"/>
                  </a:lnTo>
                  <a:close/>
                </a:path>
                <a:path w="1045845" h="774700">
                  <a:moveTo>
                    <a:pt x="457200" y="536447"/>
                  </a:moveTo>
                  <a:lnTo>
                    <a:pt x="454151" y="545591"/>
                  </a:lnTo>
                  <a:lnTo>
                    <a:pt x="468782" y="545591"/>
                  </a:lnTo>
                  <a:lnTo>
                    <a:pt x="457200" y="536447"/>
                  </a:lnTo>
                  <a:close/>
                </a:path>
                <a:path w="1045845" h="774700">
                  <a:moveTo>
                    <a:pt x="588263" y="536447"/>
                  </a:moveTo>
                  <a:lnTo>
                    <a:pt x="457200" y="536447"/>
                  </a:lnTo>
                  <a:lnTo>
                    <a:pt x="468782" y="545591"/>
                  </a:lnTo>
                  <a:lnTo>
                    <a:pt x="597407" y="545591"/>
                  </a:lnTo>
                  <a:lnTo>
                    <a:pt x="597407" y="539495"/>
                  </a:lnTo>
                  <a:lnTo>
                    <a:pt x="588263" y="539495"/>
                  </a:lnTo>
                  <a:lnTo>
                    <a:pt x="588263" y="536447"/>
                  </a:lnTo>
                  <a:close/>
                </a:path>
                <a:path w="1045845" h="774700">
                  <a:moveTo>
                    <a:pt x="845937" y="237743"/>
                  </a:moveTo>
                  <a:lnTo>
                    <a:pt x="838199" y="237743"/>
                  </a:lnTo>
                  <a:lnTo>
                    <a:pt x="856488" y="277367"/>
                  </a:lnTo>
                  <a:lnTo>
                    <a:pt x="871727" y="316991"/>
                  </a:lnTo>
                  <a:lnTo>
                    <a:pt x="868680" y="316991"/>
                  </a:lnTo>
                  <a:lnTo>
                    <a:pt x="880871" y="359663"/>
                  </a:lnTo>
                  <a:lnTo>
                    <a:pt x="890015" y="423671"/>
                  </a:lnTo>
                  <a:lnTo>
                    <a:pt x="890015" y="545591"/>
                  </a:lnTo>
                  <a:lnTo>
                    <a:pt x="1018641" y="545591"/>
                  </a:lnTo>
                  <a:lnTo>
                    <a:pt x="1022502" y="542543"/>
                  </a:lnTo>
                  <a:lnTo>
                    <a:pt x="899160" y="542543"/>
                  </a:lnTo>
                  <a:lnTo>
                    <a:pt x="893063" y="536447"/>
                  </a:lnTo>
                  <a:lnTo>
                    <a:pt x="899160" y="536447"/>
                  </a:lnTo>
                  <a:lnTo>
                    <a:pt x="899160" y="423671"/>
                  </a:lnTo>
                  <a:lnTo>
                    <a:pt x="896112" y="402335"/>
                  </a:lnTo>
                  <a:lnTo>
                    <a:pt x="890015" y="356615"/>
                  </a:lnTo>
                  <a:lnTo>
                    <a:pt x="877823" y="313943"/>
                  </a:lnTo>
                  <a:lnTo>
                    <a:pt x="865632" y="274319"/>
                  </a:lnTo>
                  <a:lnTo>
                    <a:pt x="845937" y="237743"/>
                  </a:lnTo>
                  <a:close/>
                </a:path>
                <a:path w="1045845" h="774700">
                  <a:moveTo>
                    <a:pt x="1045463" y="536447"/>
                  </a:moveTo>
                  <a:lnTo>
                    <a:pt x="1030223" y="536447"/>
                  </a:lnTo>
                  <a:lnTo>
                    <a:pt x="1033271" y="545591"/>
                  </a:lnTo>
                  <a:lnTo>
                    <a:pt x="1033858" y="545591"/>
                  </a:lnTo>
                  <a:lnTo>
                    <a:pt x="1045463" y="536447"/>
                  </a:lnTo>
                  <a:close/>
                </a:path>
                <a:path w="1045845" h="774700">
                  <a:moveTo>
                    <a:pt x="899160" y="536447"/>
                  </a:moveTo>
                  <a:lnTo>
                    <a:pt x="893063" y="536447"/>
                  </a:lnTo>
                  <a:lnTo>
                    <a:pt x="899160" y="542543"/>
                  </a:lnTo>
                  <a:lnTo>
                    <a:pt x="899160" y="536447"/>
                  </a:lnTo>
                  <a:close/>
                </a:path>
                <a:path w="1045845" h="774700">
                  <a:moveTo>
                    <a:pt x="1030223" y="536447"/>
                  </a:moveTo>
                  <a:lnTo>
                    <a:pt x="899160" y="536447"/>
                  </a:lnTo>
                  <a:lnTo>
                    <a:pt x="899160" y="542543"/>
                  </a:lnTo>
                  <a:lnTo>
                    <a:pt x="1022502" y="542543"/>
                  </a:lnTo>
                  <a:lnTo>
                    <a:pt x="1030223" y="536447"/>
                  </a:lnTo>
                  <a:close/>
                </a:path>
                <a:path w="1045845" h="774700">
                  <a:moveTo>
                    <a:pt x="0" y="0"/>
                  </a:moveTo>
                  <a:lnTo>
                    <a:pt x="0" y="237743"/>
                  </a:lnTo>
                  <a:lnTo>
                    <a:pt x="454151" y="240791"/>
                  </a:lnTo>
                  <a:lnTo>
                    <a:pt x="466343" y="240791"/>
                  </a:lnTo>
                  <a:lnTo>
                    <a:pt x="481583" y="243839"/>
                  </a:lnTo>
                  <a:lnTo>
                    <a:pt x="518159" y="265175"/>
                  </a:lnTo>
                  <a:lnTo>
                    <a:pt x="548639" y="298703"/>
                  </a:lnTo>
                  <a:lnTo>
                    <a:pt x="563879" y="329183"/>
                  </a:lnTo>
                  <a:lnTo>
                    <a:pt x="573024" y="347471"/>
                  </a:lnTo>
                  <a:lnTo>
                    <a:pt x="569976" y="347471"/>
                  </a:lnTo>
                  <a:lnTo>
                    <a:pt x="582167" y="384047"/>
                  </a:lnTo>
                  <a:lnTo>
                    <a:pt x="585215" y="402335"/>
                  </a:lnTo>
                  <a:lnTo>
                    <a:pt x="588263" y="423671"/>
                  </a:lnTo>
                  <a:lnTo>
                    <a:pt x="588263" y="539495"/>
                  </a:lnTo>
                  <a:lnTo>
                    <a:pt x="591312" y="536447"/>
                  </a:lnTo>
                  <a:lnTo>
                    <a:pt x="597407" y="536447"/>
                  </a:lnTo>
                  <a:lnTo>
                    <a:pt x="597407" y="423671"/>
                  </a:lnTo>
                  <a:lnTo>
                    <a:pt x="591312" y="381000"/>
                  </a:lnTo>
                  <a:lnTo>
                    <a:pt x="573024" y="326135"/>
                  </a:lnTo>
                  <a:lnTo>
                    <a:pt x="554736" y="292607"/>
                  </a:lnTo>
                  <a:lnTo>
                    <a:pt x="524255" y="256031"/>
                  </a:lnTo>
                  <a:lnTo>
                    <a:pt x="496824" y="240791"/>
                  </a:lnTo>
                  <a:lnTo>
                    <a:pt x="484631" y="234695"/>
                  </a:lnTo>
                  <a:lnTo>
                    <a:pt x="9143" y="234695"/>
                  </a:lnTo>
                  <a:lnTo>
                    <a:pt x="6095" y="228600"/>
                  </a:lnTo>
                  <a:lnTo>
                    <a:pt x="9143" y="228600"/>
                  </a:lnTo>
                  <a:lnTo>
                    <a:pt x="9143" y="9164"/>
                  </a:lnTo>
                  <a:lnTo>
                    <a:pt x="6095" y="9143"/>
                  </a:lnTo>
                  <a:lnTo>
                    <a:pt x="9143" y="6095"/>
                  </a:lnTo>
                  <a:lnTo>
                    <a:pt x="515111" y="6095"/>
                  </a:lnTo>
                  <a:lnTo>
                    <a:pt x="499871" y="3047"/>
                  </a:lnTo>
                  <a:lnTo>
                    <a:pt x="454151" y="3047"/>
                  </a:lnTo>
                  <a:lnTo>
                    <a:pt x="0" y="0"/>
                  </a:lnTo>
                  <a:close/>
                </a:path>
                <a:path w="1045845" h="774700">
                  <a:moveTo>
                    <a:pt x="597407" y="536447"/>
                  </a:moveTo>
                  <a:lnTo>
                    <a:pt x="591312" y="536447"/>
                  </a:lnTo>
                  <a:lnTo>
                    <a:pt x="588263" y="539495"/>
                  </a:lnTo>
                  <a:lnTo>
                    <a:pt x="597407" y="539495"/>
                  </a:lnTo>
                  <a:lnTo>
                    <a:pt x="597407" y="536447"/>
                  </a:lnTo>
                  <a:close/>
                </a:path>
                <a:path w="1045845" h="774700">
                  <a:moveTo>
                    <a:pt x="515111" y="6095"/>
                  </a:moveTo>
                  <a:lnTo>
                    <a:pt x="9143" y="6095"/>
                  </a:lnTo>
                  <a:lnTo>
                    <a:pt x="9143" y="9164"/>
                  </a:lnTo>
                  <a:lnTo>
                    <a:pt x="454151" y="12191"/>
                  </a:lnTo>
                  <a:lnTo>
                    <a:pt x="499871" y="12191"/>
                  </a:lnTo>
                  <a:lnTo>
                    <a:pt x="585215" y="30479"/>
                  </a:lnTo>
                  <a:lnTo>
                    <a:pt x="624839" y="45719"/>
                  </a:lnTo>
                  <a:lnTo>
                    <a:pt x="661415" y="64007"/>
                  </a:lnTo>
                  <a:lnTo>
                    <a:pt x="697991" y="85343"/>
                  </a:lnTo>
                  <a:lnTo>
                    <a:pt x="731519" y="109727"/>
                  </a:lnTo>
                  <a:lnTo>
                    <a:pt x="761999" y="140207"/>
                  </a:lnTo>
                  <a:lnTo>
                    <a:pt x="789432" y="170687"/>
                  </a:lnTo>
                  <a:lnTo>
                    <a:pt x="816863" y="204215"/>
                  </a:lnTo>
                  <a:lnTo>
                    <a:pt x="838199" y="240791"/>
                  </a:lnTo>
                  <a:lnTo>
                    <a:pt x="838199" y="237743"/>
                  </a:lnTo>
                  <a:lnTo>
                    <a:pt x="845937" y="237743"/>
                  </a:lnTo>
                  <a:lnTo>
                    <a:pt x="844295" y="234695"/>
                  </a:lnTo>
                  <a:lnTo>
                    <a:pt x="822960" y="198119"/>
                  </a:lnTo>
                  <a:lnTo>
                    <a:pt x="798575" y="164591"/>
                  </a:lnTo>
                  <a:lnTo>
                    <a:pt x="768095" y="131063"/>
                  </a:lnTo>
                  <a:lnTo>
                    <a:pt x="737615" y="103631"/>
                  </a:lnTo>
                  <a:lnTo>
                    <a:pt x="704088" y="79247"/>
                  </a:lnTo>
                  <a:lnTo>
                    <a:pt x="667512" y="54863"/>
                  </a:lnTo>
                  <a:lnTo>
                    <a:pt x="627888" y="36575"/>
                  </a:lnTo>
                  <a:lnTo>
                    <a:pt x="588263" y="21335"/>
                  </a:lnTo>
                  <a:lnTo>
                    <a:pt x="545591" y="12191"/>
                  </a:lnTo>
                  <a:lnTo>
                    <a:pt x="515111" y="6095"/>
                  </a:lnTo>
                  <a:close/>
                </a:path>
                <a:path w="1045845" h="774700">
                  <a:moveTo>
                    <a:pt x="9143" y="228600"/>
                  </a:moveTo>
                  <a:lnTo>
                    <a:pt x="6095" y="228600"/>
                  </a:lnTo>
                  <a:lnTo>
                    <a:pt x="9143" y="234695"/>
                  </a:lnTo>
                  <a:lnTo>
                    <a:pt x="9143" y="228600"/>
                  </a:lnTo>
                  <a:close/>
                </a:path>
                <a:path w="1045845" h="774700">
                  <a:moveTo>
                    <a:pt x="454151" y="228600"/>
                  </a:moveTo>
                  <a:lnTo>
                    <a:pt x="9143" y="228600"/>
                  </a:lnTo>
                  <a:lnTo>
                    <a:pt x="9143" y="234695"/>
                  </a:lnTo>
                  <a:lnTo>
                    <a:pt x="484631" y="234695"/>
                  </a:lnTo>
                  <a:lnTo>
                    <a:pt x="454151" y="228600"/>
                  </a:lnTo>
                  <a:close/>
                </a:path>
                <a:path w="1045845" h="774700">
                  <a:moveTo>
                    <a:pt x="9143" y="6095"/>
                  </a:moveTo>
                  <a:lnTo>
                    <a:pt x="6095" y="9143"/>
                  </a:lnTo>
                  <a:lnTo>
                    <a:pt x="9143" y="9164"/>
                  </a:lnTo>
                  <a:lnTo>
                    <a:pt x="914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292" y="926083"/>
            <a:ext cx="41192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45"/>
              <a:t>Imagem </a:t>
            </a:r>
            <a:r>
              <a:rPr spc="-204"/>
              <a:t>de</a:t>
            </a:r>
            <a:r>
              <a:rPr spc="-215"/>
              <a:t> </a:t>
            </a:r>
            <a:r>
              <a:rPr spc="-250"/>
              <a:t>Fundo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36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2069083"/>
            <a:ext cx="7807959" cy="2165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320">
                <a:latin typeface="Arial"/>
                <a:cs typeface="Arial"/>
              </a:rPr>
              <a:t>O </a:t>
            </a:r>
            <a:r>
              <a:rPr sz="2800" spc="-45">
                <a:latin typeface="Arial"/>
                <a:cs typeface="Arial"/>
              </a:rPr>
              <a:t>atributo </a:t>
            </a:r>
            <a:r>
              <a:rPr sz="2800" b="1" spc="-229">
                <a:latin typeface="Arial"/>
                <a:cs typeface="Arial"/>
              </a:rPr>
              <a:t>background </a:t>
            </a:r>
            <a:r>
              <a:rPr sz="2800" spc="-105">
                <a:latin typeface="Arial"/>
                <a:cs typeface="Arial"/>
              </a:rPr>
              <a:t>pode </a:t>
            </a:r>
            <a:r>
              <a:rPr sz="2800" spc="-155">
                <a:latin typeface="Arial"/>
                <a:cs typeface="Arial"/>
              </a:rPr>
              <a:t>ser usado </a:t>
            </a:r>
            <a:r>
              <a:rPr sz="2800" spc="-140">
                <a:latin typeface="Arial"/>
                <a:cs typeface="Arial"/>
              </a:rPr>
              <a:t>para </a:t>
            </a:r>
            <a:r>
              <a:rPr sz="2800" spc="-120">
                <a:latin typeface="Arial"/>
                <a:cs typeface="Arial"/>
              </a:rPr>
              <a:t>colocar  </a:t>
            </a:r>
            <a:r>
              <a:rPr sz="2800" spc="-140">
                <a:latin typeface="Arial"/>
                <a:cs typeface="Arial"/>
              </a:rPr>
              <a:t>uma </a:t>
            </a:r>
            <a:r>
              <a:rPr sz="2800" spc="-85">
                <a:latin typeface="Arial"/>
                <a:cs typeface="Arial"/>
              </a:rPr>
              <a:t>figura </a:t>
            </a:r>
            <a:r>
              <a:rPr sz="2800" spc="-130">
                <a:latin typeface="Arial"/>
                <a:cs typeface="Arial"/>
              </a:rPr>
              <a:t>como </a:t>
            </a:r>
            <a:r>
              <a:rPr sz="2800" spc="-65">
                <a:latin typeface="Arial"/>
                <a:cs typeface="Arial"/>
              </a:rPr>
              <a:t>fundo </a:t>
            </a:r>
            <a:r>
              <a:rPr sz="2800" spc="-130">
                <a:latin typeface="Arial"/>
                <a:cs typeface="Arial"/>
              </a:rPr>
              <a:t>em </a:t>
            </a:r>
            <a:r>
              <a:rPr sz="2800" spc="-140">
                <a:latin typeface="Arial"/>
                <a:cs typeface="Arial"/>
              </a:rPr>
              <a:t>uma</a:t>
            </a:r>
            <a:r>
              <a:rPr sz="2800" spc="-345">
                <a:latin typeface="Arial"/>
                <a:cs typeface="Arial"/>
              </a:rPr>
              <a:t> </a:t>
            </a:r>
            <a:r>
              <a:rPr sz="2800" spc="-105">
                <a:latin typeface="Arial"/>
                <a:cs typeface="Arial"/>
              </a:rPr>
              <a:t>tabela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800" spc="-200">
                <a:latin typeface="Arial"/>
                <a:cs typeface="Arial"/>
              </a:rPr>
              <a:t>Pode </a:t>
            </a:r>
            <a:r>
              <a:rPr sz="2800" spc="-155">
                <a:latin typeface="Arial"/>
                <a:cs typeface="Arial"/>
              </a:rPr>
              <a:t>ser </a:t>
            </a:r>
            <a:r>
              <a:rPr sz="2800" spc="-114">
                <a:latin typeface="Arial"/>
                <a:cs typeface="Arial"/>
              </a:rPr>
              <a:t>aplicado </a:t>
            </a:r>
            <a:r>
              <a:rPr sz="2800" spc="-260">
                <a:latin typeface="Arial"/>
                <a:cs typeface="Arial"/>
              </a:rPr>
              <a:t>às </a:t>
            </a:r>
            <a:r>
              <a:rPr sz="2800" spc="-150">
                <a:latin typeface="Arial"/>
                <a:cs typeface="Arial"/>
              </a:rPr>
              <a:t>seguintes</a:t>
            </a:r>
            <a:r>
              <a:rPr sz="2800" spc="100">
                <a:latin typeface="Arial"/>
                <a:cs typeface="Arial"/>
              </a:rPr>
              <a:t> </a:t>
            </a:r>
            <a:r>
              <a:rPr sz="2800" i="1" spc="-130">
                <a:latin typeface="Arial"/>
                <a:cs typeface="Arial"/>
              </a:rPr>
              <a:t>tags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2400" spc="-5">
                <a:latin typeface="Arial"/>
                <a:cs typeface="Arial"/>
              </a:rPr>
              <a:t>– </a:t>
            </a:r>
            <a:r>
              <a:rPr sz="2400" spc="-105">
                <a:latin typeface="Arial"/>
                <a:cs typeface="Arial"/>
              </a:rPr>
              <a:t>&lt;table&gt;, &lt;th&gt; </a:t>
            </a:r>
            <a:r>
              <a:rPr sz="2400" spc="-70">
                <a:latin typeface="Arial"/>
                <a:cs typeface="Arial"/>
              </a:rPr>
              <a:t>ou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 spc="-110">
                <a:latin typeface="Arial"/>
                <a:cs typeface="Arial"/>
              </a:rPr>
              <a:t>&lt;td&gt;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0284" y="926083"/>
            <a:ext cx="19570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0"/>
              <a:t>E</a:t>
            </a:r>
            <a:r>
              <a:rPr spc="-425"/>
              <a:t>x</a:t>
            </a:r>
            <a:r>
              <a:rPr spc="-170"/>
              <a:t>e</a:t>
            </a:r>
            <a:r>
              <a:rPr spc="-254"/>
              <a:t>m</a:t>
            </a:r>
            <a:r>
              <a:rPr spc="-95"/>
              <a:t>plo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4582" y="2315037"/>
            <a:ext cx="8382000" cy="3619630"/>
            <a:chOff x="685800" y="2362200"/>
            <a:chExt cx="8382000" cy="3619630"/>
          </a:xfrm>
        </p:grpSpPr>
        <p:sp>
          <p:nvSpPr>
            <p:cNvPr id="4" name="object 4"/>
            <p:cNvSpPr/>
            <p:nvPr/>
          </p:nvSpPr>
          <p:spPr>
            <a:xfrm>
              <a:off x="685800" y="2362200"/>
              <a:ext cx="4612317" cy="36196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0" y="4422648"/>
              <a:ext cx="6019800" cy="9204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907" y="926083"/>
            <a:ext cx="64154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65"/>
              <a:t>Alterando </a:t>
            </a:r>
            <a:r>
              <a:rPr spc="-415"/>
              <a:t>as </a:t>
            </a:r>
            <a:r>
              <a:rPr spc="-345"/>
              <a:t>Cores </a:t>
            </a:r>
            <a:r>
              <a:rPr spc="-245"/>
              <a:t>da</a:t>
            </a:r>
            <a:r>
              <a:rPr spc="70"/>
              <a:t> </a:t>
            </a:r>
            <a:r>
              <a:rPr spc="-240"/>
              <a:t>Borda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38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2012230"/>
            <a:ext cx="7780655" cy="233299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9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75">
                <a:latin typeface="Arial"/>
                <a:cs typeface="Arial"/>
              </a:rPr>
              <a:t>Pode </a:t>
            </a:r>
            <a:r>
              <a:rPr sz="2400" spc="-204">
                <a:latin typeface="Arial"/>
                <a:cs typeface="Arial"/>
              </a:rPr>
              <a:t>se </a:t>
            </a:r>
            <a:r>
              <a:rPr sz="2400" spc="-130">
                <a:latin typeface="Arial"/>
                <a:cs typeface="Arial"/>
              </a:rPr>
              <a:t>usar </a:t>
            </a:r>
            <a:r>
              <a:rPr sz="2400" spc="-170">
                <a:latin typeface="Arial"/>
                <a:cs typeface="Arial"/>
              </a:rPr>
              <a:t>os </a:t>
            </a:r>
            <a:r>
              <a:rPr sz="2400" spc="-125">
                <a:latin typeface="Arial"/>
                <a:cs typeface="Arial"/>
              </a:rPr>
              <a:t>seguintes</a:t>
            </a:r>
            <a:r>
              <a:rPr sz="2400" spc="-25">
                <a:latin typeface="Arial"/>
                <a:cs typeface="Arial"/>
              </a:rPr>
              <a:t> </a:t>
            </a:r>
            <a:r>
              <a:rPr sz="2400" spc="-60">
                <a:latin typeface="Arial"/>
                <a:cs typeface="Arial"/>
              </a:rPr>
              <a:t>atributos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6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>
                <a:latin typeface="Courier New"/>
                <a:cs typeface="Courier New"/>
              </a:rPr>
              <a:t>bordercolor</a:t>
            </a:r>
            <a:r>
              <a:rPr sz="2200" spc="-850">
                <a:latin typeface="Courier New"/>
                <a:cs typeface="Courier New"/>
              </a:rPr>
              <a:t> </a:t>
            </a:r>
            <a:r>
              <a:rPr sz="2200" spc="5">
                <a:latin typeface="Wingdings"/>
                <a:cs typeface="Wingdings"/>
              </a:rPr>
              <a:t></a:t>
            </a:r>
            <a:r>
              <a:rPr sz="2200" spc="5">
                <a:latin typeface="Times New Roman"/>
                <a:cs typeface="Times New Roman"/>
              </a:rPr>
              <a:t> </a:t>
            </a:r>
            <a:r>
              <a:rPr sz="2200" spc="-110">
                <a:latin typeface="Arial"/>
                <a:cs typeface="Arial"/>
              </a:rPr>
              <a:t>Configura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80">
                <a:latin typeface="Arial"/>
                <a:cs typeface="Arial"/>
              </a:rPr>
              <a:t>cor </a:t>
            </a:r>
            <a:r>
              <a:rPr sz="2200" spc="-125">
                <a:latin typeface="Arial"/>
                <a:cs typeface="Arial"/>
              </a:rPr>
              <a:t>da </a:t>
            </a:r>
            <a:r>
              <a:rPr sz="2200" spc="-75">
                <a:latin typeface="Arial"/>
                <a:cs typeface="Arial"/>
              </a:rPr>
              <a:t>borda</a:t>
            </a:r>
            <a:endParaRPr sz="2200">
              <a:latin typeface="Arial"/>
              <a:cs typeface="Arial"/>
            </a:endParaRPr>
          </a:p>
          <a:p>
            <a:pPr marL="756285" marR="40005" lvl="1" indent="-287020">
              <a:lnSpc>
                <a:spcPct val="102699"/>
              </a:lnSpc>
              <a:spcBef>
                <a:spcPts val="4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>
                <a:latin typeface="Courier New"/>
                <a:cs typeface="Courier New"/>
              </a:rPr>
              <a:t>bordercolorlight</a:t>
            </a:r>
            <a:r>
              <a:rPr sz="2200" spc="-1045">
                <a:latin typeface="Courier New"/>
                <a:cs typeface="Courier New"/>
              </a:rPr>
              <a:t> </a:t>
            </a:r>
            <a:r>
              <a:rPr sz="2200" spc="5">
                <a:latin typeface="Wingdings"/>
                <a:cs typeface="Wingdings"/>
              </a:rPr>
              <a:t></a:t>
            </a:r>
            <a:r>
              <a:rPr sz="2200" spc="5">
                <a:latin typeface="Times New Roman"/>
                <a:cs typeface="Times New Roman"/>
              </a:rPr>
              <a:t> </a:t>
            </a:r>
            <a:r>
              <a:rPr sz="2200" spc="-110">
                <a:latin typeface="Arial"/>
                <a:cs typeface="Arial"/>
              </a:rPr>
              <a:t>Configura </a:t>
            </a:r>
            <a:r>
              <a:rPr sz="2200" spc="-60">
                <a:latin typeface="Arial"/>
                <a:cs typeface="Arial"/>
              </a:rPr>
              <a:t>o </a:t>
            </a:r>
            <a:r>
              <a:rPr sz="2200" spc="-80">
                <a:latin typeface="Arial"/>
                <a:cs typeface="Arial"/>
              </a:rPr>
              <a:t>componente </a:t>
            </a:r>
            <a:r>
              <a:rPr sz="2200" spc="-85">
                <a:latin typeface="Arial"/>
                <a:cs typeface="Arial"/>
              </a:rPr>
              <a:t>claro </a:t>
            </a:r>
            <a:r>
              <a:rPr sz="2200" spc="-160">
                <a:latin typeface="Arial"/>
                <a:cs typeface="Arial"/>
              </a:rPr>
              <a:t>das  </a:t>
            </a:r>
            <a:r>
              <a:rPr sz="2200" spc="-105">
                <a:latin typeface="Arial"/>
                <a:cs typeface="Arial"/>
              </a:rPr>
              <a:t>bordas com </a:t>
            </a:r>
            <a:r>
              <a:rPr sz="2200" spc="-120">
                <a:latin typeface="Arial"/>
                <a:cs typeface="Arial"/>
              </a:rPr>
              <a:t>visualização</a:t>
            </a:r>
            <a:r>
              <a:rPr sz="2200" spc="-215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tridimensional</a:t>
            </a:r>
            <a:endParaRPr sz="2200">
              <a:latin typeface="Arial"/>
              <a:cs typeface="Arial"/>
            </a:endParaRPr>
          </a:p>
          <a:p>
            <a:pPr marL="756285" marR="5080" lvl="1" indent="-287020">
              <a:lnSpc>
                <a:spcPct val="102699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>
                <a:latin typeface="Courier New"/>
                <a:cs typeface="Courier New"/>
              </a:rPr>
              <a:t>bordercolordark</a:t>
            </a:r>
            <a:r>
              <a:rPr sz="2200" spc="-994">
                <a:latin typeface="Courier New"/>
                <a:cs typeface="Courier New"/>
              </a:rPr>
              <a:t> </a:t>
            </a:r>
            <a:r>
              <a:rPr sz="2200" spc="5">
                <a:latin typeface="Wingdings"/>
                <a:cs typeface="Wingdings"/>
              </a:rPr>
              <a:t></a:t>
            </a:r>
            <a:r>
              <a:rPr sz="2200" spc="5">
                <a:latin typeface="Times New Roman"/>
                <a:cs typeface="Times New Roman"/>
              </a:rPr>
              <a:t> </a:t>
            </a:r>
            <a:r>
              <a:rPr sz="2200" spc="-110">
                <a:latin typeface="Arial"/>
                <a:cs typeface="Arial"/>
              </a:rPr>
              <a:t>Configura </a:t>
            </a:r>
            <a:r>
              <a:rPr sz="2200" spc="-60">
                <a:latin typeface="Arial"/>
                <a:cs typeface="Arial"/>
              </a:rPr>
              <a:t>o </a:t>
            </a:r>
            <a:r>
              <a:rPr sz="2200" spc="-80">
                <a:latin typeface="Arial"/>
                <a:cs typeface="Arial"/>
              </a:rPr>
              <a:t>componente </a:t>
            </a:r>
            <a:r>
              <a:rPr sz="2200" spc="-114">
                <a:latin typeface="Arial"/>
                <a:cs typeface="Arial"/>
              </a:rPr>
              <a:t>escuro </a:t>
            </a:r>
            <a:r>
              <a:rPr sz="2200" spc="-160">
                <a:latin typeface="Arial"/>
                <a:cs typeface="Arial"/>
              </a:rPr>
              <a:t>das  </a:t>
            </a:r>
            <a:r>
              <a:rPr sz="2200" spc="-105">
                <a:latin typeface="Arial"/>
                <a:cs typeface="Arial"/>
              </a:rPr>
              <a:t>bordas com </a:t>
            </a:r>
            <a:r>
              <a:rPr sz="2200" spc="-120">
                <a:latin typeface="Arial"/>
                <a:cs typeface="Arial"/>
              </a:rPr>
              <a:t>visualização</a:t>
            </a:r>
            <a:r>
              <a:rPr sz="2200" spc="-215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tridimensional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627" y="926083"/>
            <a:ext cx="55664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5"/>
              <a:t>Alinhamento </a:t>
            </a:r>
            <a:r>
              <a:rPr spc="-325"/>
              <a:t>nas</a:t>
            </a:r>
            <a:r>
              <a:rPr spc="-270"/>
              <a:t> </a:t>
            </a:r>
            <a:r>
              <a:rPr spc="-295"/>
              <a:t>Células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39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1992055"/>
            <a:ext cx="7795895" cy="280352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1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95">
                <a:latin typeface="Arial"/>
                <a:cs typeface="Arial"/>
              </a:rPr>
              <a:t>Pode-se </a:t>
            </a:r>
            <a:r>
              <a:rPr sz="2800" spc="-150">
                <a:latin typeface="Arial"/>
                <a:cs typeface="Arial"/>
              </a:rPr>
              <a:t>usar </a:t>
            </a:r>
            <a:r>
              <a:rPr sz="2800" spc="-260">
                <a:latin typeface="Arial"/>
                <a:cs typeface="Arial"/>
              </a:rPr>
              <a:t>as</a:t>
            </a:r>
            <a:r>
              <a:rPr sz="2800" spc="-120">
                <a:latin typeface="Arial"/>
                <a:cs typeface="Arial"/>
              </a:rPr>
              <a:t> </a:t>
            </a:r>
            <a:r>
              <a:rPr sz="2800" spc="-110">
                <a:latin typeface="Arial"/>
                <a:cs typeface="Arial"/>
              </a:rPr>
              <a:t>propriedades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>
                <a:latin typeface="Courier New"/>
                <a:cs typeface="Courier New"/>
              </a:rPr>
              <a:t>align</a:t>
            </a:r>
            <a:r>
              <a:rPr sz="2400" spc="-915">
                <a:latin typeface="Courier New"/>
                <a:cs typeface="Courier New"/>
              </a:rPr>
              <a:t> </a:t>
            </a:r>
            <a:r>
              <a:rPr sz="2400">
                <a:latin typeface="Wingdings"/>
                <a:cs typeface="Wingdings"/>
              </a:rPr>
              <a:t></a:t>
            </a:r>
            <a:r>
              <a:rPr sz="2400" spc="-70">
                <a:latin typeface="Times New Roman"/>
                <a:cs typeface="Times New Roman"/>
              </a:rPr>
              <a:t> </a:t>
            </a:r>
            <a:r>
              <a:rPr sz="2400" spc="-80">
                <a:latin typeface="Arial"/>
                <a:cs typeface="Arial"/>
              </a:rPr>
              <a:t>Alinhamento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130">
                <a:latin typeface="Arial"/>
                <a:cs typeface="Arial"/>
              </a:rPr>
              <a:t>na</a:t>
            </a:r>
            <a:r>
              <a:rPr sz="2400" spc="-135">
                <a:latin typeface="Arial"/>
                <a:cs typeface="Arial"/>
              </a:rPr>
              <a:t> </a:t>
            </a:r>
            <a:r>
              <a:rPr sz="2400" spc="-75">
                <a:latin typeface="Arial"/>
                <a:cs typeface="Arial"/>
              </a:rPr>
              <a:t>horizontal(</a:t>
            </a:r>
            <a:r>
              <a:rPr sz="2400" spc="-459">
                <a:latin typeface="Arial"/>
                <a:cs typeface="Arial"/>
              </a:rPr>
              <a:t> </a:t>
            </a:r>
            <a:r>
              <a:rPr sz="1600" spc="-55">
                <a:latin typeface="Arial"/>
                <a:cs typeface="Arial"/>
              </a:rPr>
              <a:t>left,center,right</a:t>
            </a:r>
            <a:r>
              <a:rPr sz="1600" spc="-225">
                <a:latin typeface="Arial"/>
                <a:cs typeface="Arial"/>
              </a:rPr>
              <a:t> </a:t>
            </a:r>
            <a:r>
              <a:rPr sz="2400" spc="-7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>
                <a:latin typeface="Courier New"/>
                <a:cs typeface="Courier New"/>
              </a:rPr>
              <a:t>valign </a:t>
            </a:r>
            <a:r>
              <a:rPr sz="2400">
                <a:latin typeface="Wingdings"/>
                <a:cs typeface="Wingdings"/>
              </a:rPr>
              <a:t></a:t>
            </a:r>
            <a:r>
              <a:rPr sz="2400" spc="-440">
                <a:latin typeface="Times New Roman"/>
                <a:cs typeface="Times New Roman"/>
              </a:rPr>
              <a:t> </a:t>
            </a:r>
            <a:r>
              <a:rPr sz="2400" spc="-80">
                <a:latin typeface="Arial"/>
                <a:cs typeface="Arial"/>
              </a:rPr>
              <a:t>Alinhamento </a:t>
            </a:r>
            <a:r>
              <a:rPr sz="2400" spc="-130">
                <a:latin typeface="Arial"/>
                <a:cs typeface="Arial"/>
              </a:rPr>
              <a:t>na </a:t>
            </a:r>
            <a:r>
              <a:rPr sz="2400" spc="-50">
                <a:latin typeface="Arial"/>
                <a:cs typeface="Arial"/>
              </a:rPr>
              <a:t>vertical(</a:t>
            </a:r>
            <a:r>
              <a:rPr sz="1600" spc="-50">
                <a:latin typeface="Arial"/>
                <a:cs typeface="Arial"/>
              </a:rPr>
              <a:t>top,bottom,middle,baseline</a:t>
            </a:r>
            <a:r>
              <a:rPr sz="2400" spc="-5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3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260">
                <a:latin typeface="Arial"/>
                <a:cs typeface="Arial"/>
              </a:rPr>
              <a:t>Estas </a:t>
            </a:r>
            <a:r>
              <a:rPr sz="2800" spc="-110">
                <a:latin typeface="Arial"/>
                <a:cs typeface="Arial"/>
              </a:rPr>
              <a:t>propriedades </a:t>
            </a:r>
            <a:r>
              <a:rPr sz="2800" spc="-200">
                <a:latin typeface="Arial"/>
                <a:cs typeface="Arial"/>
              </a:rPr>
              <a:t>são </a:t>
            </a:r>
            <a:r>
              <a:rPr sz="2800" spc="-150">
                <a:latin typeface="Arial"/>
                <a:cs typeface="Arial"/>
              </a:rPr>
              <a:t>aplicadas </a:t>
            </a:r>
            <a:r>
              <a:rPr sz="2800" spc="-260">
                <a:latin typeface="Arial"/>
                <a:cs typeface="Arial"/>
              </a:rPr>
              <a:t>as</a:t>
            </a:r>
            <a:r>
              <a:rPr sz="2800" spc="75">
                <a:latin typeface="Arial"/>
                <a:cs typeface="Arial"/>
              </a:rPr>
              <a:t> </a:t>
            </a:r>
            <a:r>
              <a:rPr sz="2800" i="1" spc="-130">
                <a:latin typeface="Arial"/>
                <a:cs typeface="Arial"/>
              </a:rPr>
              <a:t>tags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400" spc="-80">
                <a:latin typeface="Arial"/>
                <a:cs typeface="Arial"/>
              </a:rPr>
              <a:t>&lt;tr&gt;, </a:t>
            </a:r>
            <a:r>
              <a:rPr sz="2400" spc="-105">
                <a:latin typeface="Arial"/>
                <a:cs typeface="Arial"/>
              </a:rPr>
              <a:t>&lt;th&gt; </a:t>
            </a:r>
            <a:r>
              <a:rPr sz="2400" spc="-140">
                <a:latin typeface="Arial"/>
                <a:cs typeface="Arial"/>
              </a:rPr>
              <a:t>e</a:t>
            </a:r>
            <a:r>
              <a:rPr sz="2400" spc="-254">
                <a:latin typeface="Arial"/>
                <a:cs typeface="Arial"/>
              </a:rPr>
              <a:t> </a:t>
            </a:r>
            <a:r>
              <a:rPr sz="2400" spc="-110">
                <a:latin typeface="Arial"/>
                <a:cs typeface="Arial"/>
              </a:rPr>
              <a:t>&lt;td&gt;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0"/>
              </a:spcBef>
            </a:pPr>
            <a:r>
              <a:rPr spc="-890"/>
              <a:t>T</a:t>
            </a:r>
            <a:r>
              <a:rPr spc="-345"/>
              <a:t>a</a:t>
            </a:r>
            <a:r>
              <a:rPr spc="-385"/>
              <a:t>g</a:t>
            </a:r>
            <a:r>
              <a:rPr spc="-484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1970328"/>
            <a:ext cx="5236845" cy="41224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30">
                <a:latin typeface="Arial"/>
                <a:cs typeface="Arial"/>
              </a:rPr>
              <a:t>Títulos:</a:t>
            </a:r>
            <a:r>
              <a:rPr sz="3200" spc="-170">
                <a:latin typeface="Arial"/>
                <a:cs typeface="Arial"/>
              </a:rPr>
              <a:t> &lt;h1&gt;....&lt;h6&gt;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5">
                <a:latin typeface="Arial"/>
                <a:cs typeface="Arial"/>
              </a:rPr>
              <a:t>Alinhamento:</a:t>
            </a:r>
            <a:r>
              <a:rPr sz="3200" spc="-35">
                <a:latin typeface="Arial"/>
                <a:cs typeface="Arial"/>
              </a:rPr>
              <a:t> </a:t>
            </a:r>
            <a:r>
              <a:rPr sz="3200" spc="-100">
                <a:latin typeface="Arial"/>
                <a:cs typeface="Arial"/>
              </a:rPr>
              <a:t>align=“center”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85">
                <a:latin typeface="Arial"/>
                <a:cs typeface="Arial"/>
              </a:rPr>
              <a:t>Paragrafo:</a:t>
            </a:r>
            <a:r>
              <a:rPr sz="3200" spc="-125">
                <a:latin typeface="Arial"/>
                <a:cs typeface="Arial"/>
              </a:rPr>
              <a:t> </a:t>
            </a:r>
            <a:r>
              <a:rPr sz="3200" spc="-225">
                <a:latin typeface="Arial"/>
                <a:cs typeface="Arial"/>
              </a:rPr>
              <a:t>&lt;p&gt;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80">
                <a:latin typeface="Arial"/>
                <a:cs typeface="Arial"/>
              </a:rPr>
              <a:t>Quebra </a:t>
            </a:r>
            <a:r>
              <a:rPr sz="3200" spc="-150">
                <a:latin typeface="Arial"/>
                <a:cs typeface="Arial"/>
              </a:rPr>
              <a:t>de </a:t>
            </a:r>
            <a:r>
              <a:rPr sz="3200" spc="-80">
                <a:latin typeface="Arial"/>
                <a:cs typeface="Arial"/>
              </a:rPr>
              <a:t>linha:</a:t>
            </a:r>
            <a:r>
              <a:rPr sz="3200" spc="-114">
                <a:latin typeface="Arial"/>
                <a:cs typeface="Arial"/>
              </a:rPr>
              <a:t> </a:t>
            </a:r>
            <a:r>
              <a:rPr sz="3200" spc="-150">
                <a:latin typeface="Arial"/>
                <a:cs typeface="Arial"/>
              </a:rPr>
              <a:t>&lt;br&gt;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00">
                <a:latin typeface="Arial"/>
                <a:cs typeface="Arial"/>
              </a:rPr>
              <a:t>Não </a:t>
            </a:r>
            <a:r>
              <a:rPr sz="3200" spc="-175">
                <a:latin typeface="Arial"/>
                <a:cs typeface="Arial"/>
              </a:rPr>
              <a:t>separar </a:t>
            </a:r>
            <a:r>
              <a:rPr sz="3200" spc="-170">
                <a:latin typeface="Arial"/>
                <a:cs typeface="Arial"/>
              </a:rPr>
              <a:t>palavras:</a:t>
            </a:r>
            <a:r>
              <a:rPr sz="3200" spc="55">
                <a:latin typeface="Arial"/>
                <a:cs typeface="Arial"/>
              </a:rPr>
              <a:t> </a:t>
            </a:r>
            <a:r>
              <a:rPr sz="3200" b="1" spc="-254">
                <a:latin typeface="Arial"/>
                <a:cs typeface="Arial"/>
              </a:rPr>
              <a:t>&amp;nbsp;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85">
                <a:latin typeface="Arial"/>
                <a:cs typeface="Arial"/>
              </a:rPr>
              <a:t>Divisões </a:t>
            </a:r>
            <a:r>
              <a:rPr sz="3200" spc="-120">
                <a:latin typeface="Arial"/>
                <a:cs typeface="Arial"/>
              </a:rPr>
              <a:t>horizontais:</a:t>
            </a:r>
            <a:r>
              <a:rPr sz="3200" spc="-114">
                <a:latin typeface="Arial"/>
                <a:cs typeface="Arial"/>
              </a:rPr>
              <a:t> &lt;hr&gt;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60">
                <a:latin typeface="Arial"/>
                <a:cs typeface="Arial"/>
              </a:rPr>
              <a:t>Imagem: </a:t>
            </a:r>
            <a:r>
              <a:rPr sz="3200" spc="-170">
                <a:latin typeface="Arial"/>
                <a:cs typeface="Arial"/>
              </a:rPr>
              <a:t>&lt;img</a:t>
            </a:r>
            <a:r>
              <a:rPr sz="3200" spc="-100">
                <a:latin typeface="Arial"/>
                <a:cs typeface="Arial"/>
              </a:rPr>
              <a:t> </a:t>
            </a:r>
            <a:r>
              <a:rPr sz="3200" spc="-130">
                <a:latin typeface="Arial"/>
                <a:cs typeface="Arial"/>
              </a:rPr>
              <a:t>src=“”&gt;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6932" y="926083"/>
            <a:ext cx="52832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75"/>
              <a:t>Exemplo </a:t>
            </a:r>
            <a:r>
              <a:rPr spc="-125"/>
              <a:t>-</a:t>
            </a:r>
            <a:r>
              <a:rPr spc="-180"/>
              <a:t> </a:t>
            </a:r>
            <a:r>
              <a:rPr spc="-155"/>
              <a:t>Alinhamento</a:t>
            </a:r>
          </a:p>
        </p:txBody>
      </p:sp>
      <p:sp>
        <p:nvSpPr>
          <p:cNvPr id="3" name="object 3"/>
          <p:cNvSpPr/>
          <p:nvPr/>
        </p:nvSpPr>
        <p:spPr>
          <a:xfrm>
            <a:off x="2287573" y="1989190"/>
            <a:ext cx="6781800" cy="54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723" y="926083"/>
            <a:ext cx="55746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0"/>
              <a:t>Agrupamento </a:t>
            </a:r>
            <a:r>
              <a:rPr spc="-204"/>
              <a:t>de</a:t>
            </a:r>
            <a:r>
              <a:rPr spc="-225"/>
              <a:t> </a:t>
            </a:r>
            <a:r>
              <a:rPr spc="-295"/>
              <a:t>Células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41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2069083"/>
            <a:ext cx="7686040" cy="277495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56870" marR="5080" indent="-344805"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35" err="1">
                <a:latin typeface="Arial"/>
                <a:cs typeface="Arial"/>
              </a:rPr>
              <a:t>Útil</a:t>
            </a:r>
            <a:r>
              <a:rPr sz="2800" spc="-35">
                <a:latin typeface="Arial"/>
                <a:cs typeface="Arial"/>
              </a:rPr>
              <a:t> </a:t>
            </a:r>
            <a:r>
              <a:rPr sz="2800" spc="-140">
                <a:latin typeface="Arial"/>
                <a:cs typeface="Arial"/>
              </a:rPr>
              <a:t>para </a:t>
            </a:r>
            <a:r>
              <a:rPr sz="2800" spc="-80" err="1">
                <a:latin typeface="Arial"/>
                <a:cs typeface="Arial"/>
              </a:rPr>
              <a:t>criar</a:t>
            </a:r>
            <a:r>
              <a:rPr sz="2800" spc="-80">
                <a:latin typeface="Arial"/>
                <a:cs typeface="Arial"/>
              </a:rPr>
              <a:t> </a:t>
            </a:r>
            <a:r>
              <a:rPr sz="2800" spc="-140" err="1">
                <a:latin typeface="Arial"/>
                <a:cs typeface="Arial"/>
              </a:rPr>
              <a:t>células</a:t>
            </a:r>
            <a:r>
              <a:rPr sz="2800" spc="-140">
                <a:latin typeface="Arial"/>
                <a:cs typeface="Arial"/>
              </a:rPr>
              <a:t> </a:t>
            </a:r>
            <a:r>
              <a:rPr sz="2800" spc="-114">
                <a:latin typeface="Arial"/>
                <a:cs typeface="Arial"/>
              </a:rPr>
              <a:t>que </a:t>
            </a:r>
            <a:r>
              <a:rPr sz="2800" spc="-229">
                <a:latin typeface="Arial"/>
                <a:cs typeface="Arial"/>
              </a:rPr>
              <a:t>se </a:t>
            </a:r>
            <a:r>
              <a:rPr sz="2800" spc="-135" err="1">
                <a:latin typeface="Arial"/>
                <a:cs typeface="Arial"/>
              </a:rPr>
              <a:t>estendem</a:t>
            </a:r>
            <a:r>
              <a:rPr sz="2800" spc="-135">
                <a:latin typeface="Arial"/>
                <a:cs typeface="Arial"/>
              </a:rPr>
              <a:t> </a:t>
            </a:r>
            <a:r>
              <a:rPr sz="2800" spc="-55" err="1">
                <a:latin typeface="Arial"/>
                <a:cs typeface="Arial"/>
              </a:rPr>
              <a:t>por</a:t>
            </a:r>
            <a:r>
              <a:rPr sz="2800" spc="-55">
                <a:latin typeface="Arial"/>
                <a:cs typeface="Arial"/>
              </a:rPr>
              <a:t> </a:t>
            </a:r>
            <a:r>
              <a:rPr sz="2800" spc="-155" err="1">
                <a:latin typeface="Arial"/>
                <a:cs typeface="Arial"/>
              </a:rPr>
              <a:t>mais</a:t>
            </a:r>
            <a:r>
              <a:rPr sz="2800" spc="-459">
                <a:latin typeface="Arial"/>
                <a:cs typeface="Arial"/>
              </a:rPr>
              <a:t> </a:t>
            </a:r>
            <a:r>
              <a:rPr sz="2800" spc="-130">
                <a:latin typeface="Arial"/>
                <a:cs typeface="Arial"/>
              </a:rPr>
              <a:t>de</a:t>
            </a:r>
            <a:r>
              <a:rPr lang="pt-BR" sz="2800" spc="-130">
                <a:latin typeface="Arial"/>
                <a:cs typeface="Arial"/>
              </a:rPr>
              <a:t> </a:t>
            </a:r>
            <a:r>
              <a:rPr sz="2800" spc="-130">
                <a:latin typeface="Arial"/>
                <a:cs typeface="Arial"/>
              </a:rPr>
              <a:t> </a:t>
            </a:r>
            <a:r>
              <a:rPr sz="2800" spc="-140" err="1">
                <a:latin typeface="Arial"/>
                <a:cs typeface="Arial"/>
              </a:rPr>
              <a:t>uma</a:t>
            </a:r>
            <a:r>
              <a:rPr sz="2800" spc="-140">
                <a:latin typeface="Arial"/>
                <a:cs typeface="Arial"/>
              </a:rPr>
              <a:t> </a:t>
            </a:r>
            <a:r>
              <a:rPr sz="2800" spc="-120" err="1">
                <a:latin typeface="Arial"/>
                <a:cs typeface="Arial"/>
              </a:rPr>
              <a:t>coluna</a:t>
            </a:r>
            <a:r>
              <a:rPr sz="2800" spc="-120">
                <a:latin typeface="Arial"/>
                <a:cs typeface="Arial"/>
              </a:rPr>
              <a:t> </a:t>
            </a:r>
            <a:r>
              <a:rPr sz="2800" spc="-80" err="1">
                <a:latin typeface="Arial"/>
                <a:cs typeface="Arial"/>
              </a:rPr>
              <a:t>ou</a:t>
            </a:r>
            <a:r>
              <a:rPr sz="2800" spc="-180">
                <a:latin typeface="Arial"/>
                <a:cs typeface="Arial"/>
              </a:rPr>
              <a:t> </a:t>
            </a:r>
            <a:r>
              <a:rPr sz="2800" spc="-75" err="1">
                <a:latin typeface="Arial"/>
                <a:cs typeface="Arial"/>
              </a:rPr>
              <a:t>linha</a:t>
            </a:r>
            <a:endParaRPr sz="2800" err="1">
              <a:latin typeface="Arial"/>
              <a:cs typeface="Arial"/>
            </a:endParaRPr>
          </a:p>
          <a:p>
            <a:pPr marL="356870" indent="-344805"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320" err="1">
                <a:latin typeface="Arial"/>
                <a:cs typeface="Arial"/>
              </a:rPr>
              <a:t>Os</a:t>
            </a:r>
            <a:r>
              <a:rPr sz="2800" spc="-320">
                <a:latin typeface="Arial"/>
                <a:cs typeface="Arial"/>
              </a:rPr>
              <a:t> </a:t>
            </a:r>
            <a:r>
              <a:rPr sz="2800" spc="-75" err="1">
                <a:latin typeface="Arial"/>
                <a:cs typeface="Arial"/>
              </a:rPr>
              <a:t>atributos</a:t>
            </a:r>
            <a:r>
              <a:rPr sz="2800" spc="-75">
                <a:latin typeface="Arial"/>
                <a:cs typeface="Arial"/>
              </a:rPr>
              <a:t> </a:t>
            </a:r>
            <a:r>
              <a:rPr sz="2800" spc="-145" err="1">
                <a:latin typeface="Arial"/>
                <a:cs typeface="Arial"/>
              </a:rPr>
              <a:t>abaixo</a:t>
            </a:r>
            <a:r>
              <a:rPr sz="2800" spc="-145">
                <a:latin typeface="Arial"/>
                <a:cs typeface="Arial"/>
              </a:rPr>
              <a:t> </a:t>
            </a:r>
            <a:r>
              <a:rPr sz="2800" spc="-200" err="1">
                <a:latin typeface="Arial"/>
                <a:cs typeface="Arial"/>
              </a:rPr>
              <a:t>são</a:t>
            </a:r>
            <a:r>
              <a:rPr sz="2800" spc="-200">
                <a:latin typeface="Arial"/>
                <a:cs typeface="Arial"/>
              </a:rPr>
              <a:t> </a:t>
            </a:r>
            <a:r>
              <a:rPr sz="2800" spc="-105" err="1">
                <a:latin typeface="Arial"/>
                <a:cs typeface="Arial"/>
              </a:rPr>
              <a:t>utilizados</a:t>
            </a:r>
            <a:r>
              <a:rPr sz="2800" spc="-105">
                <a:latin typeface="Arial"/>
                <a:cs typeface="Arial"/>
              </a:rPr>
              <a:t> </a:t>
            </a:r>
            <a:r>
              <a:rPr sz="2800" spc="-140">
                <a:latin typeface="Arial"/>
                <a:cs typeface="Arial"/>
              </a:rPr>
              <a:t>para </a:t>
            </a:r>
            <a:r>
              <a:rPr lang="pt-BR" sz="2800" spc="-55">
                <a:latin typeface="Arial"/>
                <a:cs typeface="Arial"/>
              </a:rPr>
              <a:t>tal </a:t>
            </a:r>
            <a:r>
              <a:rPr sz="2800" spc="-585">
                <a:latin typeface="Arial"/>
                <a:cs typeface="Arial"/>
              </a:rPr>
              <a:t> </a:t>
            </a:r>
            <a:r>
              <a:rPr sz="2800" spc="-15" err="1">
                <a:latin typeface="Arial"/>
                <a:cs typeface="Arial"/>
              </a:rPr>
              <a:t>fim</a:t>
            </a:r>
            <a:endParaRPr sz="2800" err="1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err="1">
                <a:latin typeface="Courier New"/>
                <a:cs typeface="Courier New"/>
              </a:rPr>
              <a:t>rowspan</a:t>
            </a:r>
            <a:r>
              <a:rPr sz="2400" spc="-994">
                <a:latin typeface="Courier New"/>
                <a:cs typeface="Courier New"/>
              </a:rPr>
              <a:t> </a:t>
            </a:r>
            <a:r>
              <a:rPr sz="2400" spc="-75" err="1">
                <a:latin typeface="Arial"/>
                <a:cs typeface="Arial"/>
              </a:rPr>
              <a:t>ou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-5" err="1">
                <a:latin typeface="Courier New"/>
                <a:cs typeface="Courier New"/>
              </a:rPr>
              <a:t>colspan</a:t>
            </a:r>
            <a:endParaRPr sz="2400" err="1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200">
                <a:latin typeface="Arial"/>
                <a:cs typeface="Arial"/>
              </a:rPr>
              <a:t>Pode </a:t>
            </a:r>
            <a:r>
              <a:rPr sz="2800" spc="-155">
                <a:latin typeface="Arial"/>
                <a:cs typeface="Arial"/>
              </a:rPr>
              <a:t>ser </a:t>
            </a:r>
            <a:r>
              <a:rPr sz="2800" spc="-114" err="1">
                <a:latin typeface="Arial"/>
                <a:cs typeface="Arial"/>
              </a:rPr>
              <a:t>aplicado</a:t>
            </a:r>
            <a:r>
              <a:rPr sz="2800" spc="-114">
                <a:latin typeface="Arial"/>
                <a:cs typeface="Arial"/>
              </a:rPr>
              <a:t> </a:t>
            </a:r>
            <a:r>
              <a:rPr sz="2800" spc="-200" err="1">
                <a:latin typeface="Arial"/>
                <a:cs typeface="Arial"/>
              </a:rPr>
              <a:t>aos</a:t>
            </a:r>
            <a:r>
              <a:rPr sz="2800" spc="-125">
                <a:latin typeface="Arial"/>
                <a:cs typeface="Arial"/>
              </a:rPr>
              <a:t> </a:t>
            </a:r>
            <a:r>
              <a:rPr sz="2800" spc="-120" err="1">
                <a:latin typeface="Arial"/>
                <a:cs typeface="Arial"/>
              </a:rPr>
              <a:t>elementos</a:t>
            </a:r>
            <a:endParaRPr sz="2800" err="1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>
                <a:latin typeface="Courier New"/>
                <a:cs typeface="Courier New"/>
              </a:rPr>
              <a:t>&lt;</a:t>
            </a:r>
            <a:r>
              <a:rPr sz="2400" spc="-5" err="1">
                <a:latin typeface="Courier New"/>
                <a:cs typeface="Courier New"/>
              </a:rPr>
              <a:t>th</a:t>
            </a:r>
            <a:r>
              <a:rPr sz="2400" spc="-5">
                <a:latin typeface="Courier New"/>
                <a:cs typeface="Courier New"/>
              </a:rPr>
              <a:t>&gt;</a:t>
            </a:r>
            <a:r>
              <a:rPr sz="2400" spc="-969">
                <a:latin typeface="Courier New"/>
                <a:cs typeface="Courier New"/>
              </a:rPr>
              <a:t> </a:t>
            </a:r>
            <a:r>
              <a:rPr sz="2400" spc="-75" err="1">
                <a:latin typeface="Arial"/>
                <a:cs typeface="Arial"/>
              </a:rPr>
              <a:t>ou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-5">
                <a:latin typeface="Courier New"/>
                <a:cs typeface="Courier New"/>
              </a:rPr>
              <a:t>&lt;td&gt;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8395" y="926083"/>
            <a:ext cx="62464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35"/>
              <a:t>Definindo </a:t>
            </a:r>
            <a:r>
              <a:rPr spc="-305"/>
              <a:t>os</a:t>
            </a:r>
            <a:r>
              <a:rPr spc="-325"/>
              <a:t> </a:t>
            </a:r>
            <a:r>
              <a:rPr spc="-305"/>
              <a:t>Espaçamentos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42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2062988"/>
            <a:ext cx="7748905" cy="266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6870" marR="5080" indent="-344805">
              <a:lnSpc>
                <a:spcPct val="103299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215">
                <a:latin typeface="Arial"/>
                <a:cs typeface="Arial"/>
              </a:rPr>
              <a:t>A </a:t>
            </a:r>
            <a:r>
              <a:rPr sz="2400" spc="-75">
                <a:latin typeface="Arial"/>
                <a:cs typeface="Arial"/>
              </a:rPr>
              <a:t>propriedade </a:t>
            </a:r>
            <a:r>
              <a:rPr sz="2400" spc="-5">
                <a:latin typeface="Courier New"/>
                <a:cs typeface="Courier New"/>
              </a:rPr>
              <a:t>cellpadding</a:t>
            </a:r>
            <a:r>
              <a:rPr sz="2400" spc="-1090">
                <a:latin typeface="Courier New"/>
                <a:cs typeface="Courier New"/>
              </a:rPr>
              <a:t> </a:t>
            </a:r>
            <a:r>
              <a:rPr sz="2400" spc="-65">
                <a:latin typeface="Arial"/>
                <a:cs typeface="Arial"/>
              </a:rPr>
              <a:t>define </a:t>
            </a:r>
            <a:r>
              <a:rPr sz="2400" spc="-70">
                <a:latin typeface="Arial"/>
                <a:cs typeface="Arial"/>
              </a:rPr>
              <a:t>o </a:t>
            </a:r>
            <a:r>
              <a:rPr sz="2400" spc="-125">
                <a:latin typeface="Arial"/>
                <a:cs typeface="Arial"/>
              </a:rPr>
              <a:t>espaçamento </a:t>
            </a:r>
            <a:r>
              <a:rPr sz="2400" spc="-60">
                <a:latin typeface="Arial"/>
                <a:cs typeface="Arial"/>
              </a:rPr>
              <a:t>entre  </a:t>
            </a:r>
            <a:r>
              <a:rPr sz="2400" spc="-225">
                <a:latin typeface="Arial"/>
                <a:cs typeface="Arial"/>
              </a:rPr>
              <a:t>as </a:t>
            </a:r>
            <a:r>
              <a:rPr sz="2400" spc="-114">
                <a:latin typeface="Arial"/>
                <a:cs typeface="Arial"/>
              </a:rPr>
              <a:t>bordas </a:t>
            </a:r>
            <a:r>
              <a:rPr sz="2400" spc="-140">
                <a:latin typeface="Arial"/>
                <a:cs typeface="Arial"/>
              </a:rPr>
              <a:t>e </a:t>
            </a:r>
            <a:r>
              <a:rPr sz="2400" spc="-70">
                <a:latin typeface="Arial"/>
                <a:cs typeface="Arial"/>
              </a:rPr>
              <a:t>o </a:t>
            </a:r>
            <a:r>
              <a:rPr sz="2400" spc="-85">
                <a:latin typeface="Arial"/>
                <a:cs typeface="Arial"/>
              </a:rPr>
              <a:t>conteúdo </a:t>
            </a:r>
            <a:r>
              <a:rPr sz="2400" spc="-70">
                <a:latin typeface="Arial"/>
                <a:cs typeface="Arial"/>
              </a:rPr>
              <a:t>do</a:t>
            </a:r>
            <a:r>
              <a:rPr sz="2400" spc="-260">
                <a:latin typeface="Arial"/>
                <a:cs typeface="Arial"/>
              </a:rPr>
              <a:t> </a:t>
            </a:r>
            <a:r>
              <a:rPr sz="2400" spc="-65">
                <a:latin typeface="Arial"/>
                <a:cs typeface="Arial"/>
              </a:rPr>
              <a:t>texto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1230630" algn="l"/>
              </a:tabLst>
            </a:pPr>
            <a:r>
              <a:rPr sz="2000" spc="-5">
                <a:latin typeface="Courier New"/>
                <a:cs typeface="Courier New"/>
              </a:rPr>
              <a:t>&lt;table	border=“2”</a:t>
            </a:r>
            <a:r>
              <a:rPr sz="2000" b="1" spc="-5">
                <a:latin typeface="Courier New"/>
                <a:cs typeface="Courier New"/>
              </a:rPr>
              <a:t>cellpadding</a:t>
            </a:r>
            <a:r>
              <a:rPr sz="2000" spc="-5">
                <a:latin typeface="Courier New"/>
                <a:cs typeface="Courier New"/>
              </a:rPr>
              <a:t>=“10”&gt;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 marL="356870" marR="348615" indent="-344805">
              <a:lnSpc>
                <a:spcPct val="103299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215">
                <a:latin typeface="Arial"/>
                <a:cs typeface="Arial"/>
              </a:rPr>
              <a:t>A </a:t>
            </a:r>
            <a:r>
              <a:rPr sz="2400" spc="-75">
                <a:latin typeface="Arial"/>
                <a:cs typeface="Arial"/>
              </a:rPr>
              <a:t>propriedade </a:t>
            </a:r>
            <a:r>
              <a:rPr sz="2400" spc="-5">
                <a:latin typeface="Courier New"/>
                <a:cs typeface="Courier New"/>
              </a:rPr>
              <a:t>cellspacing </a:t>
            </a:r>
            <a:r>
              <a:rPr sz="2400" spc="-65">
                <a:latin typeface="Arial"/>
                <a:cs typeface="Arial"/>
              </a:rPr>
              <a:t>define </a:t>
            </a:r>
            <a:r>
              <a:rPr sz="2400" spc="-70">
                <a:latin typeface="Arial"/>
                <a:cs typeface="Arial"/>
              </a:rPr>
              <a:t>o </a:t>
            </a:r>
            <a:r>
              <a:rPr sz="2400" spc="-160">
                <a:latin typeface="Arial"/>
                <a:cs typeface="Arial"/>
              </a:rPr>
              <a:t>espaço </a:t>
            </a:r>
            <a:r>
              <a:rPr sz="2400" spc="-60">
                <a:latin typeface="Arial"/>
                <a:cs typeface="Arial"/>
              </a:rPr>
              <a:t>entre</a:t>
            </a:r>
            <a:r>
              <a:rPr sz="2400" spc="-245">
                <a:latin typeface="Arial"/>
                <a:cs typeface="Arial"/>
              </a:rPr>
              <a:t> </a:t>
            </a:r>
            <a:r>
              <a:rPr sz="2400" spc="-225">
                <a:latin typeface="Arial"/>
                <a:cs typeface="Arial"/>
              </a:rPr>
              <a:t>as  </a:t>
            </a:r>
            <a:r>
              <a:rPr sz="2400" spc="-120">
                <a:latin typeface="Arial"/>
                <a:cs typeface="Arial"/>
              </a:rPr>
              <a:t>células </a:t>
            </a:r>
            <a:r>
              <a:rPr sz="2400" spc="-130">
                <a:latin typeface="Arial"/>
                <a:cs typeface="Arial"/>
              </a:rPr>
              <a:t>da</a:t>
            </a:r>
            <a:r>
              <a:rPr sz="2400" spc="-160">
                <a:latin typeface="Arial"/>
                <a:cs typeface="Arial"/>
              </a:rPr>
              <a:t> </a:t>
            </a:r>
            <a:r>
              <a:rPr sz="2400" spc="-90">
                <a:latin typeface="Arial"/>
                <a:cs typeface="Arial"/>
              </a:rPr>
              <a:t>tabela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1230630" algn="l"/>
              </a:tabLst>
            </a:pPr>
            <a:r>
              <a:rPr sz="2000" spc="-5">
                <a:latin typeface="Courier New"/>
                <a:cs typeface="Courier New"/>
              </a:rPr>
              <a:t>&lt;table	border=“2”</a:t>
            </a:r>
            <a:r>
              <a:rPr sz="2000" spc="5">
                <a:latin typeface="Courier New"/>
                <a:cs typeface="Courier New"/>
              </a:rPr>
              <a:t> </a:t>
            </a:r>
            <a:r>
              <a:rPr sz="2000" b="1" spc="-5">
                <a:latin typeface="Courier New"/>
                <a:cs typeface="Courier New"/>
              </a:rPr>
              <a:t>cellspacing</a:t>
            </a:r>
            <a:r>
              <a:rPr sz="2000" spc="-5">
                <a:latin typeface="Courier New"/>
                <a:cs typeface="Courier New"/>
              </a:rPr>
              <a:t>=“10”&gt;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483" y="926083"/>
            <a:ext cx="63550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75"/>
              <a:t>Exemplo </a:t>
            </a:r>
            <a:r>
              <a:rPr spc="-125"/>
              <a:t>- </a:t>
            </a:r>
            <a:r>
              <a:rPr spc="-150"/>
              <a:t>Utilizando</a:t>
            </a:r>
            <a:r>
              <a:rPr spc="-185"/>
              <a:t> </a:t>
            </a:r>
            <a:r>
              <a:rPr spc="-280"/>
              <a:t>Bordas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1654" y="1564591"/>
            <a:ext cx="5068944" cy="5055788"/>
            <a:chOff x="771144" y="1852165"/>
            <a:chExt cx="4498371" cy="4550664"/>
          </a:xfrm>
        </p:grpSpPr>
        <p:sp>
          <p:nvSpPr>
            <p:cNvPr id="4" name="object 4"/>
            <p:cNvSpPr/>
            <p:nvPr/>
          </p:nvSpPr>
          <p:spPr>
            <a:xfrm>
              <a:off x="771144" y="1852165"/>
              <a:ext cx="4498371" cy="4550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6296" y="3782567"/>
              <a:ext cx="97790" cy="2197735"/>
            </a:xfrm>
            <a:custGeom>
              <a:avLst/>
              <a:gdLst/>
              <a:ahLst/>
              <a:cxnLst/>
              <a:rect l="l" t="t" r="r" b="b"/>
              <a:pathLst>
                <a:path w="97789" h="2197735">
                  <a:moveTo>
                    <a:pt x="97536" y="2072640"/>
                  </a:moveTo>
                  <a:lnTo>
                    <a:pt x="88392" y="2066544"/>
                  </a:lnTo>
                  <a:lnTo>
                    <a:pt x="0" y="2191512"/>
                  </a:lnTo>
                  <a:lnTo>
                    <a:pt x="9144" y="2197608"/>
                  </a:lnTo>
                  <a:lnTo>
                    <a:pt x="97536" y="2072640"/>
                  </a:lnTo>
                  <a:close/>
                </a:path>
                <a:path w="97789" h="2197735">
                  <a:moveTo>
                    <a:pt x="97536" y="1377696"/>
                  </a:moveTo>
                  <a:lnTo>
                    <a:pt x="88392" y="1371600"/>
                  </a:lnTo>
                  <a:lnTo>
                    <a:pt x="0" y="1496568"/>
                  </a:lnTo>
                  <a:lnTo>
                    <a:pt x="9144" y="1502664"/>
                  </a:lnTo>
                  <a:lnTo>
                    <a:pt x="97536" y="1377696"/>
                  </a:lnTo>
                  <a:close/>
                </a:path>
                <a:path w="97789" h="2197735">
                  <a:moveTo>
                    <a:pt x="97536" y="707136"/>
                  </a:moveTo>
                  <a:lnTo>
                    <a:pt x="88392" y="701052"/>
                  </a:lnTo>
                  <a:lnTo>
                    <a:pt x="0" y="829056"/>
                  </a:lnTo>
                  <a:lnTo>
                    <a:pt x="9144" y="832104"/>
                  </a:lnTo>
                  <a:lnTo>
                    <a:pt x="97536" y="707136"/>
                  </a:lnTo>
                  <a:close/>
                </a:path>
                <a:path w="97789" h="2197735">
                  <a:moveTo>
                    <a:pt x="97536" y="6096"/>
                  </a:moveTo>
                  <a:lnTo>
                    <a:pt x="88392" y="0"/>
                  </a:lnTo>
                  <a:lnTo>
                    <a:pt x="0" y="124968"/>
                  </a:lnTo>
                  <a:lnTo>
                    <a:pt x="9144" y="131064"/>
                  </a:lnTo>
                  <a:lnTo>
                    <a:pt x="9753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547359" y="2682239"/>
            <a:ext cx="3502151" cy="197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9221" y="1860564"/>
            <a:ext cx="8808720" cy="4940807"/>
            <a:chOff x="502919" y="1746504"/>
            <a:chExt cx="8808720" cy="4940807"/>
          </a:xfrm>
        </p:grpSpPr>
        <p:sp>
          <p:nvSpPr>
            <p:cNvPr id="3" name="object 3"/>
            <p:cNvSpPr/>
            <p:nvPr/>
          </p:nvSpPr>
          <p:spPr>
            <a:xfrm>
              <a:off x="502919" y="1746504"/>
              <a:ext cx="5202936" cy="4075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68111" y="2959607"/>
              <a:ext cx="3843528" cy="37277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7555" y="926083"/>
            <a:ext cx="44557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0"/>
              <a:t>Extensão </a:t>
            </a:r>
            <a:r>
              <a:rPr spc="-245"/>
              <a:t>na</a:t>
            </a:r>
            <a:r>
              <a:rPr spc="-150"/>
              <a:t> </a:t>
            </a:r>
            <a:r>
              <a:rPr spc="-254"/>
              <a:t>Coluna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7388" y="926083"/>
            <a:ext cx="408812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0"/>
              <a:t>Extensão </a:t>
            </a:r>
            <a:r>
              <a:rPr spc="-245"/>
              <a:t>na</a:t>
            </a:r>
            <a:r>
              <a:rPr spc="-135"/>
              <a:t> </a:t>
            </a:r>
            <a:r>
              <a:rPr spc="-250"/>
              <a:t>Linha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4596" y="1711097"/>
            <a:ext cx="8854440" cy="5499100"/>
            <a:chOff x="457200" y="1645920"/>
            <a:chExt cx="8854440" cy="5499100"/>
          </a:xfrm>
        </p:grpSpPr>
        <p:sp>
          <p:nvSpPr>
            <p:cNvPr id="4" name="object 4"/>
            <p:cNvSpPr/>
            <p:nvPr/>
          </p:nvSpPr>
          <p:spPr>
            <a:xfrm>
              <a:off x="457200" y="1645920"/>
              <a:ext cx="5132832" cy="3624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27903" y="3282696"/>
              <a:ext cx="3983736" cy="3861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3467" y="926083"/>
            <a:ext cx="58451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55"/>
              <a:t>Tabelas </a:t>
            </a:r>
            <a:r>
              <a:rPr spc="-110"/>
              <a:t>dentro </a:t>
            </a:r>
            <a:r>
              <a:rPr spc="-204"/>
              <a:t>de</a:t>
            </a:r>
            <a:r>
              <a:rPr spc="-165"/>
              <a:t> </a:t>
            </a:r>
            <a:r>
              <a:rPr spc="-355"/>
              <a:t>Tabelas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46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2069083"/>
            <a:ext cx="7767955" cy="2560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Char char="•"/>
              <a:tabLst>
                <a:tab pos="357505" algn="l"/>
              </a:tabLst>
            </a:pPr>
            <a:r>
              <a:rPr sz="3200" spc="-100">
                <a:latin typeface="Arial"/>
                <a:cs typeface="Arial"/>
              </a:rPr>
              <a:t>Muitas </a:t>
            </a:r>
            <a:r>
              <a:rPr sz="3200" spc="-275">
                <a:latin typeface="Arial"/>
                <a:cs typeface="Arial"/>
              </a:rPr>
              <a:t>vezes </a:t>
            </a:r>
            <a:r>
              <a:rPr sz="3200" spc="-195">
                <a:latin typeface="Arial"/>
                <a:cs typeface="Arial"/>
              </a:rPr>
              <a:t>é </a:t>
            </a:r>
            <a:r>
              <a:rPr sz="3200" spc="-180">
                <a:latin typeface="Arial"/>
                <a:cs typeface="Arial"/>
              </a:rPr>
              <a:t>mais </a:t>
            </a:r>
            <a:r>
              <a:rPr sz="3200" spc="-105">
                <a:latin typeface="Arial"/>
                <a:cs typeface="Arial"/>
              </a:rPr>
              <a:t>fácil </a:t>
            </a:r>
            <a:r>
              <a:rPr sz="3200" spc="-95">
                <a:latin typeface="Arial"/>
                <a:cs typeface="Arial"/>
              </a:rPr>
              <a:t>criar </a:t>
            </a:r>
            <a:r>
              <a:rPr sz="3200" spc="-155">
                <a:latin typeface="Arial"/>
                <a:cs typeface="Arial"/>
              </a:rPr>
              <a:t>tabelas </a:t>
            </a:r>
            <a:r>
              <a:rPr sz="3200" spc="-80">
                <a:latin typeface="Arial"/>
                <a:cs typeface="Arial"/>
              </a:rPr>
              <a:t>dentro  </a:t>
            </a:r>
            <a:r>
              <a:rPr sz="3200" spc="-150">
                <a:latin typeface="Arial"/>
                <a:cs typeface="Arial"/>
              </a:rPr>
              <a:t>de </a:t>
            </a:r>
            <a:r>
              <a:rPr sz="3200" spc="-155">
                <a:latin typeface="Arial"/>
                <a:cs typeface="Arial"/>
              </a:rPr>
              <a:t>tabelas </a:t>
            </a:r>
            <a:r>
              <a:rPr sz="3200" spc="-105">
                <a:latin typeface="Arial"/>
                <a:cs typeface="Arial"/>
              </a:rPr>
              <a:t>do </a:t>
            </a:r>
            <a:r>
              <a:rPr sz="3200" spc="-135">
                <a:latin typeface="Arial"/>
                <a:cs typeface="Arial"/>
              </a:rPr>
              <a:t>que </a:t>
            </a:r>
            <a:r>
              <a:rPr sz="3200" spc="-100">
                <a:latin typeface="Arial"/>
                <a:cs typeface="Arial"/>
              </a:rPr>
              <a:t>trabalhar </a:t>
            </a:r>
            <a:r>
              <a:rPr sz="3200" spc="-165">
                <a:latin typeface="Arial"/>
                <a:cs typeface="Arial"/>
              </a:rPr>
              <a:t>com </a:t>
            </a:r>
            <a:r>
              <a:rPr sz="3200" spc="-175">
                <a:latin typeface="Arial"/>
                <a:cs typeface="Arial"/>
              </a:rPr>
              <a:t>extensão </a:t>
            </a:r>
            <a:r>
              <a:rPr sz="3200" spc="-150">
                <a:latin typeface="Arial"/>
                <a:cs typeface="Arial"/>
              </a:rPr>
              <a:t>de  </a:t>
            </a:r>
            <a:r>
              <a:rPr sz="3200" spc="-130">
                <a:latin typeface="Arial"/>
                <a:cs typeface="Arial"/>
              </a:rPr>
              <a:t>linhas </a:t>
            </a:r>
            <a:r>
              <a:rPr sz="3200" spc="-195">
                <a:latin typeface="Arial"/>
                <a:cs typeface="Arial"/>
              </a:rPr>
              <a:t>e </a:t>
            </a:r>
            <a:r>
              <a:rPr sz="3200" spc="-160">
                <a:latin typeface="Arial"/>
                <a:cs typeface="Arial"/>
              </a:rPr>
              <a:t>colunas.</a:t>
            </a:r>
            <a:endParaRPr sz="3200">
              <a:latin typeface="Arial"/>
              <a:cs typeface="Arial"/>
            </a:endParaRPr>
          </a:p>
          <a:p>
            <a:pPr marL="356870" marR="217804" indent="-344805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7505" algn="l"/>
              </a:tabLst>
            </a:pPr>
            <a:r>
              <a:rPr sz="3200" spc="-290">
                <a:latin typeface="Arial"/>
                <a:cs typeface="Arial"/>
              </a:rPr>
              <a:t>A </a:t>
            </a:r>
            <a:r>
              <a:rPr sz="3200" spc="-125">
                <a:latin typeface="Arial"/>
                <a:cs typeface="Arial"/>
              </a:rPr>
              <a:t>tabela </a:t>
            </a:r>
            <a:r>
              <a:rPr sz="3200" spc="-85">
                <a:latin typeface="Arial"/>
                <a:cs typeface="Arial"/>
              </a:rPr>
              <a:t>interna </a:t>
            </a:r>
            <a:r>
              <a:rPr sz="3200" spc="-180">
                <a:latin typeface="Arial"/>
                <a:cs typeface="Arial"/>
              </a:rPr>
              <a:t>deve </a:t>
            </a:r>
            <a:r>
              <a:rPr sz="3200" spc="-185">
                <a:latin typeface="Arial"/>
                <a:cs typeface="Arial"/>
              </a:rPr>
              <a:t>ser </a:t>
            </a:r>
            <a:r>
              <a:rPr sz="3200" spc="-120">
                <a:latin typeface="Arial"/>
                <a:cs typeface="Arial"/>
              </a:rPr>
              <a:t>inserida </a:t>
            </a:r>
            <a:r>
              <a:rPr sz="3200" spc="-80">
                <a:latin typeface="Arial"/>
                <a:cs typeface="Arial"/>
              </a:rPr>
              <a:t>dentro </a:t>
            </a:r>
            <a:r>
              <a:rPr sz="3200" spc="-150">
                <a:latin typeface="Arial"/>
                <a:cs typeface="Arial"/>
              </a:rPr>
              <a:t>de  </a:t>
            </a:r>
            <a:r>
              <a:rPr sz="3200" spc="-160">
                <a:latin typeface="Arial"/>
                <a:cs typeface="Arial"/>
              </a:rPr>
              <a:t>uma </a:t>
            </a:r>
            <a:r>
              <a:rPr sz="3200" spc="-130">
                <a:latin typeface="Arial"/>
                <a:cs typeface="Arial"/>
              </a:rPr>
              <a:t>célula </a:t>
            </a:r>
            <a:r>
              <a:rPr sz="3200" spc="-140">
                <a:latin typeface="Arial"/>
                <a:cs typeface="Arial"/>
              </a:rPr>
              <a:t>(&lt;th&gt; </a:t>
            </a:r>
            <a:r>
              <a:rPr sz="3200" spc="-105">
                <a:latin typeface="Arial"/>
                <a:cs typeface="Arial"/>
              </a:rPr>
              <a:t>ou </a:t>
            </a:r>
            <a:r>
              <a:rPr sz="3200" spc="-145">
                <a:latin typeface="Arial"/>
                <a:cs typeface="Arial"/>
              </a:rPr>
              <a:t>&lt;td&gt;) </a:t>
            </a:r>
            <a:r>
              <a:rPr sz="3200" spc="-180">
                <a:latin typeface="Arial"/>
                <a:cs typeface="Arial"/>
              </a:rPr>
              <a:t>da </a:t>
            </a:r>
            <a:r>
              <a:rPr sz="3200" spc="-125">
                <a:latin typeface="Arial"/>
                <a:cs typeface="Arial"/>
              </a:rPr>
              <a:t>tabela</a:t>
            </a:r>
            <a:r>
              <a:rPr sz="3200" spc="-110">
                <a:latin typeface="Arial"/>
                <a:cs typeface="Arial"/>
              </a:rPr>
              <a:t> </a:t>
            </a:r>
            <a:r>
              <a:rPr sz="3200" spc="-135">
                <a:latin typeface="Arial"/>
                <a:cs typeface="Arial"/>
              </a:rPr>
              <a:t>externa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220" y="926083"/>
            <a:ext cx="60128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60"/>
              <a:t>Layout </a:t>
            </a:r>
            <a:r>
              <a:rPr spc="-320"/>
              <a:t>Baseado </a:t>
            </a:r>
            <a:r>
              <a:rPr spc="-210"/>
              <a:t>em</a:t>
            </a:r>
            <a:r>
              <a:rPr spc="-35"/>
              <a:t> </a:t>
            </a:r>
            <a:r>
              <a:rPr spc="-330"/>
              <a:t>Tabela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47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2069083"/>
            <a:ext cx="7922259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137795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80">
                <a:latin typeface="Arial"/>
                <a:cs typeface="Arial"/>
              </a:rPr>
              <a:t>Consiste </a:t>
            </a:r>
            <a:r>
              <a:rPr sz="2800" spc="-130">
                <a:latin typeface="Arial"/>
                <a:cs typeface="Arial"/>
              </a:rPr>
              <a:t>em </a:t>
            </a:r>
            <a:r>
              <a:rPr sz="2800" spc="-70">
                <a:latin typeface="Arial"/>
                <a:cs typeface="Arial"/>
              </a:rPr>
              <a:t>utilizar </a:t>
            </a:r>
            <a:r>
              <a:rPr sz="2800" spc="-135">
                <a:latin typeface="Arial"/>
                <a:cs typeface="Arial"/>
              </a:rPr>
              <a:t>tabelas </a:t>
            </a:r>
            <a:r>
              <a:rPr sz="2800" spc="-75">
                <a:latin typeface="Arial"/>
                <a:cs typeface="Arial"/>
              </a:rPr>
              <a:t>(dentro </a:t>
            </a:r>
            <a:r>
              <a:rPr sz="2800" spc="-130">
                <a:latin typeface="Arial"/>
                <a:cs typeface="Arial"/>
              </a:rPr>
              <a:t>de tabelas)</a:t>
            </a:r>
            <a:r>
              <a:rPr sz="2800" spc="-385">
                <a:latin typeface="Arial"/>
                <a:cs typeface="Arial"/>
              </a:rPr>
              <a:t> </a:t>
            </a:r>
            <a:r>
              <a:rPr sz="2800" spc="-140">
                <a:latin typeface="Arial"/>
                <a:cs typeface="Arial"/>
              </a:rPr>
              <a:t>para  organizar </a:t>
            </a:r>
            <a:r>
              <a:rPr sz="2800" spc="-215">
                <a:latin typeface="Arial"/>
                <a:cs typeface="Arial"/>
              </a:rPr>
              <a:t>a </a:t>
            </a:r>
            <a:r>
              <a:rPr sz="2800" spc="-140">
                <a:latin typeface="Arial"/>
                <a:cs typeface="Arial"/>
              </a:rPr>
              <a:t>disposição </a:t>
            </a:r>
            <a:r>
              <a:rPr sz="2800" spc="-160">
                <a:latin typeface="Arial"/>
                <a:cs typeface="Arial"/>
              </a:rPr>
              <a:t>dos </a:t>
            </a:r>
            <a:r>
              <a:rPr sz="2800" spc="-120">
                <a:latin typeface="Arial"/>
                <a:cs typeface="Arial"/>
              </a:rPr>
              <a:t>elementos </a:t>
            </a:r>
            <a:r>
              <a:rPr sz="2800" spc="-85">
                <a:latin typeface="Arial"/>
                <a:cs typeface="Arial"/>
              </a:rPr>
              <a:t>(texto,  </a:t>
            </a:r>
            <a:r>
              <a:rPr sz="2800" spc="-135">
                <a:latin typeface="Arial"/>
                <a:cs typeface="Arial"/>
              </a:rPr>
              <a:t>imagem, </a:t>
            </a:r>
            <a:r>
              <a:rPr sz="2800" spc="-60">
                <a:latin typeface="Arial"/>
                <a:cs typeface="Arial"/>
              </a:rPr>
              <a:t>formulário, </a:t>
            </a:r>
            <a:r>
              <a:rPr sz="2800" spc="-95">
                <a:latin typeface="Arial"/>
                <a:cs typeface="Arial"/>
              </a:rPr>
              <a:t>etc...) </a:t>
            </a:r>
            <a:r>
              <a:rPr sz="2800" spc="-155">
                <a:latin typeface="Arial"/>
                <a:cs typeface="Arial"/>
              </a:rPr>
              <a:t>na</a:t>
            </a:r>
            <a:r>
              <a:rPr sz="2800" spc="-405">
                <a:latin typeface="Arial"/>
                <a:cs typeface="Arial"/>
              </a:rPr>
              <a:t> </a:t>
            </a:r>
            <a:r>
              <a:rPr sz="2800" spc="-135">
                <a:latin typeface="Arial"/>
                <a:cs typeface="Arial"/>
              </a:rPr>
              <a:t>página.</a:t>
            </a:r>
            <a:endParaRPr sz="28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24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35">
                <a:latin typeface="Arial"/>
                <a:cs typeface="Arial"/>
              </a:rPr>
              <a:t>Geralmente </a:t>
            </a:r>
            <a:r>
              <a:rPr sz="2800" spc="-260">
                <a:latin typeface="Arial"/>
                <a:cs typeface="Arial"/>
              </a:rPr>
              <a:t>as </a:t>
            </a:r>
            <a:r>
              <a:rPr sz="2800" spc="-165">
                <a:latin typeface="Arial"/>
                <a:cs typeface="Arial"/>
              </a:rPr>
              <a:t>imagens </a:t>
            </a:r>
            <a:r>
              <a:rPr sz="2800" spc="-200">
                <a:latin typeface="Arial"/>
                <a:cs typeface="Arial"/>
              </a:rPr>
              <a:t>são </a:t>
            </a:r>
            <a:r>
              <a:rPr sz="2800" spc="-85">
                <a:latin typeface="Arial"/>
                <a:cs typeface="Arial"/>
              </a:rPr>
              <a:t>“fatiadas” </a:t>
            </a:r>
            <a:r>
              <a:rPr sz="2800" spc="-130">
                <a:latin typeface="Arial"/>
                <a:cs typeface="Arial"/>
              </a:rPr>
              <a:t>em </a:t>
            </a:r>
            <a:r>
              <a:rPr sz="2800" spc="-95">
                <a:latin typeface="Arial"/>
                <a:cs typeface="Arial"/>
              </a:rPr>
              <a:t>um  </a:t>
            </a:r>
            <a:r>
              <a:rPr sz="2800" spc="-90">
                <a:latin typeface="Arial"/>
                <a:cs typeface="Arial"/>
              </a:rPr>
              <a:t>software </a:t>
            </a:r>
            <a:r>
              <a:rPr sz="2800" spc="-130">
                <a:latin typeface="Arial"/>
                <a:cs typeface="Arial"/>
              </a:rPr>
              <a:t>de </a:t>
            </a:r>
            <a:r>
              <a:rPr sz="2800" spc="-135">
                <a:latin typeface="Arial"/>
                <a:cs typeface="Arial"/>
              </a:rPr>
              <a:t>edição </a:t>
            </a:r>
            <a:r>
              <a:rPr sz="2800" spc="-130">
                <a:latin typeface="Arial"/>
                <a:cs typeface="Arial"/>
              </a:rPr>
              <a:t>de </a:t>
            </a:r>
            <a:r>
              <a:rPr sz="2800" spc="-140">
                <a:latin typeface="Arial"/>
                <a:cs typeface="Arial"/>
              </a:rPr>
              <a:t>imagem </a:t>
            </a:r>
            <a:r>
              <a:rPr sz="2800" spc="-160">
                <a:latin typeface="Arial"/>
                <a:cs typeface="Arial"/>
              </a:rPr>
              <a:t>e </a:t>
            </a:r>
            <a:r>
              <a:rPr sz="2800" spc="-80">
                <a:latin typeface="Arial"/>
                <a:cs typeface="Arial"/>
              </a:rPr>
              <a:t>posteriormente</a:t>
            </a:r>
            <a:r>
              <a:rPr sz="2800" spc="-390">
                <a:latin typeface="Arial"/>
                <a:cs typeface="Arial"/>
              </a:rPr>
              <a:t> </a:t>
            </a:r>
            <a:r>
              <a:rPr sz="2800" spc="-200">
                <a:latin typeface="Arial"/>
                <a:cs typeface="Arial"/>
              </a:rPr>
              <a:t>são  </a:t>
            </a:r>
            <a:r>
              <a:rPr sz="2800" spc="-140">
                <a:latin typeface="Arial"/>
                <a:cs typeface="Arial"/>
              </a:rPr>
              <a:t>posicionadas </a:t>
            </a:r>
            <a:r>
              <a:rPr sz="2800" spc="-130">
                <a:latin typeface="Arial"/>
                <a:cs typeface="Arial"/>
              </a:rPr>
              <a:t>de </a:t>
            </a:r>
            <a:r>
              <a:rPr sz="2800" spc="-90">
                <a:latin typeface="Arial"/>
                <a:cs typeface="Arial"/>
              </a:rPr>
              <a:t>modo </a:t>
            </a:r>
            <a:r>
              <a:rPr sz="2800" spc="-215">
                <a:latin typeface="Arial"/>
                <a:cs typeface="Arial"/>
              </a:rPr>
              <a:t>a </a:t>
            </a:r>
            <a:r>
              <a:rPr sz="2800" spc="-85">
                <a:latin typeface="Arial"/>
                <a:cs typeface="Arial"/>
              </a:rPr>
              <a:t>reconstruir </a:t>
            </a:r>
            <a:r>
              <a:rPr sz="2800" spc="-215">
                <a:latin typeface="Arial"/>
                <a:cs typeface="Arial"/>
              </a:rPr>
              <a:t>a</a:t>
            </a:r>
            <a:r>
              <a:rPr sz="2800" spc="-210">
                <a:latin typeface="Arial"/>
                <a:cs typeface="Arial"/>
              </a:rPr>
              <a:t> </a:t>
            </a:r>
            <a:r>
              <a:rPr sz="2800" spc="-135">
                <a:latin typeface="Arial"/>
                <a:cs typeface="Arial"/>
              </a:rPr>
              <a:t>imagem.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947" y="926083"/>
            <a:ext cx="19977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0"/>
              <a:t>Exercício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161" y="2069083"/>
            <a:ext cx="764413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00">
                <a:latin typeface="Arial"/>
                <a:cs typeface="Arial"/>
              </a:rPr>
              <a:t>Crie </a:t>
            </a:r>
            <a:r>
              <a:rPr sz="3200" spc="-300">
                <a:latin typeface="Arial"/>
                <a:cs typeface="Arial"/>
              </a:rPr>
              <a:t>as </a:t>
            </a:r>
            <a:r>
              <a:rPr sz="3200" spc="-170">
                <a:latin typeface="Arial"/>
                <a:cs typeface="Arial"/>
              </a:rPr>
              <a:t>seguintes </a:t>
            </a:r>
            <a:r>
              <a:rPr sz="3200" spc="-155">
                <a:latin typeface="Arial"/>
                <a:cs typeface="Arial"/>
              </a:rPr>
              <a:t>tabelas </a:t>
            </a:r>
            <a:r>
              <a:rPr sz="3200" spc="-90">
                <a:latin typeface="Arial"/>
                <a:cs typeface="Arial"/>
              </a:rPr>
              <a:t>utilizando </a:t>
            </a:r>
            <a:r>
              <a:rPr sz="3200" spc="-175">
                <a:latin typeface="Arial"/>
                <a:cs typeface="Arial"/>
              </a:rPr>
              <a:t>extensão  </a:t>
            </a:r>
            <a:r>
              <a:rPr sz="3200" spc="-150">
                <a:latin typeface="Arial"/>
                <a:cs typeface="Arial"/>
              </a:rPr>
              <a:t>de </a:t>
            </a:r>
            <a:r>
              <a:rPr sz="3200" spc="-85">
                <a:latin typeface="Arial"/>
                <a:cs typeface="Arial"/>
              </a:rPr>
              <a:t>linha </a:t>
            </a:r>
            <a:r>
              <a:rPr sz="3200" spc="-195">
                <a:latin typeface="Arial"/>
                <a:cs typeface="Arial"/>
              </a:rPr>
              <a:t>e</a:t>
            </a:r>
            <a:r>
              <a:rPr sz="3200" spc="-260">
                <a:latin typeface="Arial"/>
                <a:cs typeface="Arial"/>
              </a:rPr>
              <a:t> </a:t>
            </a:r>
            <a:r>
              <a:rPr sz="3200" spc="-130">
                <a:latin typeface="Arial"/>
                <a:cs typeface="Arial"/>
              </a:rPr>
              <a:t>coluna.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6680" y="3993695"/>
            <a:ext cx="2796795" cy="1817001"/>
            <a:chOff x="774191" y="4269156"/>
            <a:chExt cx="2789174" cy="1621793"/>
          </a:xfrm>
        </p:grpSpPr>
        <p:sp>
          <p:nvSpPr>
            <p:cNvPr id="5" name="object 5"/>
            <p:cNvSpPr/>
            <p:nvPr/>
          </p:nvSpPr>
          <p:spPr>
            <a:xfrm>
              <a:off x="789431" y="4294631"/>
              <a:ext cx="2771140" cy="521334"/>
            </a:xfrm>
            <a:custGeom>
              <a:avLst/>
              <a:gdLst/>
              <a:ahLst/>
              <a:cxnLst/>
              <a:rect l="l" t="t" r="r" b="b"/>
              <a:pathLst>
                <a:path w="2771140" h="521335">
                  <a:moveTo>
                    <a:pt x="2770632" y="0"/>
                  </a:moveTo>
                  <a:lnTo>
                    <a:pt x="0" y="0"/>
                  </a:lnTo>
                  <a:lnTo>
                    <a:pt x="0" y="521208"/>
                  </a:lnTo>
                  <a:lnTo>
                    <a:pt x="2770632" y="521208"/>
                  </a:lnTo>
                  <a:lnTo>
                    <a:pt x="2770632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1424" y="4269156"/>
              <a:ext cx="2667511" cy="1621793"/>
            </a:xfrm>
            <a:custGeom>
              <a:avLst/>
              <a:gdLst/>
              <a:ahLst/>
              <a:cxnLst/>
              <a:rect l="l" t="t" r="r" b="b"/>
              <a:pathLst>
                <a:path w="2776854" h="530860">
                  <a:moveTo>
                    <a:pt x="2776728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2776728" y="530351"/>
                  </a:lnTo>
                  <a:lnTo>
                    <a:pt x="2776728" y="527303"/>
                  </a:lnTo>
                  <a:lnTo>
                    <a:pt x="9143" y="527303"/>
                  </a:lnTo>
                  <a:lnTo>
                    <a:pt x="3047" y="521207"/>
                  </a:lnTo>
                  <a:lnTo>
                    <a:pt x="9143" y="521207"/>
                  </a:lnTo>
                  <a:lnTo>
                    <a:pt x="9143" y="9143"/>
                  </a:lnTo>
                  <a:lnTo>
                    <a:pt x="3047" y="9143"/>
                  </a:lnTo>
                  <a:lnTo>
                    <a:pt x="9143" y="6096"/>
                  </a:lnTo>
                  <a:lnTo>
                    <a:pt x="2776728" y="6096"/>
                  </a:lnTo>
                  <a:lnTo>
                    <a:pt x="2776728" y="0"/>
                  </a:lnTo>
                  <a:close/>
                </a:path>
                <a:path w="2776854" h="530860">
                  <a:moveTo>
                    <a:pt x="9143" y="521207"/>
                  </a:moveTo>
                  <a:lnTo>
                    <a:pt x="3047" y="521207"/>
                  </a:lnTo>
                  <a:lnTo>
                    <a:pt x="9143" y="527303"/>
                  </a:lnTo>
                  <a:lnTo>
                    <a:pt x="9143" y="521207"/>
                  </a:lnTo>
                  <a:close/>
                </a:path>
                <a:path w="2776854" h="530860">
                  <a:moveTo>
                    <a:pt x="2767583" y="521207"/>
                  </a:moveTo>
                  <a:lnTo>
                    <a:pt x="9143" y="521207"/>
                  </a:lnTo>
                  <a:lnTo>
                    <a:pt x="9143" y="527303"/>
                  </a:lnTo>
                  <a:lnTo>
                    <a:pt x="2767583" y="527303"/>
                  </a:lnTo>
                  <a:lnTo>
                    <a:pt x="2767583" y="521207"/>
                  </a:lnTo>
                  <a:close/>
                </a:path>
                <a:path w="2776854" h="530860">
                  <a:moveTo>
                    <a:pt x="2767583" y="6096"/>
                  </a:moveTo>
                  <a:lnTo>
                    <a:pt x="2767583" y="527303"/>
                  </a:lnTo>
                  <a:lnTo>
                    <a:pt x="2773679" y="521207"/>
                  </a:lnTo>
                  <a:lnTo>
                    <a:pt x="2776728" y="521207"/>
                  </a:lnTo>
                  <a:lnTo>
                    <a:pt x="2776728" y="9143"/>
                  </a:lnTo>
                  <a:lnTo>
                    <a:pt x="2773679" y="9143"/>
                  </a:lnTo>
                  <a:lnTo>
                    <a:pt x="2767583" y="6096"/>
                  </a:lnTo>
                  <a:close/>
                </a:path>
                <a:path w="2776854" h="530860">
                  <a:moveTo>
                    <a:pt x="2776728" y="521207"/>
                  </a:moveTo>
                  <a:lnTo>
                    <a:pt x="2773679" y="521207"/>
                  </a:lnTo>
                  <a:lnTo>
                    <a:pt x="2767583" y="527303"/>
                  </a:lnTo>
                  <a:lnTo>
                    <a:pt x="2776728" y="527303"/>
                  </a:lnTo>
                  <a:lnTo>
                    <a:pt x="2776728" y="521207"/>
                  </a:lnTo>
                  <a:close/>
                </a:path>
                <a:path w="2776854" h="530860">
                  <a:moveTo>
                    <a:pt x="9143" y="6096"/>
                  </a:moveTo>
                  <a:lnTo>
                    <a:pt x="3047" y="9143"/>
                  </a:lnTo>
                  <a:lnTo>
                    <a:pt x="9143" y="9143"/>
                  </a:lnTo>
                  <a:lnTo>
                    <a:pt x="9143" y="6096"/>
                  </a:lnTo>
                  <a:close/>
                </a:path>
                <a:path w="2776854" h="530860">
                  <a:moveTo>
                    <a:pt x="2767583" y="6096"/>
                  </a:moveTo>
                  <a:lnTo>
                    <a:pt x="9143" y="6096"/>
                  </a:lnTo>
                  <a:lnTo>
                    <a:pt x="9143" y="9143"/>
                  </a:lnTo>
                  <a:lnTo>
                    <a:pt x="2767583" y="9143"/>
                  </a:lnTo>
                  <a:lnTo>
                    <a:pt x="2767583" y="6096"/>
                  </a:lnTo>
                  <a:close/>
                </a:path>
                <a:path w="2776854" h="530860">
                  <a:moveTo>
                    <a:pt x="2776728" y="6096"/>
                  </a:moveTo>
                  <a:lnTo>
                    <a:pt x="2767583" y="6096"/>
                  </a:lnTo>
                  <a:lnTo>
                    <a:pt x="2773679" y="9143"/>
                  </a:lnTo>
                  <a:lnTo>
                    <a:pt x="2776728" y="9143"/>
                  </a:lnTo>
                  <a:lnTo>
                    <a:pt x="2776728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7239" y="4815839"/>
              <a:ext cx="927100" cy="457200"/>
            </a:xfrm>
            <a:custGeom>
              <a:avLst/>
              <a:gdLst/>
              <a:ahLst/>
              <a:cxnLst/>
              <a:rect l="l" t="t" r="r" b="b"/>
              <a:pathLst>
                <a:path w="927100" h="457200">
                  <a:moveTo>
                    <a:pt x="92659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26590" y="457200"/>
                  </a:lnTo>
                  <a:lnTo>
                    <a:pt x="92659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191" y="4809743"/>
              <a:ext cx="935990" cy="466725"/>
            </a:xfrm>
            <a:custGeom>
              <a:avLst/>
              <a:gdLst/>
              <a:ahLst/>
              <a:cxnLst/>
              <a:rect l="l" t="t" r="r" b="b"/>
              <a:pathLst>
                <a:path w="935989" h="466725">
                  <a:moveTo>
                    <a:pt x="935735" y="0"/>
                  </a:moveTo>
                  <a:lnTo>
                    <a:pt x="0" y="0"/>
                  </a:lnTo>
                  <a:lnTo>
                    <a:pt x="0" y="466343"/>
                  </a:lnTo>
                  <a:lnTo>
                    <a:pt x="935735" y="466343"/>
                  </a:lnTo>
                  <a:lnTo>
                    <a:pt x="935735" y="463295"/>
                  </a:lnTo>
                  <a:lnTo>
                    <a:pt x="9143" y="463295"/>
                  </a:lnTo>
                  <a:lnTo>
                    <a:pt x="3048" y="457199"/>
                  </a:lnTo>
                  <a:lnTo>
                    <a:pt x="9143" y="457199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6095"/>
                  </a:lnTo>
                  <a:lnTo>
                    <a:pt x="935735" y="6095"/>
                  </a:lnTo>
                  <a:lnTo>
                    <a:pt x="935735" y="0"/>
                  </a:lnTo>
                  <a:close/>
                </a:path>
                <a:path w="935989" h="466725">
                  <a:moveTo>
                    <a:pt x="9143" y="457199"/>
                  </a:moveTo>
                  <a:lnTo>
                    <a:pt x="3048" y="457199"/>
                  </a:lnTo>
                  <a:lnTo>
                    <a:pt x="9143" y="463295"/>
                  </a:lnTo>
                  <a:lnTo>
                    <a:pt x="9143" y="457199"/>
                  </a:lnTo>
                  <a:close/>
                </a:path>
                <a:path w="935989" h="466725">
                  <a:moveTo>
                    <a:pt x="926591" y="457199"/>
                  </a:moveTo>
                  <a:lnTo>
                    <a:pt x="9143" y="457199"/>
                  </a:lnTo>
                  <a:lnTo>
                    <a:pt x="9143" y="463295"/>
                  </a:lnTo>
                  <a:lnTo>
                    <a:pt x="926591" y="463295"/>
                  </a:lnTo>
                  <a:lnTo>
                    <a:pt x="926591" y="457199"/>
                  </a:lnTo>
                  <a:close/>
                </a:path>
                <a:path w="935989" h="466725">
                  <a:moveTo>
                    <a:pt x="926591" y="6095"/>
                  </a:moveTo>
                  <a:lnTo>
                    <a:pt x="926591" y="463295"/>
                  </a:lnTo>
                  <a:lnTo>
                    <a:pt x="929639" y="457199"/>
                  </a:lnTo>
                  <a:lnTo>
                    <a:pt x="935735" y="457199"/>
                  </a:lnTo>
                  <a:lnTo>
                    <a:pt x="935735" y="9143"/>
                  </a:lnTo>
                  <a:lnTo>
                    <a:pt x="929639" y="9143"/>
                  </a:lnTo>
                  <a:lnTo>
                    <a:pt x="926591" y="6095"/>
                  </a:lnTo>
                  <a:close/>
                </a:path>
                <a:path w="935989" h="466725">
                  <a:moveTo>
                    <a:pt x="935735" y="457199"/>
                  </a:moveTo>
                  <a:lnTo>
                    <a:pt x="929639" y="457199"/>
                  </a:lnTo>
                  <a:lnTo>
                    <a:pt x="926591" y="463295"/>
                  </a:lnTo>
                  <a:lnTo>
                    <a:pt x="935735" y="463295"/>
                  </a:lnTo>
                  <a:lnTo>
                    <a:pt x="935735" y="457199"/>
                  </a:lnTo>
                  <a:close/>
                </a:path>
                <a:path w="935989" h="466725">
                  <a:moveTo>
                    <a:pt x="9143" y="6095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6095"/>
                  </a:lnTo>
                  <a:close/>
                </a:path>
                <a:path w="935989" h="466725">
                  <a:moveTo>
                    <a:pt x="926591" y="6095"/>
                  </a:moveTo>
                  <a:lnTo>
                    <a:pt x="9143" y="6095"/>
                  </a:lnTo>
                  <a:lnTo>
                    <a:pt x="9143" y="9143"/>
                  </a:lnTo>
                  <a:lnTo>
                    <a:pt x="926591" y="9143"/>
                  </a:lnTo>
                  <a:lnTo>
                    <a:pt x="926591" y="6095"/>
                  </a:lnTo>
                  <a:close/>
                </a:path>
                <a:path w="935989" h="466725">
                  <a:moveTo>
                    <a:pt x="935735" y="6095"/>
                  </a:moveTo>
                  <a:lnTo>
                    <a:pt x="926591" y="6095"/>
                  </a:lnTo>
                  <a:lnTo>
                    <a:pt x="929639" y="9143"/>
                  </a:lnTo>
                  <a:lnTo>
                    <a:pt x="935735" y="9143"/>
                  </a:lnTo>
                  <a:lnTo>
                    <a:pt x="93573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3831" y="4815839"/>
              <a:ext cx="927100" cy="457200"/>
            </a:xfrm>
            <a:custGeom>
              <a:avLst/>
              <a:gdLst/>
              <a:ahLst/>
              <a:cxnLst/>
              <a:rect l="l" t="t" r="r" b="b"/>
              <a:pathLst>
                <a:path w="927100" h="457200">
                  <a:moveTo>
                    <a:pt x="92659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26590" y="457200"/>
                  </a:lnTo>
                  <a:lnTo>
                    <a:pt x="92659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0783" y="4809743"/>
              <a:ext cx="935990" cy="466725"/>
            </a:xfrm>
            <a:custGeom>
              <a:avLst/>
              <a:gdLst/>
              <a:ahLst/>
              <a:cxnLst/>
              <a:rect l="l" t="t" r="r" b="b"/>
              <a:pathLst>
                <a:path w="935989" h="466725">
                  <a:moveTo>
                    <a:pt x="935736" y="0"/>
                  </a:moveTo>
                  <a:lnTo>
                    <a:pt x="0" y="0"/>
                  </a:lnTo>
                  <a:lnTo>
                    <a:pt x="0" y="466343"/>
                  </a:lnTo>
                  <a:lnTo>
                    <a:pt x="935736" y="466343"/>
                  </a:lnTo>
                  <a:lnTo>
                    <a:pt x="935736" y="463295"/>
                  </a:lnTo>
                  <a:lnTo>
                    <a:pt x="9143" y="463295"/>
                  </a:lnTo>
                  <a:lnTo>
                    <a:pt x="3048" y="457199"/>
                  </a:lnTo>
                  <a:lnTo>
                    <a:pt x="9143" y="457199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6095"/>
                  </a:lnTo>
                  <a:lnTo>
                    <a:pt x="935736" y="6095"/>
                  </a:lnTo>
                  <a:lnTo>
                    <a:pt x="935736" y="0"/>
                  </a:lnTo>
                  <a:close/>
                </a:path>
                <a:path w="935989" h="466725">
                  <a:moveTo>
                    <a:pt x="9143" y="457199"/>
                  </a:moveTo>
                  <a:lnTo>
                    <a:pt x="3048" y="457199"/>
                  </a:lnTo>
                  <a:lnTo>
                    <a:pt x="9143" y="463295"/>
                  </a:lnTo>
                  <a:lnTo>
                    <a:pt x="9143" y="457199"/>
                  </a:lnTo>
                  <a:close/>
                </a:path>
                <a:path w="935989" h="466725">
                  <a:moveTo>
                    <a:pt x="926592" y="457199"/>
                  </a:moveTo>
                  <a:lnTo>
                    <a:pt x="9143" y="457199"/>
                  </a:lnTo>
                  <a:lnTo>
                    <a:pt x="9143" y="463295"/>
                  </a:lnTo>
                  <a:lnTo>
                    <a:pt x="926592" y="463295"/>
                  </a:lnTo>
                  <a:lnTo>
                    <a:pt x="926592" y="457199"/>
                  </a:lnTo>
                  <a:close/>
                </a:path>
                <a:path w="935989" h="466725">
                  <a:moveTo>
                    <a:pt x="926592" y="6095"/>
                  </a:moveTo>
                  <a:lnTo>
                    <a:pt x="926592" y="463295"/>
                  </a:lnTo>
                  <a:lnTo>
                    <a:pt x="929640" y="457199"/>
                  </a:lnTo>
                  <a:lnTo>
                    <a:pt x="935736" y="457199"/>
                  </a:lnTo>
                  <a:lnTo>
                    <a:pt x="935736" y="9143"/>
                  </a:lnTo>
                  <a:lnTo>
                    <a:pt x="929640" y="9143"/>
                  </a:lnTo>
                  <a:lnTo>
                    <a:pt x="926592" y="6095"/>
                  </a:lnTo>
                  <a:close/>
                </a:path>
                <a:path w="935989" h="466725">
                  <a:moveTo>
                    <a:pt x="935736" y="457199"/>
                  </a:moveTo>
                  <a:lnTo>
                    <a:pt x="929640" y="457199"/>
                  </a:lnTo>
                  <a:lnTo>
                    <a:pt x="926592" y="463295"/>
                  </a:lnTo>
                  <a:lnTo>
                    <a:pt x="935736" y="463295"/>
                  </a:lnTo>
                  <a:lnTo>
                    <a:pt x="935736" y="457199"/>
                  </a:lnTo>
                  <a:close/>
                </a:path>
                <a:path w="935989" h="466725">
                  <a:moveTo>
                    <a:pt x="9143" y="6095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6095"/>
                  </a:lnTo>
                  <a:close/>
                </a:path>
                <a:path w="935989" h="466725">
                  <a:moveTo>
                    <a:pt x="926592" y="6095"/>
                  </a:moveTo>
                  <a:lnTo>
                    <a:pt x="9143" y="6095"/>
                  </a:lnTo>
                  <a:lnTo>
                    <a:pt x="9143" y="9143"/>
                  </a:lnTo>
                  <a:lnTo>
                    <a:pt x="926592" y="9143"/>
                  </a:lnTo>
                  <a:lnTo>
                    <a:pt x="926592" y="6095"/>
                  </a:lnTo>
                  <a:close/>
                </a:path>
                <a:path w="935989" h="466725">
                  <a:moveTo>
                    <a:pt x="935736" y="6095"/>
                  </a:moveTo>
                  <a:lnTo>
                    <a:pt x="926592" y="6095"/>
                  </a:lnTo>
                  <a:lnTo>
                    <a:pt x="929640" y="9143"/>
                  </a:lnTo>
                  <a:lnTo>
                    <a:pt x="935736" y="9143"/>
                  </a:lnTo>
                  <a:lnTo>
                    <a:pt x="935736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30424" y="4815839"/>
              <a:ext cx="929640" cy="457200"/>
            </a:xfrm>
            <a:custGeom>
              <a:avLst/>
              <a:gdLst/>
              <a:ahLst/>
              <a:cxnLst/>
              <a:rect l="l" t="t" r="r" b="b"/>
              <a:pathLst>
                <a:path w="929639" h="457200">
                  <a:moveTo>
                    <a:pt x="92963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29639" y="457200"/>
                  </a:lnTo>
                  <a:lnTo>
                    <a:pt x="929639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7375" y="4809743"/>
              <a:ext cx="935990" cy="466725"/>
            </a:xfrm>
            <a:custGeom>
              <a:avLst/>
              <a:gdLst/>
              <a:ahLst/>
              <a:cxnLst/>
              <a:rect l="l" t="t" r="r" b="b"/>
              <a:pathLst>
                <a:path w="935989" h="466725">
                  <a:moveTo>
                    <a:pt x="935736" y="0"/>
                  </a:moveTo>
                  <a:lnTo>
                    <a:pt x="0" y="0"/>
                  </a:lnTo>
                  <a:lnTo>
                    <a:pt x="0" y="466343"/>
                  </a:lnTo>
                  <a:lnTo>
                    <a:pt x="935736" y="466343"/>
                  </a:lnTo>
                  <a:lnTo>
                    <a:pt x="935736" y="463295"/>
                  </a:lnTo>
                  <a:lnTo>
                    <a:pt x="9143" y="463295"/>
                  </a:lnTo>
                  <a:lnTo>
                    <a:pt x="3048" y="457199"/>
                  </a:lnTo>
                  <a:lnTo>
                    <a:pt x="9143" y="457199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6095"/>
                  </a:lnTo>
                  <a:lnTo>
                    <a:pt x="935736" y="6095"/>
                  </a:lnTo>
                  <a:lnTo>
                    <a:pt x="935736" y="0"/>
                  </a:lnTo>
                  <a:close/>
                </a:path>
                <a:path w="935989" h="466725">
                  <a:moveTo>
                    <a:pt x="9143" y="457199"/>
                  </a:moveTo>
                  <a:lnTo>
                    <a:pt x="3048" y="457199"/>
                  </a:lnTo>
                  <a:lnTo>
                    <a:pt x="9143" y="463295"/>
                  </a:lnTo>
                  <a:lnTo>
                    <a:pt x="9143" y="457199"/>
                  </a:lnTo>
                  <a:close/>
                </a:path>
                <a:path w="935989" h="466725">
                  <a:moveTo>
                    <a:pt x="926591" y="457199"/>
                  </a:moveTo>
                  <a:lnTo>
                    <a:pt x="9143" y="457199"/>
                  </a:lnTo>
                  <a:lnTo>
                    <a:pt x="9143" y="463295"/>
                  </a:lnTo>
                  <a:lnTo>
                    <a:pt x="926591" y="463295"/>
                  </a:lnTo>
                  <a:lnTo>
                    <a:pt x="926591" y="457199"/>
                  </a:lnTo>
                  <a:close/>
                </a:path>
                <a:path w="935989" h="466725">
                  <a:moveTo>
                    <a:pt x="926591" y="6095"/>
                  </a:moveTo>
                  <a:lnTo>
                    <a:pt x="926591" y="463295"/>
                  </a:lnTo>
                  <a:lnTo>
                    <a:pt x="932688" y="457199"/>
                  </a:lnTo>
                  <a:lnTo>
                    <a:pt x="935736" y="457199"/>
                  </a:lnTo>
                  <a:lnTo>
                    <a:pt x="935736" y="9143"/>
                  </a:lnTo>
                  <a:lnTo>
                    <a:pt x="932688" y="9143"/>
                  </a:lnTo>
                  <a:lnTo>
                    <a:pt x="926591" y="6095"/>
                  </a:lnTo>
                  <a:close/>
                </a:path>
                <a:path w="935989" h="466725">
                  <a:moveTo>
                    <a:pt x="935736" y="457199"/>
                  </a:moveTo>
                  <a:lnTo>
                    <a:pt x="932688" y="457199"/>
                  </a:lnTo>
                  <a:lnTo>
                    <a:pt x="926591" y="463295"/>
                  </a:lnTo>
                  <a:lnTo>
                    <a:pt x="935736" y="463295"/>
                  </a:lnTo>
                  <a:lnTo>
                    <a:pt x="935736" y="457199"/>
                  </a:lnTo>
                  <a:close/>
                </a:path>
                <a:path w="935989" h="466725">
                  <a:moveTo>
                    <a:pt x="9143" y="6095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6095"/>
                  </a:lnTo>
                  <a:close/>
                </a:path>
                <a:path w="935989" h="466725">
                  <a:moveTo>
                    <a:pt x="926591" y="6095"/>
                  </a:moveTo>
                  <a:lnTo>
                    <a:pt x="9143" y="6095"/>
                  </a:lnTo>
                  <a:lnTo>
                    <a:pt x="9143" y="9143"/>
                  </a:lnTo>
                  <a:lnTo>
                    <a:pt x="926591" y="9143"/>
                  </a:lnTo>
                  <a:lnTo>
                    <a:pt x="926591" y="6095"/>
                  </a:lnTo>
                  <a:close/>
                </a:path>
                <a:path w="935989" h="466725">
                  <a:moveTo>
                    <a:pt x="935736" y="6095"/>
                  </a:moveTo>
                  <a:lnTo>
                    <a:pt x="926591" y="6095"/>
                  </a:lnTo>
                  <a:lnTo>
                    <a:pt x="932688" y="9143"/>
                  </a:lnTo>
                  <a:lnTo>
                    <a:pt x="935736" y="9143"/>
                  </a:lnTo>
                  <a:lnTo>
                    <a:pt x="935736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9431" y="5273039"/>
              <a:ext cx="2771140" cy="518159"/>
            </a:xfrm>
            <a:custGeom>
              <a:avLst/>
              <a:gdLst/>
              <a:ahLst/>
              <a:cxnLst/>
              <a:rect l="l" t="t" r="r" b="b"/>
              <a:pathLst>
                <a:path w="2771140" h="518160">
                  <a:moveTo>
                    <a:pt x="2770632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2770632" y="518160"/>
                  </a:lnTo>
                  <a:lnTo>
                    <a:pt x="2770632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6383" y="5266943"/>
              <a:ext cx="2776855" cy="530860"/>
            </a:xfrm>
            <a:custGeom>
              <a:avLst/>
              <a:gdLst/>
              <a:ahLst/>
              <a:cxnLst/>
              <a:rect l="l" t="t" r="r" b="b"/>
              <a:pathLst>
                <a:path w="2776854" h="530860">
                  <a:moveTo>
                    <a:pt x="2776728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2776728" y="530351"/>
                  </a:lnTo>
                  <a:lnTo>
                    <a:pt x="2776728" y="524255"/>
                  </a:lnTo>
                  <a:lnTo>
                    <a:pt x="9143" y="524255"/>
                  </a:lnTo>
                  <a:lnTo>
                    <a:pt x="3047" y="521207"/>
                  </a:lnTo>
                  <a:lnTo>
                    <a:pt x="9143" y="521207"/>
                  </a:lnTo>
                  <a:lnTo>
                    <a:pt x="9143" y="9143"/>
                  </a:lnTo>
                  <a:lnTo>
                    <a:pt x="3047" y="9143"/>
                  </a:lnTo>
                  <a:lnTo>
                    <a:pt x="9143" y="6095"/>
                  </a:lnTo>
                  <a:lnTo>
                    <a:pt x="2776728" y="6095"/>
                  </a:lnTo>
                  <a:lnTo>
                    <a:pt x="2776728" y="0"/>
                  </a:lnTo>
                  <a:close/>
                </a:path>
                <a:path w="2776854" h="530860">
                  <a:moveTo>
                    <a:pt x="9143" y="521207"/>
                  </a:moveTo>
                  <a:lnTo>
                    <a:pt x="3047" y="521207"/>
                  </a:lnTo>
                  <a:lnTo>
                    <a:pt x="9143" y="524255"/>
                  </a:lnTo>
                  <a:lnTo>
                    <a:pt x="9143" y="521207"/>
                  </a:lnTo>
                  <a:close/>
                </a:path>
                <a:path w="2776854" h="530860">
                  <a:moveTo>
                    <a:pt x="2767583" y="521207"/>
                  </a:moveTo>
                  <a:lnTo>
                    <a:pt x="9143" y="521207"/>
                  </a:lnTo>
                  <a:lnTo>
                    <a:pt x="9143" y="524255"/>
                  </a:lnTo>
                  <a:lnTo>
                    <a:pt x="2767583" y="524255"/>
                  </a:lnTo>
                  <a:lnTo>
                    <a:pt x="2767583" y="521207"/>
                  </a:lnTo>
                  <a:close/>
                </a:path>
                <a:path w="2776854" h="530860">
                  <a:moveTo>
                    <a:pt x="2767583" y="6095"/>
                  </a:moveTo>
                  <a:lnTo>
                    <a:pt x="2767583" y="524255"/>
                  </a:lnTo>
                  <a:lnTo>
                    <a:pt x="2773679" y="521207"/>
                  </a:lnTo>
                  <a:lnTo>
                    <a:pt x="2776728" y="521207"/>
                  </a:lnTo>
                  <a:lnTo>
                    <a:pt x="2776728" y="9143"/>
                  </a:lnTo>
                  <a:lnTo>
                    <a:pt x="2773679" y="9143"/>
                  </a:lnTo>
                  <a:lnTo>
                    <a:pt x="2767583" y="6095"/>
                  </a:lnTo>
                  <a:close/>
                </a:path>
                <a:path w="2776854" h="530860">
                  <a:moveTo>
                    <a:pt x="2776728" y="521207"/>
                  </a:moveTo>
                  <a:lnTo>
                    <a:pt x="2773679" y="521207"/>
                  </a:lnTo>
                  <a:lnTo>
                    <a:pt x="2767583" y="524255"/>
                  </a:lnTo>
                  <a:lnTo>
                    <a:pt x="2776728" y="524255"/>
                  </a:lnTo>
                  <a:lnTo>
                    <a:pt x="2776728" y="521207"/>
                  </a:lnTo>
                  <a:close/>
                </a:path>
                <a:path w="2776854" h="530860">
                  <a:moveTo>
                    <a:pt x="9143" y="6095"/>
                  </a:moveTo>
                  <a:lnTo>
                    <a:pt x="3047" y="9143"/>
                  </a:lnTo>
                  <a:lnTo>
                    <a:pt x="9143" y="9143"/>
                  </a:lnTo>
                  <a:lnTo>
                    <a:pt x="9143" y="6095"/>
                  </a:lnTo>
                  <a:close/>
                </a:path>
                <a:path w="2776854" h="530860">
                  <a:moveTo>
                    <a:pt x="2767583" y="6095"/>
                  </a:moveTo>
                  <a:lnTo>
                    <a:pt x="9143" y="6095"/>
                  </a:lnTo>
                  <a:lnTo>
                    <a:pt x="9143" y="9143"/>
                  </a:lnTo>
                  <a:lnTo>
                    <a:pt x="2767583" y="9143"/>
                  </a:lnTo>
                  <a:lnTo>
                    <a:pt x="2767583" y="6095"/>
                  </a:lnTo>
                  <a:close/>
                </a:path>
                <a:path w="2776854" h="530860">
                  <a:moveTo>
                    <a:pt x="2776728" y="6095"/>
                  </a:moveTo>
                  <a:lnTo>
                    <a:pt x="2767583" y="6095"/>
                  </a:lnTo>
                  <a:lnTo>
                    <a:pt x="2773679" y="9143"/>
                  </a:lnTo>
                  <a:lnTo>
                    <a:pt x="2776728" y="9143"/>
                  </a:lnTo>
                  <a:lnTo>
                    <a:pt x="2776728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813478" y="3987118"/>
            <a:ext cx="2578839" cy="1833490"/>
            <a:chOff x="6638543" y="4870703"/>
            <a:chExt cx="2676652" cy="1621663"/>
          </a:xfrm>
        </p:grpSpPr>
        <p:sp>
          <p:nvSpPr>
            <p:cNvPr id="16" name="object 16"/>
            <p:cNvSpPr/>
            <p:nvPr/>
          </p:nvSpPr>
          <p:spPr>
            <a:xfrm>
              <a:off x="8381999" y="5410199"/>
              <a:ext cx="927100" cy="1079500"/>
            </a:xfrm>
            <a:custGeom>
              <a:avLst/>
              <a:gdLst/>
              <a:ahLst/>
              <a:cxnLst/>
              <a:rect l="l" t="t" r="r" b="b"/>
              <a:pathLst>
                <a:path w="927100" h="1079500">
                  <a:moveTo>
                    <a:pt x="926592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926592" y="1078992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78951" y="5407151"/>
              <a:ext cx="935990" cy="1085215"/>
            </a:xfrm>
            <a:custGeom>
              <a:avLst/>
              <a:gdLst/>
              <a:ahLst/>
              <a:cxnLst/>
              <a:rect l="l" t="t" r="r" b="b"/>
              <a:pathLst>
                <a:path w="935990" h="1085214">
                  <a:moveTo>
                    <a:pt x="935736" y="0"/>
                  </a:moveTo>
                  <a:lnTo>
                    <a:pt x="0" y="0"/>
                  </a:lnTo>
                  <a:lnTo>
                    <a:pt x="0" y="1085088"/>
                  </a:lnTo>
                  <a:lnTo>
                    <a:pt x="935736" y="1085088"/>
                  </a:lnTo>
                  <a:lnTo>
                    <a:pt x="935736" y="1082040"/>
                  </a:lnTo>
                  <a:lnTo>
                    <a:pt x="9144" y="1082040"/>
                  </a:lnTo>
                  <a:lnTo>
                    <a:pt x="3048" y="1075944"/>
                  </a:lnTo>
                  <a:lnTo>
                    <a:pt x="9144" y="1075944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3048"/>
                  </a:lnTo>
                  <a:lnTo>
                    <a:pt x="935736" y="3048"/>
                  </a:lnTo>
                  <a:lnTo>
                    <a:pt x="935736" y="0"/>
                  </a:lnTo>
                  <a:close/>
                </a:path>
                <a:path w="935990" h="1085214">
                  <a:moveTo>
                    <a:pt x="9144" y="1075944"/>
                  </a:moveTo>
                  <a:lnTo>
                    <a:pt x="3048" y="1075944"/>
                  </a:lnTo>
                  <a:lnTo>
                    <a:pt x="9144" y="1082040"/>
                  </a:lnTo>
                  <a:lnTo>
                    <a:pt x="9144" y="1075944"/>
                  </a:lnTo>
                  <a:close/>
                </a:path>
                <a:path w="935990" h="1085214">
                  <a:moveTo>
                    <a:pt x="926592" y="1075944"/>
                  </a:moveTo>
                  <a:lnTo>
                    <a:pt x="9144" y="1075944"/>
                  </a:lnTo>
                  <a:lnTo>
                    <a:pt x="9144" y="1082040"/>
                  </a:lnTo>
                  <a:lnTo>
                    <a:pt x="926592" y="1082040"/>
                  </a:lnTo>
                  <a:lnTo>
                    <a:pt x="926592" y="1075944"/>
                  </a:lnTo>
                  <a:close/>
                </a:path>
                <a:path w="935990" h="1085214">
                  <a:moveTo>
                    <a:pt x="926592" y="3048"/>
                  </a:moveTo>
                  <a:lnTo>
                    <a:pt x="926592" y="1082040"/>
                  </a:lnTo>
                  <a:lnTo>
                    <a:pt x="929640" y="1075944"/>
                  </a:lnTo>
                  <a:lnTo>
                    <a:pt x="935736" y="1075944"/>
                  </a:lnTo>
                  <a:lnTo>
                    <a:pt x="935736" y="9143"/>
                  </a:lnTo>
                  <a:lnTo>
                    <a:pt x="929640" y="9143"/>
                  </a:lnTo>
                  <a:lnTo>
                    <a:pt x="926592" y="3048"/>
                  </a:lnTo>
                  <a:close/>
                </a:path>
                <a:path w="935990" h="1085214">
                  <a:moveTo>
                    <a:pt x="935736" y="1075944"/>
                  </a:moveTo>
                  <a:lnTo>
                    <a:pt x="929640" y="1075944"/>
                  </a:lnTo>
                  <a:lnTo>
                    <a:pt x="926592" y="1082040"/>
                  </a:lnTo>
                  <a:lnTo>
                    <a:pt x="935736" y="1082040"/>
                  </a:lnTo>
                  <a:lnTo>
                    <a:pt x="935736" y="1075944"/>
                  </a:lnTo>
                  <a:close/>
                </a:path>
                <a:path w="935990" h="1085214">
                  <a:moveTo>
                    <a:pt x="9144" y="3048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3048"/>
                  </a:lnTo>
                  <a:close/>
                </a:path>
                <a:path w="935990" h="1085214">
                  <a:moveTo>
                    <a:pt x="926592" y="3048"/>
                  </a:moveTo>
                  <a:lnTo>
                    <a:pt x="9144" y="3048"/>
                  </a:lnTo>
                  <a:lnTo>
                    <a:pt x="9144" y="9143"/>
                  </a:lnTo>
                  <a:lnTo>
                    <a:pt x="926592" y="9143"/>
                  </a:lnTo>
                  <a:lnTo>
                    <a:pt x="926592" y="3048"/>
                  </a:lnTo>
                  <a:close/>
                </a:path>
                <a:path w="935990" h="1085214">
                  <a:moveTo>
                    <a:pt x="935736" y="3048"/>
                  </a:moveTo>
                  <a:lnTo>
                    <a:pt x="926592" y="3048"/>
                  </a:lnTo>
                  <a:lnTo>
                    <a:pt x="929640" y="9143"/>
                  </a:lnTo>
                  <a:lnTo>
                    <a:pt x="935736" y="9143"/>
                  </a:lnTo>
                  <a:lnTo>
                    <a:pt x="935736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71231" y="4879847"/>
              <a:ext cx="1740535" cy="527685"/>
            </a:xfrm>
            <a:custGeom>
              <a:avLst/>
              <a:gdLst/>
              <a:ahLst/>
              <a:cxnLst/>
              <a:rect l="l" t="t" r="r" b="b"/>
              <a:pathLst>
                <a:path w="1740534" h="527685">
                  <a:moveTo>
                    <a:pt x="1740408" y="0"/>
                  </a:moveTo>
                  <a:lnTo>
                    <a:pt x="0" y="0"/>
                  </a:lnTo>
                  <a:lnTo>
                    <a:pt x="0" y="527303"/>
                  </a:lnTo>
                  <a:lnTo>
                    <a:pt x="1740408" y="527303"/>
                  </a:lnTo>
                  <a:lnTo>
                    <a:pt x="1740408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65135" y="4876799"/>
              <a:ext cx="1750060" cy="536575"/>
            </a:xfrm>
            <a:custGeom>
              <a:avLst/>
              <a:gdLst/>
              <a:ahLst/>
              <a:cxnLst/>
              <a:rect l="l" t="t" r="r" b="b"/>
              <a:pathLst>
                <a:path w="1750059" h="536575">
                  <a:moveTo>
                    <a:pt x="1749552" y="0"/>
                  </a:moveTo>
                  <a:lnTo>
                    <a:pt x="0" y="0"/>
                  </a:lnTo>
                  <a:lnTo>
                    <a:pt x="0" y="536448"/>
                  </a:lnTo>
                  <a:lnTo>
                    <a:pt x="1749552" y="536448"/>
                  </a:lnTo>
                  <a:lnTo>
                    <a:pt x="1749552" y="530351"/>
                  </a:lnTo>
                  <a:lnTo>
                    <a:pt x="9144" y="530351"/>
                  </a:lnTo>
                  <a:lnTo>
                    <a:pt x="6096" y="527304"/>
                  </a:lnTo>
                  <a:lnTo>
                    <a:pt x="9144" y="527304"/>
                  </a:lnTo>
                  <a:lnTo>
                    <a:pt x="9144" y="9143"/>
                  </a:lnTo>
                  <a:lnTo>
                    <a:pt x="6096" y="9143"/>
                  </a:lnTo>
                  <a:lnTo>
                    <a:pt x="9144" y="3048"/>
                  </a:lnTo>
                  <a:lnTo>
                    <a:pt x="1749552" y="3048"/>
                  </a:lnTo>
                  <a:lnTo>
                    <a:pt x="1749552" y="0"/>
                  </a:lnTo>
                  <a:close/>
                </a:path>
                <a:path w="1750059" h="536575">
                  <a:moveTo>
                    <a:pt x="9144" y="527304"/>
                  </a:moveTo>
                  <a:lnTo>
                    <a:pt x="6096" y="527304"/>
                  </a:lnTo>
                  <a:lnTo>
                    <a:pt x="9144" y="530351"/>
                  </a:lnTo>
                  <a:lnTo>
                    <a:pt x="9144" y="527304"/>
                  </a:lnTo>
                  <a:close/>
                </a:path>
                <a:path w="1750059" h="536575">
                  <a:moveTo>
                    <a:pt x="1740408" y="527304"/>
                  </a:moveTo>
                  <a:lnTo>
                    <a:pt x="9144" y="527304"/>
                  </a:lnTo>
                  <a:lnTo>
                    <a:pt x="9144" y="530351"/>
                  </a:lnTo>
                  <a:lnTo>
                    <a:pt x="1740408" y="530351"/>
                  </a:lnTo>
                  <a:lnTo>
                    <a:pt x="1740408" y="527304"/>
                  </a:lnTo>
                  <a:close/>
                </a:path>
                <a:path w="1750059" h="536575">
                  <a:moveTo>
                    <a:pt x="1740408" y="3048"/>
                  </a:moveTo>
                  <a:lnTo>
                    <a:pt x="1740408" y="530351"/>
                  </a:lnTo>
                  <a:lnTo>
                    <a:pt x="1746504" y="527304"/>
                  </a:lnTo>
                  <a:lnTo>
                    <a:pt x="1749552" y="527304"/>
                  </a:lnTo>
                  <a:lnTo>
                    <a:pt x="1749552" y="9143"/>
                  </a:lnTo>
                  <a:lnTo>
                    <a:pt x="1746504" y="9143"/>
                  </a:lnTo>
                  <a:lnTo>
                    <a:pt x="1740408" y="3048"/>
                  </a:lnTo>
                  <a:close/>
                </a:path>
                <a:path w="1750059" h="536575">
                  <a:moveTo>
                    <a:pt x="1749552" y="527304"/>
                  </a:moveTo>
                  <a:lnTo>
                    <a:pt x="1746504" y="527304"/>
                  </a:lnTo>
                  <a:lnTo>
                    <a:pt x="1740408" y="530351"/>
                  </a:lnTo>
                  <a:lnTo>
                    <a:pt x="1749552" y="530351"/>
                  </a:lnTo>
                  <a:lnTo>
                    <a:pt x="1749552" y="527304"/>
                  </a:lnTo>
                  <a:close/>
                </a:path>
                <a:path w="1750059" h="536575">
                  <a:moveTo>
                    <a:pt x="9144" y="3048"/>
                  </a:moveTo>
                  <a:lnTo>
                    <a:pt x="6096" y="9143"/>
                  </a:lnTo>
                  <a:lnTo>
                    <a:pt x="9144" y="9143"/>
                  </a:lnTo>
                  <a:lnTo>
                    <a:pt x="9144" y="3048"/>
                  </a:lnTo>
                  <a:close/>
                </a:path>
                <a:path w="1750059" h="536575">
                  <a:moveTo>
                    <a:pt x="1740408" y="3048"/>
                  </a:moveTo>
                  <a:lnTo>
                    <a:pt x="9144" y="3048"/>
                  </a:lnTo>
                  <a:lnTo>
                    <a:pt x="9144" y="9143"/>
                  </a:lnTo>
                  <a:lnTo>
                    <a:pt x="1740408" y="9143"/>
                  </a:lnTo>
                  <a:lnTo>
                    <a:pt x="1740408" y="3048"/>
                  </a:lnTo>
                  <a:close/>
                </a:path>
                <a:path w="1750059" h="536575">
                  <a:moveTo>
                    <a:pt x="1749552" y="3048"/>
                  </a:moveTo>
                  <a:lnTo>
                    <a:pt x="1740408" y="3048"/>
                  </a:lnTo>
                  <a:lnTo>
                    <a:pt x="1746504" y="9143"/>
                  </a:lnTo>
                  <a:lnTo>
                    <a:pt x="1749552" y="9143"/>
                  </a:lnTo>
                  <a:lnTo>
                    <a:pt x="1749552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71231" y="5410199"/>
              <a:ext cx="814069" cy="539750"/>
            </a:xfrm>
            <a:custGeom>
              <a:avLst/>
              <a:gdLst/>
              <a:ahLst/>
              <a:cxnLst/>
              <a:rect l="l" t="t" r="r" b="b"/>
              <a:pathLst>
                <a:path w="814070" h="539750">
                  <a:moveTo>
                    <a:pt x="813816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813816" y="539495"/>
                  </a:lnTo>
                  <a:lnTo>
                    <a:pt x="813816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68183" y="5404103"/>
              <a:ext cx="822960" cy="551815"/>
            </a:xfrm>
            <a:custGeom>
              <a:avLst/>
              <a:gdLst/>
              <a:ahLst/>
              <a:cxnLst/>
              <a:rect l="l" t="t" r="r" b="b"/>
              <a:pathLst>
                <a:path w="822959" h="551814">
                  <a:moveTo>
                    <a:pt x="822960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822960" y="551688"/>
                  </a:lnTo>
                  <a:lnTo>
                    <a:pt x="822960" y="545592"/>
                  </a:lnTo>
                  <a:lnTo>
                    <a:pt x="9144" y="545592"/>
                  </a:lnTo>
                  <a:lnTo>
                    <a:pt x="3048" y="539496"/>
                  </a:lnTo>
                  <a:lnTo>
                    <a:pt x="9144" y="539496"/>
                  </a:lnTo>
                  <a:lnTo>
                    <a:pt x="9144" y="12192"/>
                  </a:lnTo>
                  <a:lnTo>
                    <a:pt x="3048" y="12192"/>
                  </a:lnTo>
                  <a:lnTo>
                    <a:pt x="9144" y="6096"/>
                  </a:lnTo>
                  <a:lnTo>
                    <a:pt x="822960" y="6096"/>
                  </a:lnTo>
                  <a:lnTo>
                    <a:pt x="822960" y="0"/>
                  </a:lnTo>
                  <a:close/>
                </a:path>
                <a:path w="822959" h="551814">
                  <a:moveTo>
                    <a:pt x="9144" y="539496"/>
                  </a:moveTo>
                  <a:lnTo>
                    <a:pt x="3048" y="539496"/>
                  </a:lnTo>
                  <a:lnTo>
                    <a:pt x="9144" y="545592"/>
                  </a:lnTo>
                  <a:lnTo>
                    <a:pt x="9144" y="539496"/>
                  </a:lnTo>
                  <a:close/>
                </a:path>
                <a:path w="822959" h="551814">
                  <a:moveTo>
                    <a:pt x="810768" y="539496"/>
                  </a:moveTo>
                  <a:lnTo>
                    <a:pt x="9144" y="539496"/>
                  </a:lnTo>
                  <a:lnTo>
                    <a:pt x="9144" y="545592"/>
                  </a:lnTo>
                  <a:lnTo>
                    <a:pt x="810768" y="545592"/>
                  </a:lnTo>
                  <a:lnTo>
                    <a:pt x="810768" y="539496"/>
                  </a:lnTo>
                  <a:close/>
                </a:path>
                <a:path w="822959" h="551814">
                  <a:moveTo>
                    <a:pt x="810768" y="6096"/>
                  </a:moveTo>
                  <a:lnTo>
                    <a:pt x="810768" y="545592"/>
                  </a:lnTo>
                  <a:lnTo>
                    <a:pt x="816864" y="539496"/>
                  </a:lnTo>
                  <a:lnTo>
                    <a:pt x="822960" y="539496"/>
                  </a:lnTo>
                  <a:lnTo>
                    <a:pt x="822960" y="12192"/>
                  </a:lnTo>
                  <a:lnTo>
                    <a:pt x="816864" y="12192"/>
                  </a:lnTo>
                  <a:lnTo>
                    <a:pt x="810768" y="6096"/>
                  </a:lnTo>
                  <a:close/>
                </a:path>
                <a:path w="822959" h="551814">
                  <a:moveTo>
                    <a:pt x="822960" y="539496"/>
                  </a:moveTo>
                  <a:lnTo>
                    <a:pt x="816864" y="539496"/>
                  </a:lnTo>
                  <a:lnTo>
                    <a:pt x="810768" y="545592"/>
                  </a:lnTo>
                  <a:lnTo>
                    <a:pt x="822960" y="545592"/>
                  </a:lnTo>
                  <a:lnTo>
                    <a:pt x="822960" y="539496"/>
                  </a:lnTo>
                  <a:close/>
                </a:path>
                <a:path w="822959" h="551814">
                  <a:moveTo>
                    <a:pt x="9144" y="6096"/>
                  </a:moveTo>
                  <a:lnTo>
                    <a:pt x="3048" y="12192"/>
                  </a:lnTo>
                  <a:lnTo>
                    <a:pt x="9144" y="12192"/>
                  </a:lnTo>
                  <a:lnTo>
                    <a:pt x="9144" y="6096"/>
                  </a:lnTo>
                  <a:close/>
                </a:path>
                <a:path w="822959" h="551814">
                  <a:moveTo>
                    <a:pt x="810768" y="6096"/>
                  </a:moveTo>
                  <a:lnTo>
                    <a:pt x="9144" y="6096"/>
                  </a:lnTo>
                  <a:lnTo>
                    <a:pt x="9144" y="12192"/>
                  </a:lnTo>
                  <a:lnTo>
                    <a:pt x="810768" y="12192"/>
                  </a:lnTo>
                  <a:lnTo>
                    <a:pt x="810768" y="6096"/>
                  </a:lnTo>
                  <a:close/>
                </a:path>
                <a:path w="822959" h="551814">
                  <a:moveTo>
                    <a:pt x="822960" y="6096"/>
                  </a:moveTo>
                  <a:lnTo>
                    <a:pt x="810768" y="6096"/>
                  </a:lnTo>
                  <a:lnTo>
                    <a:pt x="816864" y="12192"/>
                  </a:lnTo>
                  <a:lnTo>
                    <a:pt x="822960" y="12192"/>
                  </a:lnTo>
                  <a:lnTo>
                    <a:pt x="82296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44639" y="5949695"/>
              <a:ext cx="1737360" cy="539750"/>
            </a:xfrm>
            <a:custGeom>
              <a:avLst/>
              <a:gdLst/>
              <a:ahLst/>
              <a:cxnLst/>
              <a:rect l="l" t="t" r="r" b="b"/>
              <a:pathLst>
                <a:path w="1737359" h="539750">
                  <a:moveTo>
                    <a:pt x="173736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539496"/>
                  </a:lnTo>
                  <a:lnTo>
                    <a:pt x="1737360" y="539496"/>
                  </a:lnTo>
                  <a:lnTo>
                    <a:pt x="1737360" y="6096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38543" y="5943599"/>
              <a:ext cx="1750060" cy="548640"/>
            </a:xfrm>
            <a:custGeom>
              <a:avLst/>
              <a:gdLst/>
              <a:ahLst/>
              <a:cxnLst/>
              <a:rect l="l" t="t" r="r" b="b"/>
              <a:pathLst>
                <a:path w="1750059" h="548639">
                  <a:moveTo>
                    <a:pt x="1749552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1749552" y="548640"/>
                  </a:lnTo>
                  <a:lnTo>
                    <a:pt x="1749552" y="545591"/>
                  </a:lnTo>
                  <a:lnTo>
                    <a:pt x="9144" y="545591"/>
                  </a:lnTo>
                  <a:lnTo>
                    <a:pt x="6096" y="539496"/>
                  </a:lnTo>
                  <a:lnTo>
                    <a:pt x="9144" y="539496"/>
                  </a:lnTo>
                  <a:lnTo>
                    <a:pt x="9144" y="9143"/>
                  </a:lnTo>
                  <a:lnTo>
                    <a:pt x="6096" y="9143"/>
                  </a:lnTo>
                  <a:lnTo>
                    <a:pt x="9144" y="6095"/>
                  </a:lnTo>
                  <a:lnTo>
                    <a:pt x="1749552" y="6095"/>
                  </a:lnTo>
                  <a:lnTo>
                    <a:pt x="1749552" y="0"/>
                  </a:lnTo>
                  <a:close/>
                </a:path>
                <a:path w="1750059" h="548639">
                  <a:moveTo>
                    <a:pt x="9144" y="539496"/>
                  </a:moveTo>
                  <a:lnTo>
                    <a:pt x="6096" y="539496"/>
                  </a:lnTo>
                  <a:lnTo>
                    <a:pt x="9144" y="545591"/>
                  </a:lnTo>
                  <a:lnTo>
                    <a:pt x="9144" y="539496"/>
                  </a:lnTo>
                  <a:close/>
                </a:path>
                <a:path w="1750059" h="548639">
                  <a:moveTo>
                    <a:pt x="1740407" y="539496"/>
                  </a:moveTo>
                  <a:lnTo>
                    <a:pt x="9144" y="539496"/>
                  </a:lnTo>
                  <a:lnTo>
                    <a:pt x="9144" y="545591"/>
                  </a:lnTo>
                  <a:lnTo>
                    <a:pt x="1740407" y="545591"/>
                  </a:lnTo>
                  <a:lnTo>
                    <a:pt x="1740407" y="539496"/>
                  </a:lnTo>
                  <a:close/>
                </a:path>
                <a:path w="1750059" h="548639">
                  <a:moveTo>
                    <a:pt x="1740407" y="6095"/>
                  </a:moveTo>
                  <a:lnTo>
                    <a:pt x="1740407" y="545591"/>
                  </a:lnTo>
                  <a:lnTo>
                    <a:pt x="1743455" y="539496"/>
                  </a:lnTo>
                  <a:lnTo>
                    <a:pt x="1749552" y="539496"/>
                  </a:lnTo>
                  <a:lnTo>
                    <a:pt x="1749552" y="9143"/>
                  </a:lnTo>
                  <a:lnTo>
                    <a:pt x="1743455" y="9143"/>
                  </a:lnTo>
                  <a:lnTo>
                    <a:pt x="1740407" y="6095"/>
                  </a:lnTo>
                  <a:close/>
                </a:path>
                <a:path w="1750059" h="548639">
                  <a:moveTo>
                    <a:pt x="1749552" y="539496"/>
                  </a:moveTo>
                  <a:lnTo>
                    <a:pt x="1743455" y="539496"/>
                  </a:lnTo>
                  <a:lnTo>
                    <a:pt x="1740407" y="545591"/>
                  </a:lnTo>
                  <a:lnTo>
                    <a:pt x="1749552" y="545591"/>
                  </a:lnTo>
                  <a:lnTo>
                    <a:pt x="1749552" y="539496"/>
                  </a:lnTo>
                  <a:close/>
                </a:path>
                <a:path w="1750059" h="548639">
                  <a:moveTo>
                    <a:pt x="9144" y="6095"/>
                  </a:moveTo>
                  <a:lnTo>
                    <a:pt x="6096" y="9143"/>
                  </a:lnTo>
                  <a:lnTo>
                    <a:pt x="9144" y="9143"/>
                  </a:lnTo>
                  <a:lnTo>
                    <a:pt x="9144" y="6095"/>
                  </a:lnTo>
                  <a:close/>
                </a:path>
                <a:path w="1750059" h="548639">
                  <a:moveTo>
                    <a:pt x="1740407" y="6095"/>
                  </a:moveTo>
                  <a:lnTo>
                    <a:pt x="9144" y="6095"/>
                  </a:lnTo>
                  <a:lnTo>
                    <a:pt x="9144" y="9143"/>
                  </a:lnTo>
                  <a:lnTo>
                    <a:pt x="1740407" y="9143"/>
                  </a:lnTo>
                  <a:lnTo>
                    <a:pt x="1740407" y="6095"/>
                  </a:lnTo>
                  <a:close/>
                </a:path>
                <a:path w="1750059" h="548639">
                  <a:moveTo>
                    <a:pt x="1749552" y="6095"/>
                  </a:moveTo>
                  <a:lnTo>
                    <a:pt x="1740407" y="6095"/>
                  </a:lnTo>
                  <a:lnTo>
                    <a:pt x="1743455" y="9143"/>
                  </a:lnTo>
                  <a:lnTo>
                    <a:pt x="1749552" y="9143"/>
                  </a:lnTo>
                  <a:lnTo>
                    <a:pt x="1749552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44639" y="4876799"/>
              <a:ext cx="927100" cy="1079500"/>
            </a:xfrm>
            <a:custGeom>
              <a:avLst/>
              <a:gdLst/>
              <a:ahLst/>
              <a:cxnLst/>
              <a:rect l="l" t="t" r="r" b="b"/>
              <a:pathLst>
                <a:path w="927100" h="1079500">
                  <a:moveTo>
                    <a:pt x="926591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926591" y="1078992"/>
                  </a:lnTo>
                  <a:lnTo>
                    <a:pt x="926591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38543" y="4870703"/>
              <a:ext cx="935990" cy="1091565"/>
            </a:xfrm>
            <a:custGeom>
              <a:avLst/>
              <a:gdLst/>
              <a:ahLst/>
              <a:cxnLst/>
              <a:rect l="l" t="t" r="r" b="b"/>
              <a:pathLst>
                <a:path w="935990" h="1091564">
                  <a:moveTo>
                    <a:pt x="935735" y="0"/>
                  </a:moveTo>
                  <a:lnTo>
                    <a:pt x="0" y="0"/>
                  </a:lnTo>
                  <a:lnTo>
                    <a:pt x="0" y="1091184"/>
                  </a:lnTo>
                  <a:lnTo>
                    <a:pt x="935735" y="1091184"/>
                  </a:lnTo>
                  <a:lnTo>
                    <a:pt x="935735" y="1085088"/>
                  </a:lnTo>
                  <a:lnTo>
                    <a:pt x="9144" y="1085088"/>
                  </a:lnTo>
                  <a:lnTo>
                    <a:pt x="6096" y="1082040"/>
                  </a:lnTo>
                  <a:lnTo>
                    <a:pt x="9144" y="1082040"/>
                  </a:lnTo>
                  <a:lnTo>
                    <a:pt x="9144" y="12192"/>
                  </a:lnTo>
                  <a:lnTo>
                    <a:pt x="6096" y="12192"/>
                  </a:lnTo>
                  <a:lnTo>
                    <a:pt x="9144" y="6096"/>
                  </a:lnTo>
                  <a:lnTo>
                    <a:pt x="935735" y="6096"/>
                  </a:lnTo>
                  <a:lnTo>
                    <a:pt x="935735" y="0"/>
                  </a:lnTo>
                  <a:close/>
                </a:path>
                <a:path w="935990" h="1091564">
                  <a:moveTo>
                    <a:pt x="9144" y="1082040"/>
                  </a:moveTo>
                  <a:lnTo>
                    <a:pt x="6096" y="1082040"/>
                  </a:lnTo>
                  <a:lnTo>
                    <a:pt x="9144" y="1085088"/>
                  </a:lnTo>
                  <a:lnTo>
                    <a:pt x="9144" y="1082040"/>
                  </a:lnTo>
                  <a:close/>
                </a:path>
                <a:path w="935990" h="1091564">
                  <a:moveTo>
                    <a:pt x="926591" y="1082040"/>
                  </a:moveTo>
                  <a:lnTo>
                    <a:pt x="9144" y="1082040"/>
                  </a:lnTo>
                  <a:lnTo>
                    <a:pt x="9144" y="1085088"/>
                  </a:lnTo>
                  <a:lnTo>
                    <a:pt x="926591" y="1085088"/>
                  </a:lnTo>
                  <a:lnTo>
                    <a:pt x="926591" y="1082040"/>
                  </a:lnTo>
                  <a:close/>
                </a:path>
                <a:path w="935990" h="1091564">
                  <a:moveTo>
                    <a:pt x="926591" y="6096"/>
                  </a:moveTo>
                  <a:lnTo>
                    <a:pt x="926591" y="1085088"/>
                  </a:lnTo>
                  <a:lnTo>
                    <a:pt x="932687" y="1082040"/>
                  </a:lnTo>
                  <a:lnTo>
                    <a:pt x="935735" y="1082040"/>
                  </a:lnTo>
                  <a:lnTo>
                    <a:pt x="935735" y="12192"/>
                  </a:lnTo>
                  <a:lnTo>
                    <a:pt x="932687" y="12192"/>
                  </a:lnTo>
                  <a:lnTo>
                    <a:pt x="926591" y="6096"/>
                  </a:lnTo>
                  <a:close/>
                </a:path>
                <a:path w="935990" h="1091564">
                  <a:moveTo>
                    <a:pt x="935735" y="1082040"/>
                  </a:moveTo>
                  <a:lnTo>
                    <a:pt x="932687" y="1082040"/>
                  </a:lnTo>
                  <a:lnTo>
                    <a:pt x="926591" y="1085088"/>
                  </a:lnTo>
                  <a:lnTo>
                    <a:pt x="935735" y="1085088"/>
                  </a:lnTo>
                  <a:lnTo>
                    <a:pt x="935735" y="1082040"/>
                  </a:lnTo>
                  <a:close/>
                </a:path>
                <a:path w="935990" h="1091564">
                  <a:moveTo>
                    <a:pt x="9144" y="6096"/>
                  </a:moveTo>
                  <a:lnTo>
                    <a:pt x="6096" y="12192"/>
                  </a:lnTo>
                  <a:lnTo>
                    <a:pt x="9144" y="12192"/>
                  </a:lnTo>
                  <a:lnTo>
                    <a:pt x="9144" y="6096"/>
                  </a:lnTo>
                  <a:close/>
                </a:path>
                <a:path w="935990" h="1091564">
                  <a:moveTo>
                    <a:pt x="926591" y="6096"/>
                  </a:moveTo>
                  <a:lnTo>
                    <a:pt x="9144" y="6096"/>
                  </a:lnTo>
                  <a:lnTo>
                    <a:pt x="9144" y="12192"/>
                  </a:lnTo>
                  <a:lnTo>
                    <a:pt x="926591" y="12192"/>
                  </a:lnTo>
                  <a:lnTo>
                    <a:pt x="926591" y="6096"/>
                  </a:lnTo>
                  <a:close/>
                </a:path>
                <a:path w="935990" h="1091564">
                  <a:moveTo>
                    <a:pt x="935735" y="6096"/>
                  </a:moveTo>
                  <a:lnTo>
                    <a:pt x="926591" y="6096"/>
                  </a:lnTo>
                  <a:lnTo>
                    <a:pt x="932687" y="12192"/>
                  </a:lnTo>
                  <a:lnTo>
                    <a:pt x="935735" y="12192"/>
                  </a:lnTo>
                  <a:lnTo>
                    <a:pt x="935735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501773" y="3985298"/>
            <a:ext cx="2872023" cy="1826466"/>
            <a:chOff x="4194047" y="3069335"/>
            <a:chExt cx="2676398" cy="1630934"/>
          </a:xfrm>
        </p:grpSpPr>
        <p:sp>
          <p:nvSpPr>
            <p:cNvPr id="27" name="object 27"/>
            <p:cNvSpPr/>
            <p:nvPr/>
          </p:nvSpPr>
          <p:spPr>
            <a:xfrm>
              <a:off x="5940551" y="3084575"/>
              <a:ext cx="927100" cy="1609725"/>
            </a:xfrm>
            <a:custGeom>
              <a:avLst/>
              <a:gdLst/>
              <a:ahLst/>
              <a:cxnLst/>
              <a:rect l="l" t="t" r="r" b="b"/>
              <a:pathLst>
                <a:path w="927100" h="1609725">
                  <a:moveTo>
                    <a:pt x="926592" y="0"/>
                  </a:moveTo>
                  <a:lnTo>
                    <a:pt x="0" y="0"/>
                  </a:lnTo>
                  <a:lnTo>
                    <a:pt x="0" y="1609344"/>
                  </a:lnTo>
                  <a:lnTo>
                    <a:pt x="926592" y="1609344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34455" y="3078479"/>
              <a:ext cx="935990" cy="1621790"/>
            </a:xfrm>
            <a:custGeom>
              <a:avLst/>
              <a:gdLst/>
              <a:ahLst/>
              <a:cxnLst/>
              <a:rect l="l" t="t" r="r" b="b"/>
              <a:pathLst>
                <a:path w="935990" h="1621789">
                  <a:moveTo>
                    <a:pt x="935736" y="0"/>
                  </a:moveTo>
                  <a:lnTo>
                    <a:pt x="0" y="0"/>
                  </a:lnTo>
                  <a:lnTo>
                    <a:pt x="0" y="1621536"/>
                  </a:lnTo>
                  <a:lnTo>
                    <a:pt x="935736" y="1621536"/>
                  </a:lnTo>
                  <a:lnTo>
                    <a:pt x="935736" y="1615440"/>
                  </a:lnTo>
                  <a:lnTo>
                    <a:pt x="9144" y="1615440"/>
                  </a:lnTo>
                  <a:lnTo>
                    <a:pt x="6096" y="1609344"/>
                  </a:lnTo>
                  <a:lnTo>
                    <a:pt x="9144" y="1609344"/>
                  </a:lnTo>
                  <a:lnTo>
                    <a:pt x="9144" y="9144"/>
                  </a:lnTo>
                  <a:lnTo>
                    <a:pt x="6096" y="9144"/>
                  </a:lnTo>
                  <a:lnTo>
                    <a:pt x="9144" y="6096"/>
                  </a:lnTo>
                  <a:lnTo>
                    <a:pt x="935736" y="6096"/>
                  </a:lnTo>
                  <a:lnTo>
                    <a:pt x="935736" y="0"/>
                  </a:lnTo>
                  <a:close/>
                </a:path>
                <a:path w="935990" h="1621789">
                  <a:moveTo>
                    <a:pt x="9144" y="1609344"/>
                  </a:moveTo>
                  <a:lnTo>
                    <a:pt x="6096" y="1609344"/>
                  </a:lnTo>
                  <a:lnTo>
                    <a:pt x="9144" y="1615440"/>
                  </a:lnTo>
                  <a:lnTo>
                    <a:pt x="9144" y="1609344"/>
                  </a:lnTo>
                  <a:close/>
                </a:path>
                <a:path w="935990" h="1621789">
                  <a:moveTo>
                    <a:pt x="926592" y="1609344"/>
                  </a:moveTo>
                  <a:lnTo>
                    <a:pt x="9144" y="1609344"/>
                  </a:lnTo>
                  <a:lnTo>
                    <a:pt x="9144" y="1615440"/>
                  </a:lnTo>
                  <a:lnTo>
                    <a:pt x="926592" y="1615440"/>
                  </a:lnTo>
                  <a:lnTo>
                    <a:pt x="926592" y="1609344"/>
                  </a:lnTo>
                  <a:close/>
                </a:path>
                <a:path w="935990" h="1621789">
                  <a:moveTo>
                    <a:pt x="926592" y="6096"/>
                  </a:moveTo>
                  <a:lnTo>
                    <a:pt x="926592" y="1615440"/>
                  </a:lnTo>
                  <a:lnTo>
                    <a:pt x="932688" y="1609344"/>
                  </a:lnTo>
                  <a:lnTo>
                    <a:pt x="935736" y="1609344"/>
                  </a:lnTo>
                  <a:lnTo>
                    <a:pt x="935736" y="9144"/>
                  </a:lnTo>
                  <a:lnTo>
                    <a:pt x="932688" y="9144"/>
                  </a:lnTo>
                  <a:lnTo>
                    <a:pt x="926592" y="6096"/>
                  </a:lnTo>
                  <a:close/>
                </a:path>
                <a:path w="935990" h="1621789">
                  <a:moveTo>
                    <a:pt x="935736" y="1609344"/>
                  </a:moveTo>
                  <a:lnTo>
                    <a:pt x="932688" y="1609344"/>
                  </a:lnTo>
                  <a:lnTo>
                    <a:pt x="926592" y="1615440"/>
                  </a:lnTo>
                  <a:lnTo>
                    <a:pt x="935736" y="1615440"/>
                  </a:lnTo>
                  <a:lnTo>
                    <a:pt x="935736" y="1609344"/>
                  </a:lnTo>
                  <a:close/>
                </a:path>
                <a:path w="935990" h="1621789">
                  <a:moveTo>
                    <a:pt x="9144" y="6096"/>
                  </a:moveTo>
                  <a:lnTo>
                    <a:pt x="6096" y="9144"/>
                  </a:lnTo>
                  <a:lnTo>
                    <a:pt x="9144" y="9144"/>
                  </a:lnTo>
                  <a:lnTo>
                    <a:pt x="9144" y="6096"/>
                  </a:lnTo>
                  <a:close/>
                </a:path>
                <a:path w="935990" h="1621789">
                  <a:moveTo>
                    <a:pt x="926592" y="6096"/>
                  </a:moveTo>
                  <a:lnTo>
                    <a:pt x="9144" y="6096"/>
                  </a:lnTo>
                  <a:lnTo>
                    <a:pt x="9144" y="9144"/>
                  </a:lnTo>
                  <a:lnTo>
                    <a:pt x="926592" y="9144"/>
                  </a:lnTo>
                  <a:lnTo>
                    <a:pt x="926592" y="6096"/>
                  </a:lnTo>
                  <a:close/>
                </a:path>
                <a:path w="935990" h="1621789">
                  <a:moveTo>
                    <a:pt x="935736" y="6096"/>
                  </a:moveTo>
                  <a:lnTo>
                    <a:pt x="926592" y="6096"/>
                  </a:lnTo>
                  <a:lnTo>
                    <a:pt x="932688" y="9144"/>
                  </a:lnTo>
                  <a:lnTo>
                    <a:pt x="935736" y="9144"/>
                  </a:lnTo>
                  <a:lnTo>
                    <a:pt x="93573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26735" y="3075431"/>
              <a:ext cx="814069" cy="539750"/>
            </a:xfrm>
            <a:custGeom>
              <a:avLst/>
              <a:gdLst/>
              <a:ahLst/>
              <a:cxnLst/>
              <a:rect l="l" t="t" r="r" b="b"/>
              <a:pathLst>
                <a:path w="814070" h="539750">
                  <a:moveTo>
                    <a:pt x="813815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813815" y="539495"/>
                  </a:lnTo>
                  <a:lnTo>
                    <a:pt x="813815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20639" y="3069335"/>
              <a:ext cx="822960" cy="548640"/>
            </a:xfrm>
            <a:custGeom>
              <a:avLst/>
              <a:gdLst/>
              <a:ahLst/>
              <a:cxnLst/>
              <a:rect l="l" t="t" r="r" b="b"/>
              <a:pathLst>
                <a:path w="822960" h="548639">
                  <a:moveTo>
                    <a:pt x="82296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822960" y="548639"/>
                  </a:lnTo>
                  <a:lnTo>
                    <a:pt x="822960" y="545591"/>
                  </a:lnTo>
                  <a:lnTo>
                    <a:pt x="9144" y="545591"/>
                  </a:lnTo>
                  <a:lnTo>
                    <a:pt x="6096" y="539496"/>
                  </a:lnTo>
                  <a:lnTo>
                    <a:pt x="9144" y="539496"/>
                  </a:lnTo>
                  <a:lnTo>
                    <a:pt x="9144" y="9143"/>
                  </a:lnTo>
                  <a:lnTo>
                    <a:pt x="6096" y="9143"/>
                  </a:lnTo>
                  <a:lnTo>
                    <a:pt x="9144" y="6096"/>
                  </a:lnTo>
                  <a:lnTo>
                    <a:pt x="822960" y="6096"/>
                  </a:lnTo>
                  <a:lnTo>
                    <a:pt x="822960" y="0"/>
                  </a:lnTo>
                  <a:close/>
                </a:path>
                <a:path w="822960" h="548639">
                  <a:moveTo>
                    <a:pt x="9144" y="539496"/>
                  </a:moveTo>
                  <a:lnTo>
                    <a:pt x="6096" y="539496"/>
                  </a:lnTo>
                  <a:lnTo>
                    <a:pt x="9144" y="545591"/>
                  </a:lnTo>
                  <a:lnTo>
                    <a:pt x="9144" y="539496"/>
                  </a:lnTo>
                  <a:close/>
                </a:path>
                <a:path w="822960" h="548639">
                  <a:moveTo>
                    <a:pt x="813815" y="539496"/>
                  </a:moveTo>
                  <a:lnTo>
                    <a:pt x="9144" y="539496"/>
                  </a:lnTo>
                  <a:lnTo>
                    <a:pt x="9144" y="545591"/>
                  </a:lnTo>
                  <a:lnTo>
                    <a:pt x="813815" y="545591"/>
                  </a:lnTo>
                  <a:lnTo>
                    <a:pt x="813815" y="539496"/>
                  </a:lnTo>
                  <a:close/>
                </a:path>
                <a:path w="822960" h="548639">
                  <a:moveTo>
                    <a:pt x="813815" y="6096"/>
                  </a:moveTo>
                  <a:lnTo>
                    <a:pt x="813815" y="545591"/>
                  </a:lnTo>
                  <a:lnTo>
                    <a:pt x="819912" y="539496"/>
                  </a:lnTo>
                  <a:lnTo>
                    <a:pt x="822960" y="539496"/>
                  </a:lnTo>
                  <a:lnTo>
                    <a:pt x="822960" y="9143"/>
                  </a:lnTo>
                  <a:lnTo>
                    <a:pt x="819912" y="9143"/>
                  </a:lnTo>
                  <a:lnTo>
                    <a:pt x="813815" y="6096"/>
                  </a:lnTo>
                  <a:close/>
                </a:path>
                <a:path w="822960" h="548639">
                  <a:moveTo>
                    <a:pt x="822960" y="539496"/>
                  </a:moveTo>
                  <a:lnTo>
                    <a:pt x="819912" y="539496"/>
                  </a:lnTo>
                  <a:lnTo>
                    <a:pt x="813815" y="545591"/>
                  </a:lnTo>
                  <a:lnTo>
                    <a:pt x="822960" y="545591"/>
                  </a:lnTo>
                  <a:lnTo>
                    <a:pt x="822960" y="539496"/>
                  </a:lnTo>
                  <a:close/>
                </a:path>
                <a:path w="822960" h="548639">
                  <a:moveTo>
                    <a:pt x="9144" y="6096"/>
                  </a:moveTo>
                  <a:lnTo>
                    <a:pt x="6096" y="9143"/>
                  </a:lnTo>
                  <a:lnTo>
                    <a:pt x="9144" y="9143"/>
                  </a:lnTo>
                  <a:lnTo>
                    <a:pt x="9144" y="6096"/>
                  </a:lnTo>
                  <a:close/>
                </a:path>
                <a:path w="822960" h="548639">
                  <a:moveTo>
                    <a:pt x="813815" y="6096"/>
                  </a:moveTo>
                  <a:lnTo>
                    <a:pt x="9144" y="6096"/>
                  </a:lnTo>
                  <a:lnTo>
                    <a:pt x="9144" y="9143"/>
                  </a:lnTo>
                  <a:lnTo>
                    <a:pt x="813815" y="9143"/>
                  </a:lnTo>
                  <a:lnTo>
                    <a:pt x="813815" y="6096"/>
                  </a:lnTo>
                  <a:close/>
                </a:path>
                <a:path w="822960" h="548639">
                  <a:moveTo>
                    <a:pt x="822960" y="6096"/>
                  </a:moveTo>
                  <a:lnTo>
                    <a:pt x="813815" y="6096"/>
                  </a:lnTo>
                  <a:lnTo>
                    <a:pt x="819912" y="9143"/>
                  </a:lnTo>
                  <a:lnTo>
                    <a:pt x="822960" y="9143"/>
                  </a:lnTo>
                  <a:lnTo>
                    <a:pt x="82296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26735" y="3614927"/>
              <a:ext cx="814069" cy="539750"/>
            </a:xfrm>
            <a:custGeom>
              <a:avLst/>
              <a:gdLst/>
              <a:ahLst/>
              <a:cxnLst/>
              <a:rect l="l" t="t" r="r" b="b"/>
              <a:pathLst>
                <a:path w="814070" h="539750">
                  <a:moveTo>
                    <a:pt x="813815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813815" y="539496"/>
                  </a:lnTo>
                  <a:lnTo>
                    <a:pt x="813815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20639" y="3608831"/>
              <a:ext cx="822960" cy="551815"/>
            </a:xfrm>
            <a:custGeom>
              <a:avLst/>
              <a:gdLst/>
              <a:ahLst/>
              <a:cxnLst/>
              <a:rect l="l" t="t" r="r" b="b"/>
              <a:pathLst>
                <a:path w="822960" h="551814">
                  <a:moveTo>
                    <a:pt x="822960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822960" y="551688"/>
                  </a:lnTo>
                  <a:lnTo>
                    <a:pt x="822960" y="545591"/>
                  </a:lnTo>
                  <a:lnTo>
                    <a:pt x="9144" y="545591"/>
                  </a:lnTo>
                  <a:lnTo>
                    <a:pt x="6096" y="539495"/>
                  </a:lnTo>
                  <a:lnTo>
                    <a:pt x="9144" y="539495"/>
                  </a:lnTo>
                  <a:lnTo>
                    <a:pt x="9144" y="9143"/>
                  </a:lnTo>
                  <a:lnTo>
                    <a:pt x="6096" y="9143"/>
                  </a:lnTo>
                  <a:lnTo>
                    <a:pt x="9144" y="6095"/>
                  </a:lnTo>
                  <a:lnTo>
                    <a:pt x="822960" y="6095"/>
                  </a:lnTo>
                  <a:lnTo>
                    <a:pt x="822960" y="0"/>
                  </a:lnTo>
                  <a:close/>
                </a:path>
                <a:path w="822960" h="551814">
                  <a:moveTo>
                    <a:pt x="9144" y="539495"/>
                  </a:moveTo>
                  <a:lnTo>
                    <a:pt x="6096" y="539495"/>
                  </a:lnTo>
                  <a:lnTo>
                    <a:pt x="9144" y="545591"/>
                  </a:lnTo>
                  <a:lnTo>
                    <a:pt x="9144" y="539495"/>
                  </a:lnTo>
                  <a:close/>
                </a:path>
                <a:path w="822960" h="551814">
                  <a:moveTo>
                    <a:pt x="813815" y="539495"/>
                  </a:moveTo>
                  <a:lnTo>
                    <a:pt x="9144" y="539495"/>
                  </a:lnTo>
                  <a:lnTo>
                    <a:pt x="9144" y="545591"/>
                  </a:lnTo>
                  <a:lnTo>
                    <a:pt x="813815" y="545591"/>
                  </a:lnTo>
                  <a:lnTo>
                    <a:pt x="813815" y="539495"/>
                  </a:lnTo>
                  <a:close/>
                </a:path>
                <a:path w="822960" h="551814">
                  <a:moveTo>
                    <a:pt x="813815" y="6095"/>
                  </a:moveTo>
                  <a:lnTo>
                    <a:pt x="813815" y="545591"/>
                  </a:lnTo>
                  <a:lnTo>
                    <a:pt x="819912" y="539495"/>
                  </a:lnTo>
                  <a:lnTo>
                    <a:pt x="822960" y="539495"/>
                  </a:lnTo>
                  <a:lnTo>
                    <a:pt x="822960" y="9143"/>
                  </a:lnTo>
                  <a:lnTo>
                    <a:pt x="819912" y="9143"/>
                  </a:lnTo>
                  <a:lnTo>
                    <a:pt x="813815" y="6095"/>
                  </a:lnTo>
                  <a:close/>
                </a:path>
                <a:path w="822960" h="551814">
                  <a:moveTo>
                    <a:pt x="822960" y="539495"/>
                  </a:moveTo>
                  <a:lnTo>
                    <a:pt x="819912" y="539495"/>
                  </a:lnTo>
                  <a:lnTo>
                    <a:pt x="813815" y="545591"/>
                  </a:lnTo>
                  <a:lnTo>
                    <a:pt x="822960" y="545591"/>
                  </a:lnTo>
                  <a:lnTo>
                    <a:pt x="822960" y="539495"/>
                  </a:lnTo>
                  <a:close/>
                </a:path>
                <a:path w="822960" h="551814">
                  <a:moveTo>
                    <a:pt x="9144" y="6095"/>
                  </a:moveTo>
                  <a:lnTo>
                    <a:pt x="6096" y="9143"/>
                  </a:lnTo>
                  <a:lnTo>
                    <a:pt x="9144" y="9143"/>
                  </a:lnTo>
                  <a:lnTo>
                    <a:pt x="9144" y="6095"/>
                  </a:lnTo>
                  <a:close/>
                </a:path>
                <a:path w="822960" h="551814">
                  <a:moveTo>
                    <a:pt x="813815" y="6095"/>
                  </a:moveTo>
                  <a:lnTo>
                    <a:pt x="9144" y="6095"/>
                  </a:lnTo>
                  <a:lnTo>
                    <a:pt x="9144" y="9143"/>
                  </a:lnTo>
                  <a:lnTo>
                    <a:pt x="813815" y="9143"/>
                  </a:lnTo>
                  <a:lnTo>
                    <a:pt x="813815" y="6095"/>
                  </a:lnTo>
                  <a:close/>
                </a:path>
                <a:path w="822960" h="551814">
                  <a:moveTo>
                    <a:pt x="822960" y="6095"/>
                  </a:moveTo>
                  <a:lnTo>
                    <a:pt x="813815" y="6095"/>
                  </a:lnTo>
                  <a:lnTo>
                    <a:pt x="819912" y="9143"/>
                  </a:lnTo>
                  <a:lnTo>
                    <a:pt x="822960" y="9143"/>
                  </a:lnTo>
                  <a:lnTo>
                    <a:pt x="822960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26735" y="4154423"/>
              <a:ext cx="814069" cy="539750"/>
            </a:xfrm>
            <a:custGeom>
              <a:avLst/>
              <a:gdLst/>
              <a:ahLst/>
              <a:cxnLst/>
              <a:rect l="l" t="t" r="r" b="b"/>
              <a:pathLst>
                <a:path w="814070" h="539750">
                  <a:moveTo>
                    <a:pt x="813815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813815" y="539495"/>
                  </a:lnTo>
                  <a:lnTo>
                    <a:pt x="813815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20639" y="4148327"/>
              <a:ext cx="822960" cy="551815"/>
            </a:xfrm>
            <a:custGeom>
              <a:avLst/>
              <a:gdLst/>
              <a:ahLst/>
              <a:cxnLst/>
              <a:rect l="l" t="t" r="r" b="b"/>
              <a:pathLst>
                <a:path w="822960" h="551814">
                  <a:moveTo>
                    <a:pt x="822960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822960" y="551688"/>
                  </a:lnTo>
                  <a:lnTo>
                    <a:pt x="822960" y="545592"/>
                  </a:lnTo>
                  <a:lnTo>
                    <a:pt x="9144" y="545592"/>
                  </a:lnTo>
                  <a:lnTo>
                    <a:pt x="6096" y="539496"/>
                  </a:lnTo>
                  <a:lnTo>
                    <a:pt x="9144" y="539496"/>
                  </a:lnTo>
                  <a:lnTo>
                    <a:pt x="9144" y="12192"/>
                  </a:lnTo>
                  <a:lnTo>
                    <a:pt x="6096" y="12192"/>
                  </a:lnTo>
                  <a:lnTo>
                    <a:pt x="9144" y="6096"/>
                  </a:lnTo>
                  <a:lnTo>
                    <a:pt x="822960" y="6096"/>
                  </a:lnTo>
                  <a:lnTo>
                    <a:pt x="822960" y="0"/>
                  </a:lnTo>
                  <a:close/>
                </a:path>
                <a:path w="822960" h="551814">
                  <a:moveTo>
                    <a:pt x="9144" y="539496"/>
                  </a:moveTo>
                  <a:lnTo>
                    <a:pt x="6096" y="539496"/>
                  </a:lnTo>
                  <a:lnTo>
                    <a:pt x="9144" y="545592"/>
                  </a:lnTo>
                  <a:lnTo>
                    <a:pt x="9144" y="539496"/>
                  </a:lnTo>
                  <a:close/>
                </a:path>
                <a:path w="822960" h="551814">
                  <a:moveTo>
                    <a:pt x="813815" y="539496"/>
                  </a:moveTo>
                  <a:lnTo>
                    <a:pt x="9144" y="539496"/>
                  </a:lnTo>
                  <a:lnTo>
                    <a:pt x="9144" y="545592"/>
                  </a:lnTo>
                  <a:lnTo>
                    <a:pt x="813815" y="545592"/>
                  </a:lnTo>
                  <a:lnTo>
                    <a:pt x="813815" y="539496"/>
                  </a:lnTo>
                  <a:close/>
                </a:path>
                <a:path w="822960" h="551814">
                  <a:moveTo>
                    <a:pt x="813815" y="6096"/>
                  </a:moveTo>
                  <a:lnTo>
                    <a:pt x="813815" y="545592"/>
                  </a:lnTo>
                  <a:lnTo>
                    <a:pt x="819912" y="539496"/>
                  </a:lnTo>
                  <a:lnTo>
                    <a:pt x="822960" y="539496"/>
                  </a:lnTo>
                  <a:lnTo>
                    <a:pt x="822960" y="12192"/>
                  </a:lnTo>
                  <a:lnTo>
                    <a:pt x="819912" y="12192"/>
                  </a:lnTo>
                  <a:lnTo>
                    <a:pt x="813815" y="6096"/>
                  </a:lnTo>
                  <a:close/>
                </a:path>
                <a:path w="822960" h="551814">
                  <a:moveTo>
                    <a:pt x="822960" y="539496"/>
                  </a:moveTo>
                  <a:lnTo>
                    <a:pt x="819912" y="539496"/>
                  </a:lnTo>
                  <a:lnTo>
                    <a:pt x="813815" y="545592"/>
                  </a:lnTo>
                  <a:lnTo>
                    <a:pt x="822960" y="545592"/>
                  </a:lnTo>
                  <a:lnTo>
                    <a:pt x="822960" y="539496"/>
                  </a:lnTo>
                  <a:close/>
                </a:path>
                <a:path w="822960" h="551814">
                  <a:moveTo>
                    <a:pt x="9144" y="6096"/>
                  </a:moveTo>
                  <a:lnTo>
                    <a:pt x="6096" y="12192"/>
                  </a:lnTo>
                  <a:lnTo>
                    <a:pt x="9144" y="12192"/>
                  </a:lnTo>
                  <a:lnTo>
                    <a:pt x="9144" y="6096"/>
                  </a:lnTo>
                  <a:close/>
                </a:path>
                <a:path w="822960" h="551814">
                  <a:moveTo>
                    <a:pt x="813815" y="6096"/>
                  </a:moveTo>
                  <a:lnTo>
                    <a:pt x="9144" y="6096"/>
                  </a:lnTo>
                  <a:lnTo>
                    <a:pt x="9144" y="12192"/>
                  </a:lnTo>
                  <a:lnTo>
                    <a:pt x="813815" y="12192"/>
                  </a:lnTo>
                  <a:lnTo>
                    <a:pt x="813815" y="6096"/>
                  </a:lnTo>
                  <a:close/>
                </a:path>
                <a:path w="822960" h="551814">
                  <a:moveTo>
                    <a:pt x="822960" y="6096"/>
                  </a:moveTo>
                  <a:lnTo>
                    <a:pt x="813815" y="6096"/>
                  </a:lnTo>
                  <a:lnTo>
                    <a:pt x="819912" y="12192"/>
                  </a:lnTo>
                  <a:lnTo>
                    <a:pt x="822960" y="12192"/>
                  </a:lnTo>
                  <a:lnTo>
                    <a:pt x="82296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0143" y="3084575"/>
              <a:ext cx="927100" cy="1609725"/>
            </a:xfrm>
            <a:custGeom>
              <a:avLst/>
              <a:gdLst/>
              <a:ahLst/>
              <a:cxnLst/>
              <a:rect l="l" t="t" r="r" b="b"/>
              <a:pathLst>
                <a:path w="927100" h="1609725">
                  <a:moveTo>
                    <a:pt x="926591" y="0"/>
                  </a:moveTo>
                  <a:lnTo>
                    <a:pt x="0" y="0"/>
                  </a:lnTo>
                  <a:lnTo>
                    <a:pt x="0" y="1609344"/>
                  </a:lnTo>
                  <a:lnTo>
                    <a:pt x="926591" y="1609344"/>
                  </a:lnTo>
                  <a:lnTo>
                    <a:pt x="926591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94047" y="3103818"/>
              <a:ext cx="935990" cy="1588005"/>
            </a:xfrm>
            <a:custGeom>
              <a:avLst/>
              <a:gdLst/>
              <a:ahLst/>
              <a:cxnLst/>
              <a:rect l="l" t="t" r="r" b="b"/>
              <a:pathLst>
                <a:path w="935989" h="1621789">
                  <a:moveTo>
                    <a:pt x="935736" y="0"/>
                  </a:moveTo>
                  <a:lnTo>
                    <a:pt x="0" y="0"/>
                  </a:lnTo>
                  <a:lnTo>
                    <a:pt x="0" y="1621536"/>
                  </a:lnTo>
                  <a:lnTo>
                    <a:pt x="935736" y="1621536"/>
                  </a:lnTo>
                  <a:lnTo>
                    <a:pt x="935736" y="1615440"/>
                  </a:lnTo>
                  <a:lnTo>
                    <a:pt x="9143" y="1615440"/>
                  </a:lnTo>
                  <a:lnTo>
                    <a:pt x="6096" y="1609344"/>
                  </a:lnTo>
                  <a:lnTo>
                    <a:pt x="9143" y="1609344"/>
                  </a:lnTo>
                  <a:lnTo>
                    <a:pt x="9143" y="9144"/>
                  </a:lnTo>
                  <a:lnTo>
                    <a:pt x="6096" y="9144"/>
                  </a:lnTo>
                  <a:lnTo>
                    <a:pt x="9143" y="6096"/>
                  </a:lnTo>
                  <a:lnTo>
                    <a:pt x="935736" y="6096"/>
                  </a:lnTo>
                  <a:lnTo>
                    <a:pt x="935736" y="0"/>
                  </a:lnTo>
                  <a:close/>
                </a:path>
                <a:path w="935989" h="1621789">
                  <a:moveTo>
                    <a:pt x="9143" y="1609344"/>
                  </a:moveTo>
                  <a:lnTo>
                    <a:pt x="6096" y="1609344"/>
                  </a:lnTo>
                  <a:lnTo>
                    <a:pt x="9143" y="1615440"/>
                  </a:lnTo>
                  <a:lnTo>
                    <a:pt x="9143" y="1609344"/>
                  </a:lnTo>
                  <a:close/>
                </a:path>
                <a:path w="935989" h="1621789">
                  <a:moveTo>
                    <a:pt x="926591" y="1609344"/>
                  </a:moveTo>
                  <a:lnTo>
                    <a:pt x="9143" y="1609344"/>
                  </a:lnTo>
                  <a:lnTo>
                    <a:pt x="9143" y="1615440"/>
                  </a:lnTo>
                  <a:lnTo>
                    <a:pt x="926591" y="1615440"/>
                  </a:lnTo>
                  <a:lnTo>
                    <a:pt x="926591" y="1609344"/>
                  </a:lnTo>
                  <a:close/>
                </a:path>
                <a:path w="935989" h="1621789">
                  <a:moveTo>
                    <a:pt x="926591" y="6096"/>
                  </a:moveTo>
                  <a:lnTo>
                    <a:pt x="926591" y="1615440"/>
                  </a:lnTo>
                  <a:lnTo>
                    <a:pt x="932688" y="1609344"/>
                  </a:lnTo>
                  <a:lnTo>
                    <a:pt x="935736" y="1609344"/>
                  </a:lnTo>
                  <a:lnTo>
                    <a:pt x="935736" y="9144"/>
                  </a:lnTo>
                  <a:lnTo>
                    <a:pt x="932688" y="9144"/>
                  </a:lnTo>
                  <a:lnTo>
                    <a:pt x="926591" y="6096"/>
                  </a:lnTo>
                  <a:close/>
                </a:path>
                <a:path w="935989" h="1621789">
                  <a:moveTo>
                    <a:pt x="935736" y="1609344"/>
                  </a:moveTo>
                  <a:lnTo>
                    <a:pt x="932688" y="1609344"/>
                  </a:lnTo>
                  <a:lnTo>
                    <a:pt x="926591" y="1615440"/>
                  </a:lnTo>
                  <a:lnTo>
                    <a:pt x="935736" y="1615440"/>
                  </a:lnTo>
                  <a:lnTo>
                    <a:pt x="935736" y="1609344"/>
                  </a:lnTo>
                  <a:close/>
                </a:path>
                <a:path w="935989" h="1621789">
                  <a:moveTo>
                    <a:pt x="9143" y="6096"/>
                  </a:moveTo>
                  <a:lnTo>
                    <a:pt x="6096" y="9144"/>
                  </a:lnTo>
                  <a:lnTo>
                    <a:pt x="9143" y="9144"/>
                  </a:lnTo>
                  <a:lnTo>
                    <a:pt x="9143" y="6096"/>
                  </a:lnTo>
                  <a:close/>
                </a:path>
                <a:path w="935989" h="1621789">
                  <a:moveTo>
                    <a:pt x="926591" y="6096"/>
                  </a:moveTo>
                  <a:lnTo>
                    <a:pt x="9143" y="6096"/>
                  </a:lnTo>
                  <a:lnTo>
                    <a:pt x="9143" y="9144"/>
                  </a:lnTo>
                  <a:lnTo>
                    <a:pt x="926591" y="9144"/>
                  </a:lnTo>
                  <a:lnTo>
                    <a:pt x="926591" y="6096"/>
                  </a:lnTo>
                  <a:close/>
                </a:path>
                <a:path w="935989" h="1621789">
                  <a:moveTo>
                    <a:pt x="935736" y="6096"/>
                  </a:moveTo>
                  <a:lnTo>
                    <a:pt x="926591" y="6096"/>
                  </a:lnTo>
                  <a:lnTo>
                    <a:pt x="932688" y="9144"/>
                  </a:lnTo>
                  <a:lnTo>
                    <a:pt x="935736" y="9144"/>
                  </a:lnTo>
                  <a:lnTo>
                    <a:pt x="93573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9220" y="926083"/>
            <a:ext cx="22174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0"/>
              <a:t>E</a:t>
            </a:r>
            <a:r>
              <a:rPr spc="-425"/>
              <a:t>x</a:t>
            </a:r>
            <a:r>
              <a:rPr spc="-165"/>
              <a:t>e</a:t>
            </a:r>
            <a:r>
              <a:rPr spc="-170"/>
              <a:t>r</a:t>
            </a:r>
            <a:r>
              <a:rPr spc="-355"/>
              <a:t>c</a:t>
            </a:r>
            <a:r>
              <a:rPr spc="-200"/>
              <a:t>í</a:t>
            </a:r>
            <a:r>
              <a:rPr spc="-370"/>
              <a:t>c</a:t>
            </a:r>
            <a:r>
              <a:rPr spc="-25"/>
              <a:t>i</a:t>
            </a:r>
            <a:r>
              <a:rPr spc="-75"/>
              <a:t>o</a:t>
            </a:r>
            <a:r>
              <a:rPr spc="-484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2069083"/>
            <a:ext cx="77997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75">
                <a:latin typeface="Arial"/>
                <a:cs typeface="Arial"/>
              </a:rPr>
              <a:t>Criar </a:t>
            </a:r>
            <a:r>
              <a:rPr sz="3200" spc="-114">
                <a:latin typeface="Arial"/>
                <a:cs typeface="Arial"/>
              </a:rPr>
              <a:t>documento </a:t>
            </a:r>
            <a:r>
              <a:rPr sz="3200" spc="-40">
                <a:latin typeface="Arial"/>
                <a:cs typeface="Arial"/>
              </a:rPr>
              <a:t>html </a:t>
            </a:r>
            <a:r>
              <a:rPr sz="3200" spc="-145">
                <a:latin typeface="Arial"/>
                <a:cs typeface="Arial"/>
              </a:rPr>
              <a:t>semelhante </a:t>
            </a:r>
            <a:r>
              <a:rPr sz="3200" spc="-175">
                <a:latin typeface="Arial"/>
                <a:cs typeface="Arial"/>
              </a:rPr>
              <a:t>ao</a:t>
            </a:r>
            <a:r>
              <a:rPr sz="3200" spc="5">
                <a:latin typeface="Arial"/>
                <a:cs typeface="Arial"/>
              </a:rPr>
              <a:t> </a:t>
            </a:r>
            <a:r>
              <a:rPr sz="3200" spc="-145">
                <a:latin typeface="Arial"/>
                <a:cs typeface="Arial"/>
              </a:rPr>
              <a:t>abaixo: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2368" y="2705685"/>
            <a:ext cx="5899271" cy="463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107" y="6899360"/>
            <a:ext cx="2298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49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0"/>
              </a:spcBef>
            </a:pPr>
            <a:r>
              <a:rPr spc="-890"/>
              <a:t>T</a:t>
            </a:r>
            <a:r>
              <a:rPr spc="-345"/>
              <a:t>a</a:t>
            </a:r>
            <a:r>
              <a:rPr spc="-385"/>
              <a:t>g</a:t>
            </a:r>
            <a:r>
              <a:rPr spc="-484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1970328"/>
            <a:ext cx="5914390" cy="434149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40">
                <a:latin typeface="Arial"/>
                <a:cs typeface="Arial"/>
              </a:rPr>
              <a:t>Cor </a:t>
            </a:r>
            <a:r>
              <a:rPr sz="3200" spc="-150">
                <a:latin typeface="Arial"/>
                <a:cs typeface="Arial"/>
              </a:rPr>
              <a:t>de </a:t>
            </a:r>
            <a:r>
              <a:rPr sz="3200" spc="-70">
                <a:latin typeface="Arial"/>
                <a:cs typeface="Arial"/>
              </a:rPr>
              <a:t>fundo:</a:t>
            </a:r>
            <a:r>
              <a:rPr sz="3200" spc="30">
                <a:latin typeface="Arial"/>
                <a:cs typeface="Arial"/>
              </a:rPr>
              <a:t> </a:t>
            </a:r>
            <a:r>
              <a:rPr sz="3200" spc="-95">
                <a:latin typeface="Arial"/>
                <a:cs typeface="Arial"/>
              </a:rPr>
              <a:t>bgcolor=“”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80">
                <a:latin typeface="Arial"/>
                <a:cs typeface="Arial"/>
              </a:rPr>
              <a:t>Imagem </a:t>
            </a:r>
            <a:r>
              <a:rPr sz="3200" spc="-150">
                <a:latin typeface="Arial"/>
                <a:cs typeface="Arial"/>
              </a:rPr>
              <a:t>de </a:t>
            </a:r>
            <a:r>
              <a:rPr sz="3200" spc="-70">
                <a:latin typeface="Arial"/>
                <a:cs typeface="Arial"/>
              </a:rPr>
              <a:t>fundo:</a:t>
            </a:r>
            <a:r>
              <a:rPr sz="3200" spc="-145">
                <a:latin typeface="Arial"/>
                <a:cs typeface="Arial"/>
              </a:rPr>
              <a:t> </a:t>
            </a:r>
            <a:r>
              <a:rPr sz="3200" spc="-125">
                <a:latin typeface="Arial"/>
                <a:cs typeface="Arial"/>
              </a:rPr>
              <a:t>background=“”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00">
                <a:latin typeface="Arial"/>
                <a:cs typeface="Arial"/>
              </a:rPr>
              <a:t>Texto:</a:t>
            </a:r>
            <a:endParaRPr sz="32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70">
                <a:latin typeface="Arial"/>
                <a:cs typeface="Arial"/>
              </a:rPr>
              <a:t>Negrito</a:t>
            </a:r>
            <a:r>
              <a:rPr sz="2000" spc="-5">
                <a:latin typeface="Arial"/>
                <a:cs typeface="Arial"/>
              </a:rPr>
              <a:t> </a:t>
            </a:r>
            <a:r>
              <a:rPr sz="2000" b="1" spc="-5">
                <a:latin typeface="Courier New"/>
                <a:cs typeface="Courier New"/>
              </a:rPr>
              <a:t>&lt;b&gt;...&lt;/b&gt;</a:t>
            </a:r>
            <a:endParaRPr sz="2000">
              <a:latin typeface="Courier New"/>
              <a:cs typeface="Courier New"/>
            </a:endParaRPr>
          </a:p>
          <a:p>
            <a:pPr marL="1155700" lvl="1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60">
                <a:latin typeface="Arial"/>
                <a:cs typeface="Arial"/>
              </a:rPr>
              <a:t>Itálico</a:t>
            </a:r>
            <a:r>
              <a:rPr sz="2000" spc="-15">
                <a:latin typeface="Arial"/>
                <a:cs typeface="Arial"/>
              </a:rPr>
              <a:t> </a:t>
            </a:r>
            <a:r>
              <a:rPr sz="2000" b="1" spc="-5">
                <a:latin typeface="Courier New"/>
                <a:cs typeface="Courier New"/>
              </a:rPr>
              <a:t>&lt;i&gt;...&lt;/i&gt;</a:t>
            </a:r>
            <a:endParaRPr sz="2000">
              <a:latin typeface="Courier New"/>
              <a:cs typeface="Courier New"/>
            </a:endParaRPr>
          </a:p>
          <a:p>
            <a:pPr marL="1155700" lvl="1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95">
                <a:latin typeface="Arial"/>
                <a:cs typeface="Arial"/>
              </a:rPr>
              <a:t>Sublinhado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b="1" spc="-5">
                <a:latin typeface="Courier New"/>
                <a:cs typeface="Courier New"/>
              </a:rPr>
              <a:t>&lt;u&gt;...&lt;/u&gt;</a:t>
            </a:r>
            <a:endParaRPr sz="2000">
              <a:latin typeface="Courier New"/>
              <a:cs typeface="Courier New"/>
            </a:endParaRPr>
          </a:p>
          <a:p>
            <a:pPr marL="1155700" lvl="1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0">
                <a:latin typeface="Arial"/>
                <a:cs typeface="Arial"/>
              </a:rPr>
              <a:t>Sobrescrito</a:t>
            </a:r>
            <a:r>
              <a:rPr sz="2000" spc="30">
                <a:latin typeface="Arial"/>
                <a:cs typeface="Arial"/>
              </a:rPr>
              <a:t> </a:t>
            </a:r>
            <a:r>
              <a:rPr sz="2000" b="1" spc="-5">
                <a:latin typeface="Courier New"/>
                <a:cs typeface="Courier New"/>
              </a:rPr>
              <a:t>&lt;sup&gt;...&lt;/sup&gt;</a:t>
            </a:r>
            <a:endParaRPr sz="2000">
              <a:latin typeface="Courier New"/>
              <a:cs typeface="Courier New"/>
            </a:endParaRPr>
          </a:p>
          <a:p>
            <a:pPr marL="1155700" lvl="1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5">
                <a:latin typeface="Arial"/>
                <a:cs typeface="Arial"/>
              </a:rPr>
              <a:t>Subscrito</a:t>
            </a:r>
            <a:r>
              <a:rPr sz="2000" spc="-10">
                <a:latin typeface="Arial"/>
                <a:cs typeface="Arial"/>
              </a:rPr>
              <a:t> </a:t>
            </a:r>
            <a:r>
              <a:rPr sz="2000" b="1" spc="-5">
                <a:latin typeface="Courier New"/>
                <a:cs typeface="Courier New"/>
              </a:rPr>
              <a:t>&lt;sub&gt;...&lt;/sub&gt;</a:t>
            </a:r>
            <a:endParaRPr sz="2000">
              <a:latin typeface="Courier New"/>
              <a:cs typeface="Courier New"/>
            </a:endParaRPr>
          </a:p>
          <a:p>
            <a:pPr marL="1155700" lvl="1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14">
                <a:latin typeface="Arial"/>
                <a:cs typeface="Arial"/>
              </a:rPr>
              <a:t>Strong</a:t>
            </a:r>
            <a:r>
              <a:rPr sz="2000" spc="-35">
                <a:latin typeface="Arial"/>
                <a:cs typeface="Arial"/>
              </a:rPr>
              <a:t> </a:t>
            </a:r>
            <a:r>
              <a:rPr sz="2000" b="1" spc="-5">
                <a:latin typeface="Courier New"/>
                <a:cs typeface="Courier New"/>
              </a:rPr>
              <a:t>&lt;strong&gt;...&lt;/strong&gt;</a:t>
            </a:r>
            <a:endParaRPr sz="2000">
              <a:latin typeface="Courier New"/>
              <a:cs typeface="Courier New"/>
            </a:endParaRPr>
          </a:p>
          <a:p>
            <a:pPr marL="1155700" lvl="1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35">
                <a:latin typeface="Arial"/>
                <a:cs typeface="Arial"/>
              </a:rPr>
              <a:t>Small</a:t>
            </a:r>
            <a:r>
              <a:rPr sz="2000" spc="-40">
                <a:latin typeface="Arial"/>
                <a:cs typeface="Arial"/>
              </a:rPr>
              <a:t> </a:t>
            </a:r>
            <a:r>
              <a:rPr sz="2000" b="1" spc="-5">
                <a:latin typeface="Courier New"/>
                <a:cs typeface="Courier New"/>
              </a:rPr>
              <a:t>&lt;small&gt;...&lt;/small&gt;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9220" y="926083"/>
            <a:ext cx="22174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0"/>
              <a:t>E</a:t>
            </a:r>
            <a:r>
              <a:rPr spc="-425"/>
              <a:t>x</a:t>
            </a:r>
            <a:r>
              <a:rPr spc="-165"/>
              <a:t>e</a:t>
            </a:r>
            <a:r>
              <a:rPr spc="-170"/>
              <a:t>r</a:t>
            </a:r>
            <a:r>
              <a:rPr spc="-355"/>
              <a:t>c</a:t>
            </a:r>
            <a:r>
              <a:rPr spc="-200"/>
              <a:t>í</a:t>
            </a:r>
            <a:r>
              <a:rPr spc="-370"/>
              <a:t>c</a:t>
            </a:r>
            <a:r>
              <a:rPr spc="-25"/>
              <a:t>i</a:t>
            </a:r>
            <a:r>
              <a:rPr spc="-75"/>
              <a:t>o</a:t>
            </a:r>
            <a:r>
              <a:rPr spc="-484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2069083"/>
            <a:ext cx="77997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75">
                <a:latin typeface="Arial"/>
                <a:cs typeface="Arial"/>
              </a:rPr>
              <a:t>Criar </a:t>
            </a:r>
            <a:r>
              <a:rPr sz="3200" spc="-114">
                <a:latin typeface="Arial"/>
                <a:cs typeface="Arial"/>
              </a:rPr>
              <a:t>documento </a:t>
            </a:r>
            <a:r>
              <a:rPr sz="3200" spc="-40">
                <a:latin typeface="Arial"/>
                <a:cs typeface="Arial"/>
              </a:rPr>
              <a:t>html </a:t>
            </a:r>
            <a:r>
              <a:rPr sz="3200" spc="-145">
                <a:latin typeface="Arial"/>
                <a:cs typeface="Arial"/>
              </a:rPr>
              <a:t>semelhante </a:t>
            </a:r>
            <a:r>
              <a:rPr sz="3200" spc="-175">
                <a:latin typeface="Arial"/>
                <a:cs typeface="Arial"/>
              </a:rPr>
              <a:t>ao</a:t>
            </a:r>
            <a:r>
              <a:rPr sz="3200" spc="5">
                <a:latin typeface="Arial"/>
                <a:cs typeface="Arial"/>
              </a:rPr>
              <a:t> </a:t>
            </a:r>
            <a:r>
              <a:rPr sz="3200" spc="-145">
                <a:latin typeface="Arial"/>
                <a:cs typeface="Arial"/>
              </a:rPr>
              <a:t>abaixo: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4587" y="3076555"/>
            <a:ext cx="6340443" cy="252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107" y="6899360"/>
            <a:ext cx="2298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50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9220" y="926083"/>
            <a:ext cx="22174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0"/>
              <a:t>E</a:t>
            </a:r>
            <a:r>
              <a:rPr spc="-425"/>
              <a:t>x</a:t>
            </a:r>
            <a:r>
              <a:rPr spc="-165"/>
              <a:t>e</a:t>
            </a:r>
            <a:r>
              <a:rPr spc="-170"/>
              <a:t>r</a:t>
            </a:r>
            <a:r>
              <a:rPr spc="-355"/>
              <a:t>c</a:t>
            </a:r>
            <a:r>
              <a:rPr spc="-200"/>
              <a:t>í</a:t>
            </a:r>
            <a:r>
              <a:rPr spc="-370"/>
              <a:t>c</a:t>
            </a:r>
            <a:r>
              <a:rPr spc="-25"/>
              <a:t>i</a:t>
            </a:r>
            <a:r>
              <a:rPr spc="-75"/>
              <a:t>o</a:t>
            </a:r>
            <a:r>
              <a:rPr spc="-484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2069083"/>
            <a:ext cx="77997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75">
                <a:latin typeface="Arial"/>
                <a:cs typeface="Arial"/>
              </a:rPr>
              <a:t>Criar </a:t>
            </a:r>
            <a:r>
              <a:rPr sz="3200" spc="-114">
                <a:latin typeface="Arial"/>
                <a:cs typeface="Arial"/>
              </a:rPr>
              <a:t>documento </a:t>
            </a:r>
            <a:r>
              <a:rPr sz="3200" spc="-40">
                <a:latin typeface="Arial"/>
                <a:cs typeface="Arial"/>
              </a:rPr>
              <a:t>html </a:t>
            </a:r>
            <a:r>
              <a:rPr sz="3200" spc="-145">
                <a:latin typeface="Arial"/>
                <a:cs typeface="Arial"/>
              </a:rPr>
              <a:t>semelhante </a:t>
            </a:r>
            <a:r>
              <a:rPr sz="3200" spc="-175">
                <a:latin typeface="Arial"/>
                <a:cs typeface="Arial"/>
              </a:rPr>
              <a:t>ao</a:t>
            </a:r>
            <a:r>
              <a:rPr sz="3200" spc="5">
                <a:latin typeface="Arial"/>
                <a:cs typeface="Arial"/>
              </a:rPr>
              <a:t> </a:t>
            </a:r>
            <a:r>
              <a:rPr sz="3200" spc="-145">
                <a:latin typeface="Arial"/>
                <a:cs typeface="Arial"/>
              </a:rPr>
              <a:t>abaixo: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8787" y="2851052"/>
            <a:ext cx="7307384" cy="4435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 anchor="t"/>
          <a:lstStyle/>
          <a:p>
            <a:pPr algn="r"/>
            <a:endParaRPr lang="pt-BR"/>
          </a:p>
        </p:txBody>
      </p:sp>
      <p:sp>
        <p:nvSpPr>
          <p:cNvPr id="5" name="object 5"/>
          <p:cNvSpPr txBox="1"/>
          <p:nvPr/>
        </p:nvSpPr>
        <p:spPr>
          <a:xfrm>
            <a:off x="8865107" y="6899360"/>
            <a:ext cx="2298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51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9220" y="926083"/>
            <a:ext cx="22174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0"/>
              <a:t>E</a:t>
            </a:r>
            <a:r>
              <a:rPr spc="-425"/>
              <a:t>x</a:t>
            </a:r>
            <a:r>
              <a:rPr spc="-165"/>
              <a:t>e</a:t>
            </a:r>
            <a:r>
              <a:rPr spc="-170"/>
              <a:t>r</a:t>
            </a:r>
            <a:r>
              <a:rPr spc="-355"/>
              <a:t>c</a:t>
            </a:r>
            <a:r>
              <a:rPr spc="-200"/>
              <a:t>í</a:t>
            </a:r>
            <a:r>
              <a:rPr spc="-370"/>
              <a:t>c</a:t>
            </a:r>
            <a:r>
              <a:rPr spc="-25"/>
              <a:t>i</a:t>
            </a:r>
            <a:r>
              <a:rPr spc="-75"/>
              <a:t>o</a:t>
            </a:r>
            <a:r>
              <a:rPr spc="-484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2069083"/>
            <a:ext cx="77997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75">
                <a:latin typeface="Arial"/>
                <a:cs typeface="Arial"/>
              </a:rPr>
              <a:t>Criar </a:t>
            </a:r>
            <a:r>
              <a:rPr sz="3200" spc="-114">
                <a:latin typeface="Arial"/>
                <a:cs typeface="Arial"/>
              </a:rPr>
              <a:t>documento </a:t>
            </a:r>
            <a:r>
              <a:rPr sz="3200" spc="-40">
                <a:latin typeface="Arial"/>
                <a:cs typeface="Arial"/>
              </a:rPr>
              <a:t>html </a:t>
            </a:r>
            <a:r>
              <a:rPr sz="3200" spc="-145">
                <a:latin typeface="Arial"/>
                <a:cs typeface="Arial"/>
              </a:rPr>
              <a:t>semelhante </a:t>
            </a:r>
            <a:r>
              <a:rPr sz="3200" spc="-175">
                <a:latin typeface="Arial"/>
                <a:cs typeface="Arial"/>
              </a:rPr>
              <a:t>ao</a:t>
            </a:r>
            <a:r>
              <a:rPr sz="3200" spc="5">
                <a:latin typeface="Arial"/>
                <a:cs typeface="Arial"/>
              </a:rPr>
              <a:t> </a:t>
            </a:r>
            <a:r>
              <a:rPr sz="3200" spc="-145">
                <a:latin typeface="Arial"/>
                <a:cs typeface="Arial"/>
              </a:rPr>
              <a:t>abaixo: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7642" y="2899400"/>
            <a:ext cx="7646908" cy="5858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107" y="6899360"/>
            <a:ext cx="2298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52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0"/>
              </a:spcBef>
            </a:pPr>
            <a:r>
              <a:rPr spc="-890"/>
              <a:t>T</a:t>
            </a:r>
            <a:r>
              <a:rPr spc="-345"/>
              <a:t>a</a:t>
            </a:r>
            <a:r>
              <a:rPr spc="-385"/>
              <a:t>g</a:t>
            </a:r>
            <a:r>
              <a:rPr spc="-484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1970328"/>
            <a:ext cx="4991735" cy="178117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29">
                <a:latin typeface="Arial"/>
                <a:cs typeface="Arial"/>
              </a:rPr>
              <a:t>Listas </a:t>
            </a:r>
            <a:r>
              <a:rPr sz="3200" spc="-160">
                <a:latin typeface="Arial"/>
                <a:cs typeface="Arial"/>
              </a:rPr>
              <a:t>numeradas: </a:t>
            </a:r>
            <a:r>
              <a:rPr sz="3200" spc="-135">
                <a:latin typeface="Arial"/>
                <a:cs typeface="Arial"/>
              </a:rPr>
              <a:t>&lt;ol&gt;&lt;/</a:t>
            </a:r>
            <a:r>
              <a:rPr sz="3200" spc="-495">
                <a:latin typeface="Arial"/>
                <a:cs typeface="Arial"/>
              </a:rPr>
              <a:t> </a:t>
            </a:r>
            <a:r>
              <a:rPr sz="3200" spc="-120">
                <a:latin typeface="Arial"/>
                <a:cs typeface="Arial"/>
              </a:rPr>
              <a:t>ol&gt;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29">
                <a:latin typeface="Arial"/>
                <a:cs typeface="Arial"/>
              </a:rPr>
              <a:t>Listas </a:t>
            </a:r>
            <a:r>
              <a:rPr sz="3200" spc="-120">
                <a:latin typeface="Arial"/>
                <a:cs typeface="Arial"/>
              </a:rPr>
              <a:t>normais: </a:t>
            </a:r>
            <a:r>
              <a:rPr sz="3200" spc="-130">
                <a:latin typeface="Arial"/>
                <a:cs typeface="Arial"/>
              </a:rPr>
              <a:t>&lt;ul&gt;&lt;/</a:t>
            </a:r>
            <a:r>
              <a:rPr sz="3200" spc="-500">
                <a:latin typeface="Arial"/>
                <a:cs typeface="Arial"/>
              </a:rPr>
              <a:t> </a:t>
            </a:r>
            <a:r>
              <a:rPr sz="3200" spc="-120">
                <a:latin typeface="Arial"/>
                <a:cs typeface="Arial"/>
              </a:rPr>
              <a:t>ul&gt;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35">
                <a:latin typeface="Arial"/>
                <a:cs typeface="Arial"/>
              </a:rPr>
              <a:t>Itens </a:t>
            </a:r>
            <a:r>
              <a:rPr sz="3200" spc="-150">
                <a:latin typeface="Arial"/>
                <a:cs typeface="Arial"/>
              </a:rPr>
              <a:t>de </a:t>
            </a:r>
            <a:r>
              <a:rPr sz="3200" spc="-155">
                <a:latin typeface="Arial"/>
                <a:cs typeface="Arial"/>
              </a:rPr>
              <a:t>listas</a:t>
            </a:r>
            <a:r>
              <a:rPr sz="3200" spc="-220">
                <a:latin typeface="Arial"/>
                <a:cs typeface="Arial"/>
              </a:rPr>
              <a:t> </a:t>
            </a:r>
            <a:r>
              <a:rPr sz="3200" spc="-100">
                <a:latin typeface="Arial"/>
                <a:cs typeface="Arial"/>
              </a:rPr>
              <a:t>&lt;li&gt;&lt;/li&gt;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0795" y="926083"/>
            <a:ext cx="59474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395">
                <a:latin typeface="Arial"/>
                <a:cs typeface="Arial"/>
              </a:rPr>
              <a:t>HTML </a:t>
            </a:r>
            <a:r>
              <a:rPr sz="4400" spc="-125">
                <a:latin typeface="Arial"/>
                <a:cs typeface="Arial"/>
              </a:rPr>
              <a:t>- </a:t>
            </a:r>
            <a:r>
              <a:rPr sz="4400" spc="-245">
                <a:latin typeface="Arial"/>
                <a:cs typeface="Arial"/>
              </a:rPr>
              <a:t>Elementos</a:t>
            </a:r>
            <a:r>
              <a:rPr sz="4400" spc="-35">
                <a:latin typeface="Arial"/>
                <a:cs typeface="Arial"/>
              </a:rPr>
              <a:t> </a:t>
            </a:r>
            <a:r>
              <a:rPr sz="4400" spc="-335">
                <a:latin typeface="Arial"/>
                <a:cs typeface="Arial"/>
              </a:rPr>
              <a:t>Básicos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33164" y="3556508"/>
            <a:ext cx="14046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730">
                <a:solidFill>
                  <a:srgbClr val="4E80BC"/>
                </a:solidFill>
                <a:latin typeface="Arial"/>
                <a:cs typeface="Arial"/>
              </a:rPr>
              <a:t>L</a:t>
            </a:r>
            <a:r>
              <a:rPr sz="5400" spc="25">
                <a:solidFill>
                  <a:srgbClr val="4E80BC"/>
                </a:solidFill>
                <a:latin typeface="Arial"/>
                <a:cs typeface="Arial"/>
              </a:rPr>
              <a:t>i</a:t>
            </a:r>
            <a:r>
              <a:rPr sz="5400" spc="-220">
                <a:solidFill>
                  <a:srgbClr val="4E80BC"/>
                </a:solidFill>
                <a:latin typeface="Arial"/>
                <a:cs typeface="Arial"/>
              </a:rPr>
              <a:t>n</a:t>
            </a:r>
            <a:r>
              <a:rPr sz="5400" spc="-250">
                <a:solidFill>
                  <a:srgbClr val="4E80BC"/>
                </a:solidFill>
                <a:latin typeface="Arial"/>
                <a:cs typeface="Arial"/>
              </a:rPr>
              <a:t>k</a:t>
            </a:r>
            <a:r>
              <a:rPr sz="5400" spc="-590">
                <a:solidFill>
                  <a:srgbClr val="4E80BC"/>
                </a:solidFill>
                <a:latin typeface="Arial"/>
                <a:cs typeface="Arial"/>
              </a:rPr>
              <a:t>s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795" y="926083"/>
            <a:ext cx="59474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95"/>
              <a:t>HTML </a:t>
            </a:r>
            <a:r>
              <a:rPr spc="-125"/>
              <a:t>- </a:t>
            </a:r>
            <a:r>
              <a:rPr spc="-245"/>
              <a:t>Elementos</a:t>
            </a:r>
            <a:r>
              <a:rPr spc="-35"/>
              <a:t> </a:t>
            </a:r>
            <a:r>
              <a:rPr spc="-335"/>
              <a:t>Básicos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2069083"/>
            <a:ext cx="7303134" cy="4196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692785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365">
                <a:latin typeface="Arial"/>
                <a:cs typeface="Arial"/>
              </a:rPr>
              <a:t>Os </a:t>
            </a:r>
            <a:r>
              <a:rPr sz="3200" i="1" spc="-135">
                <a:latin typeface="Arial"/>
                <a:cs typeface="Arial"/>
              </a:rPr>
              <a:t>links </a:t>
            </a:r>
            <a:r>
              <a:rPr sz="3200" spc="-235">
                <a:latin typeface="Arial"/>
                <a:cs typeface="Arial"/>
              </a:rPr>
              <a:t>são </a:t>
            </a:r>
            <a:r>
              <a:rPr sz="3200" spc="-300">
                <a:latin typeface="Arial"/>
                <a:cs typeface="Arial"/>
              </a:rPr>
              <a:t>as </a:t>
            </a:r>
            <a:r>
              <a:rPr sz="3200" spc="-240">
                <a:latin typeface="Arial"/>
                <a:cs typeface="Arial"/>
              </a:rPr>
              <a:t>peças </a:t>
            </a:r>
            <a:r>
              <a:rPr sz="3200" spc="-125">
                <a:latin typeface="Arial"/>
                <a:cs typeface="Arial"/>
              </a:rPr>
              <a:t>fundamentais </a:t>
            </a:r>
            <a:r>
              <a:rPr sz="3200" spc="-180">
                <a:latin typeface="Arial"/>
                <a:cs typeface="Arial"/>
              </a:rPr>
              <a:t>da  </a:t>
            </a:r>
            <a:r>
              <a:rPr sz="3200" spc="-50">
                <a:latin typeface="Arial"/>
                <a:cs typeface="Arial"/>
              </a:rPr>
              <a:t>Internet!!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70">
                <a:latin typeface="Arial"/>
                <a:cs typeface="Arial"/>
              </a:rPr>
              <a:t>Representam </a:t>
            </a:r>
            <a:r>
              <a:rPr sz="2800" spc="-180">
                <a:latin typeface="Arial"/>
                <a:cs typeface="Arial"/>
              </a:rPr>
              <a:t>conexões </a:t>
            </a:r>
            <a:r>
              <a:rPr sz="2800" spc="-80">
                <a:latin typeface="Arial"/>
                <a:cs typeface="Arial"/>
              </a:rPr>
              <a:t>entre</a:t>
            </a:r>
            <a:r>
              <a:rPr sz="2800" spc="-125">
                <a:latin typeface="Arial"/>
                <a:cs typeface="Arial"/>
              </a:rPr>
              <a:t> documentos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1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179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85">
                <a:latin typeface="Arial"/>
                <a:cs typeface="Arial"/>
              </a:rPr>
              <a:t>Nas </a:t>
            </a:r>
            <a:r>
              <a:rPr sz="3200" spc="-190">
                <a:latin typeface="Arial"/>
                <a:cs typeface="Arial"/>
              </a:rPr>
              <a:t>páginas </a:t>
            </a:r>
            <a:r>
              <a:rPr sz="3200" spc="-285">
                <a:latin typeface="Arial"/>
                <a:cs typeface="Arial"/>
              </a:rPr>
              <a:t>HTML </a:t>
            </a:r>
            <a:r>
              <a:rPr sz="3200" spc="-155">
                <a:latin typeface="Arial"/>
                <a:cs typeface="Arial"/>
              </a:rPr>
              <a:t>existem </a:t>
            </a:r>
            <a:r>
              <a:rPr sz="3200" spc="-135">
                <a:latin typeface="Arial"/>
                <a:cs typeface="Arial"/>
              </a:rPr>
              <a:t>elementos que  </a:t>
            </a:r>
            <a:r>
              <a:rPr sz="3200" spc="-130">
                <a:latin typeface="Arial"/>
                <a:cs typeface="Arial"/>
              </a:rPr>
              <a:t>quando </a:t>
            </a:r>
            <a:r>
              <a:rPr sz="3200" spc="-165">
                <a:latin typeface="Arial"/>
                <a:cs typeface="Arial"/>
              </a:rPr>
              <a:t>clicados </a:t>
            </a:r>
            <a:r>
              <a:rPr sz="3200" spc="-60">
                <a:latin typeface="Arial"/>
                <a:cs typeface="Arial"/>
              </a:rPr>
              <a:t>te </a:t>
            </a:r>
            <a:r>
              <a:rPr sz="3200" spc="-155">
                <a:latin typeface="Arial"/>
                <a:cs typeface="Arial"/>
              </a:rPr>
              <a:t>levam </a:t>
            </a:r>
            <a:r>
              <a:rPr sz="3200" spc="-254">
                <a:latin typeface="Arial"/>
                <a:cs typeface="Arial"/>
              </a:rPr>
              <a:t>à </a:t>
            </a:r>
            <a:r>
              <a:rPr sz="3200" spc="-130">
                <a:latin typeface="Arial"/>
                <a:cs typeface="Arial"/>
              </a:rPr>
              <a:t>outras</a:t>
            </a:r>
            <a:r>
              <a:rPr sz="3200" spc="-120">
                <a:latin typeface="Arial"/>
                <a:cs typeface="Arial"/>
              </a:rPr>
              <a:t> </a:t>
            </a:r>
            <a:r>
              <a:rPr sz="3200" spc="-190">
                <a:latin typeface="Arial"/>
                <a:cs typeface="Arial"/>
              </a:rPr>
              <a:t>páginas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210">
                <a:latin typeface="Arial"/>
                <a:cs typeface="Arial"/>
              </a:rPr>
              <a:t>Palavras </a:t>
            </a:r>
            <a:r>
              <a:rPr sz="2800" spc="-80">
                <a:latin typeface="Arial"/>
                <a:cs typeface="Arial"/>
              </a:rPr>
              <a:t>ou </a:t>
            </a:r>
            <a:r>
              <a:rPr sz="2800" spc="-200">
                <a:latin typeface="Arial"/>
                <a:cs typeface="Arial"/>
              </a:rPr>
              <a:t>Trechos </a:t>
            </a:r>
            <a:r>
              <a:rPr sz="2800" spc="-130">
                <a:latin typeface="Arial"/>
                <a:cs typeface="Arial"/>
              </a:rPr>
              <a:t>de</a:t>
            </a:r>
            <a:r>
              <a:rPr sz="2800" spc="-120">
                <a:latin typeface="Arial"/>
                <a:cs typeface="Arial"/>
              </a:rPr>
              <a:t> </a:t>
            </a:r>
            <a:r>
              <a:rPr sz="2800" spc="-80">
                <a:latin typeface="Arial"/>
                <a:cs typeface="Arial"/>
              </a:rPr>
              <a:t>texto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80">
                <a:latin typeface="Arial"/>
                <a:cs typeface="Arial"/>
              </a:rPr>
              <a:t>Imagens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795" y="926083"/>
            <a:ext cx="59474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95"/>
              <a:t>HTML </a:t>
            </a:r>
            <a:r>
              <a:rPr spc="-125"/>
              <a:t>- </a:t>
            </a:r>
            <a:r>
              <a:rPr spc="-245"/>
              <a:t>Elementos</a:t>
            </a:r>
            <a:r>
              <a:rPr spc="-35"/>
              <a:t> </a:t>
            </a:r>
            <a:r>
              <a:rPr spc="-335"/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188" y="1970683"/>
            <a:ext cx="6661150" cy="169798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90">
                <a:latin typeface="Arial"/>
                <a:cs typeface="Arial"/>
              </a:rPr>
              <a:t>A </a:t>
            </a:r>
            <a:r>
              <a:rPr sz="3200" i="1" spc="-85">
                <a:latin typeface="Arial"/>
                <a:cs typeface="Arial"/>
              </a:rPr>
              <a:t>tag </a:t>
            </a:r>
            <a:r>
              <a:rPr sz="3200" b="1" spc="-254">
                <a:latin typeface="Arial"/>
                <a:cs typeface="Arial"/>
              </a:rPr>
              <a:t>&lt;a&gt; </a:t>
            </a:r>
            <a:r>
              <a:rPr sz="3200" spc="-195">
                <a:latin typeface="Arial"/>
                <a:cs typeface="Arial"/>
              </a:rPr>
              <a:t>é </a:t>
            </a:r>
            <a:r>
              <a:rPr sz="3200" spc="-105">
                <a:latin typeface="Arial"/>
                <a:cs typeface="Arial"/>
              </a:rPr>
              <a:t>utilizada </a:t>
            </a:r>
            <a:r>
              <a:rPr sz="3200" spc="-165">
                <a:latin typeface="Arial"/>
                <a:cs typeface="Arial"/>
              </a:rPr>
              <a:t>para </a:t>
            </a:r>
            <a:r>
              <a:rPr sz="3200" spc="-275">
                <a:latin typeface="Arial"/>
                <a:cs typeface="Arial"/>
              </a:rPr>
              <a:t>se </a:t>
            </a:r>
            <a:r>
              <a:rPr sz="3200" spc="-95">
                <a:latin typeface="Arial"/>
                <a:cs typeface="Arial"/>
              </a:rPr>
              <a:t>criar</a:t>
            </a:r>
            <a:r>
              <a:rPr sz="3200" spc="390">
                <a:latin typeface="Arial"/>
                <a:cs typeface="Arial"/>
              </a:rPr>
              <a:t> </a:t>
            </a:r>
            <a:r>
              <a:rPr sz="3200" i="1" spc="-135">
                <a:latin typeface="Arial"/>
                <a:cs typeface="Arial"/>
              </a:rPr>
              <a:t>links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95">
                <a:latin typeface="Arial"/>
                <a:cs typeface="Arial"/>
              </a:rPr>
              <a:t>Deve-se </a:t>
            </a:r>
            <a:r>
              <a:rPr sz="2800" spc="-45">
                <a:latin typeface="Arial"/>
                <a:cs typeface="Arial"/>
              </a:rPr>
              <a:t>definir </a:t>
            </a:r>
            <a:r>
              <a:rPr sz="2800" spc="-100">
                <a:latin typeface="Arial"/>
                <a:cs typeface="Arial"/>
              </a:rPr>
              <a:t>qual </a:t>
            </a:r>
            <a:r>
              <a:rPr sz="2800" spc="-80">
                <a:latin typeface="Arial"/>
                <a:cs typeface="Arial"/>
              </a:rPr>
              <a:t>o</a:t>
            </a:r>
            <a:r>
              <a:rPr sz="2800" spc="-260">
                <a:latin typeface="Arial"/>
                <a:cs typeface="Arial"/>
              </a:rPr>
              <a:t> </a:t>
            </a:r>
            <a:r>
              <a:rPr sz="2800" spc="-100">
                <a:latin typeface="Arial"/>
                <a:cs typeface="Arial"/>
              </a:rPr>
              <a:t>destino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0"/>
              </a:spcBef>
              <a:buChar char="–"/>
              <a:tabLst>
                <a:tab pos="756920" algn="l"/>
              </a:tabLst>
            </a:pPr>
            <a:r>
              <a:rPr sz="2800" spc="-500">
                <a:latin typeface="Arial"/>
                <a:cs typeface="Arial"/>
              </a:rPr>
              <a:t>E </a:t>
            </a:r>
            <a:r>
              <a:rPr sz="2800" spc="-80">
                <a:latin typeface="Arial"/>
                <a:cs typeface="Arial"/>
              </a:rPr>
              <a:t>o </a:t>
            </a:r>
            <a:r>
              <a:rPr sz="2800" spc="-95">
                <a:latin typeface="Arial"/>
                <a:cs typeface="Arial"/>
              </a:rPr>
              <a:t>elemento </a:t>
            </a:r>
            <a:r>
              <a:rPr sz="2800" spc="-114">
                <a:latin typeface="Arial"/>
                <a:cs typeface="Arial"/>
              </a:rPr>
              <a:t>que </a:t>
            </a:r>
            <a:r>
              <a:rPr sz="2800" spc="-175">
                <a:latin typeface="Arial"/>
                <a:cs typeface="Arial"/>
              </a:rPr>
              <a:t>será </a:t>
            </a:r>
            <a:r>
              <a:rPr sz="2800" spc="-80">
                <a:latin typeface="Arial"/>
                <a:cs typeface="Arial"/>
              </a:rPr>
              <a:t>o</a:t>
            </a:r>
            <a:r>
              <a:rPr sz="2800" spc="-155">
                <a:latin typeface="Arial"/>
                <a:cs typeface="Arial"/>
              </a:rPr>
              <a:t> </a:t>
            </a:r>
            <a:r>
              <a:rPr sz="2800" i="1" spc="-55">
                <a:latin typeface="Arial"/>
                <a:cs typeface="Arial"/>
              </a:rPr>
              <a:t>link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8358" y="4068754"/>
            <a:ext cx="6852284" cy="298159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800" spc="-5">
                <a:latin typeface="Courier New"/>
                <a:cs typeface="Courier New"/>
              </a:rPr>
              <a:t>&lt;a </a:t>
            </a:r>
            <a:r>
              <a:rPr sz="1800" spc="-10">
                <a:latin typeface="Courier New"/>
                <a:cs typeface="Courier New"/>
              </a:rPr>
              <a:t>href=“</a:t>
            </a:r>
            <a:r>
              <a:rPr sz="1800" spc="-10">
                <a:solidFill>
                  <a:srgbClr val="FF0000"/>
                </a:solidFill>
                <a:latin typeface="Courier New"/>
                <a:cs typeface="Courier New"/>
              </a:rPr>
              <a:t>arquivo_destino</a:t>
            </a:r>
            <a:r>
              <a:rPr sz="1800" spc="-10">
                <a:latin typeface="Courier New"/>
                <a:cs typeface="Courier New"/>
              </a:rPr>
              <a:t>”&gt;</a:t>
            </a:r>
            <a:r>
              <a:rPr sz="1800" spc="-10">
                <a:solidFill>
                  <a:srgbClr val="00AF4F"/>
                </a:solidFill>
                <a:latin typeface="Courier New"/>
                <a:cs typeface="Courier New"/>
              </a:rPr>
              <a:t>Um </a:t>
            </a:r>
            <a:r>
              <a:rPr sz="1800" spc="-5">
                <a:solidFill>
                  <a:srgbClr val="00AF4F"/>
                </a:solidFill>
                <a:latin typeface="Courier New"/>
                <a:cs typeface="Courier New"/>
              </a:rPr>
              <a:t>texto</a:t>
            </a:r>
            <a:r>
              <a:rPr sz="1800" spc="5">
                <a:solidFill>
                  <a:srgbClr val="00AF4F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00AF4F"/>
                </a:solidFill>
                <a:latin typeface="Courier New"/>
                <a:cs typeface="Courier New"/>
              </a:rPr>
              <a:t>qualquer</a:t>
            </a:r>
            <a:r>
              <a:rPr sz="1800" spc="-10">
                <a:latin typeface="Courier New"/>
                <a:cs typeface="Courier New"/>
              </a:rPr>
              <a:t>&lt;/a&gt;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6764" y="5458459"/>
            <a:ext cx="432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>
                <a:latin typeface="Tahoma"/>
                <a:cs typeface="Tahoma"/>
              </a:rPr>
              <a:t>L</a:t>
            </a:r>
            <a:r>
              <a:rPr sz="1800" spc="-5">
                <a:latin typeface="Tahoma"/>
                <a:cs typeface="Tahoma"/>
              </a:rPr>
              <a:t>ink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99103" y="4931664"/>
            <a:ext cx="3225165" cy="497205"/>
            <a:chOff x="3499103" y="4931664"/>
            <a:chExt cx="3225165" cy="497205"/>
          </a:xfrm>
        </p:grpSpPr>
        <p:sp>
          <p:nvSpPr>
            <p:cNvPr id="11" name="object 11"/>
            <p:cNvSpPr/>
            <p:nvPr/>
          </p:nvSpPr>
          <p:spPr>
            <a:xfrm>
              <a:off x="6272783" y="4937760"/>
              <a:ext cx="432815" cy="423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54495" y="4931664"/>
              <a:ext cx="469900" cy="433070"/>
            </a:xfrm>
            <a:custGeom>
              <a:avLst/>
              <a:gdLst/>
              <a:ahLst/>
              <a:cxnLst/>
              <a:rect l="l" t="t" r="r" b="b"/>
              <a:pathLst>
                <a:path w="469900" h="433070">
                  <a:moveTo>
                    <a:pt x="121919" y="121919"/>
                  </a:moveTo>
                  <a:lnTo>
                    <a:pt x="121919" y="432816"/>
                  </a:lnTo>
                  <a:lnTo>
                    <a:pt x="347472" y="432816"/>
                  </a:lnTo>
                  <a:lnTo>
                    <a:pt x="347472" y="429768"/>
                  </a:lnTo>
                  <a:lnTo>
                    <a:pt x="131063" y="429768"/>
                  </a:lnTo>
                  <a:lnTo>
                    <a:pt x="124967" y="423672"/>
                  </a:lnTo>
                  <a:lnTo>
                    <a:pt x="131063" y="423672"/>
                  </a:lnTo>
                  <a:lnTo>
                    <a:pt x="131063" y="128016"/>
                  </a:lnTo>
                  <a:lnTo>
                    <a:pt x="124967" y="128016"/>
                  </a:lnTo>
                  <a:lnTo>
                    <a:pt x="121919" y="121919"/>
                  </a:lnTo>
                  <a:close/>
                </a:path>
                <a:path w="469900" h="433070">
                  <a:moveTo>
                    <a:pt x="131063" y="423672"/>
                  </a:moveTo>
                  <a:lnTo>
                    <a:pt x="124967" y="423672"/>
                  </a:lnTo>
                  <a:lnTo>
                    <a:pt x="131063" y="429768"/>
                  </a:lnTo>
                  <a:lnTo>
                    <a:pt x="131063" y="423672"/>
                  </a:lnTo>
                  <a:close/>
                </a:path>
                <a:path w="469900" h="433070">
                  <a:moveTo>
                    <a:pt x="338327" y="423672"/>
                  </a:moveTo>
                  <a:lnTo>
                    <a:pt x="131063" y="423672"/>
                  </a:lnTo>
                  <a:lnTo>
                    <a:pt x="131063" y="429768"/>
                  </a:lnTo>
                  <a:lnTo>
                    <a:pt x="338327" y="429768"/>
                  </a:lnTo>
                  <a:lnTo>
                    <a:pt x="338327" y="423672"/>
                  </a:lnTo>
                  <a:close/>
                </a:path>
                <a:path w="469900" h="433070">
                  <a:moveTo>
                    <a:pt x="431409" y="118872"/>
                  </a:moveTo>
                  <a:lnTo>
                    <a:pt x="338327" y="118872"/>
                  </a:lnTo>
                  <a:lnTo>
                    <a:pt x="338327" y="429768"/>
                  </a:lnTo>
                  <a:lnTo>
                    <a:pt x="341375" y="423672"/>
                  </a:lnTo>
                  <a:lnTo>
                    <a:pt x="347472" y="423672"/>
                  </a:lnTo>
                  <a:lnTo>
                    <a:pt x="347472" y="128016"/>
                  </a:lnTo>
                  <a:lnTo>
                    <a:pt x="341375" y="128016"/>
                  </a:lnTo>
                  <a:lnTo>
                    <a:pt x="347472" y="121919"/>
                  </a:lnTo>
                  <a:lnTo>
                    <a:pt x="436958" y="121919"/>
                  </a:lnTo>
                  <a:lnTo>
                    <a:pt x="431409" y="118872"/>
                  </a:lnTo>
                  <a:close/>
                </a:path>
                <a:path w="469900" h="433070">
                  <a:moveTo>
                    <a:pt x="347472" y="423672"/>
                  </a:moveTo>
                  <a:lnTo>
                    <a:pt x="341375" y="423672"/>
                  </a:lnTo>
                  <a:lnTo>
                    <a:pt x="338327" y="429768"/>
                  </a:lnTo>
                  <a:lnTo>
                    <a:pt x="347472" y="429768"/>
                  </a:lnTo>
                  <a:lnTo>
                    <a:pt x="347472" y="423672"/>
                  </a:lnTo>
                  <a:close/>
                </a:path>
                <a:path w="469900" h="433070">
                  <a:moveTo>
                    <a:pt x="234695" y="0"/>
                  </a:moveTo>
                  <a:lnTo>
                    <a:pt x="0" y="128016"/>
                  </a:lnTo>
                  <a:lnTo>
                    <a:pt x="21336" y="128016"/>
                  </a:lnTo>
                  <a:lnTo>
                    <a:pt x="18287" y="118872"/>
                  </a:lnTo>
                  <a:lnTo>
                    <a:pt x="37982" y="118872"/>
                  </a:lnTo>
                  <a:lnTo>
                    <a:pt x="234695" y="10818"/>
                  </a:lnTo>
                  <a:lnTo>
                    <a:pt x="231648" y="9143"/>
                  </a:lnTo>
                  <a:lnTo>
                    <a:pt x="251459" y="9143"/>
                  </a:lnTo>
                  <a:lnTo>
                    <a:pt x="234695" y="0"/>
                  </a:lnTo>
                  <a:close/>
                </a:path>
                <a:path w="469900" h="433070">
                  <a:moveTo>
                    <a:pt x="37982" y="118872"/>
                  </a:moveTo>
                  <a:lnTo>
                    <a:pt x="18287" y="118872"/>
                  </a:lnTo>
                  <a:lnTo>
                    <a:pt x="21336" y="128016"/>
                  </a:lnTo>
                  <a:lnTo>
                    <a:pt x="37982" y="118872"/>
                  </a:lnTo>
                  <a:close/>
                </a:path>
                <a:path w="469900" h="433070">
                  <a:moveTo>
                    <a:pt x="131063" y="118872"/>
                  </a:moveTo>
                  <a:lnTo>
                    <a:pt x="37982" y="118872"/>
                  </a:lnTo>
                  <a:lnTo>
                    <a:pt x="21336" y="128016"/>
                  </a:lnTo>
                  <a:lnTo>
                    <a:pt x="121919" y="128016"/>
                  </a:lnTo>
                  <a:lnTo>
                    <a:pt x="121919" y="121919"/>
                  </a:lnTo>
                  <a:lnTo>
                    <a:pt x="131063" y="121919"/>
                  </a:lnTo>
                  <a:lnTo>
                    <a:pt x="131063" y="118872"/>
                  </a:lnTo>
                  <a:close/>
                </a:path>
                <a:path w="469900" h="433070">
                  <a:moveTo>
                    <a:pt x="131063" y="121919"/>
                  </a:moveTo>
                  <a:lnTo>
                    <a:pt x="121919" y="121919"/>
                  </a:lnTo>
                  <a:lnTo>
                    <a:pt x="124967" y="128016"/>
                  </a:lnTo>
                  <a:lnTo>
                    <a:pt x="131063" y="128016"/>
                  </a:lnTo>
                  <a:lnTo>
                    <a:pt x="131063" y="121919"/>
                  </a:lnTo>
                  <a:close/>
                </a:path>
                <a:path w="469900" h="433070">
                  <a:moveTo>
                    <a:pt x="347472" y="121919"/>
                  </a:moveTo>
                  <a:lnTo>
                    <a:pt x="341375" y="128016"/>
                  </a:lnTo>
                  <a:lnTo>
                    <a:pt x="347472" y="128016"/>
                  </a:lnTo>
                  <a:lnTo>
                    <a:pt x="347472" y="121919"/>
                  </a:lnTo>
                  <a:close/>
                </a:path>
                <a:path w="469900" h="433070">
                  <a:moveTo>
                    <a:pt x="436958" y="121919"/>
                  </a:moveTo>
                  <a:lnTo>
                    <a:pt x="347472" y="121919"/>
                  </a:lnTo>
                  <a:lnTo>
                    <a:pt x="347472" y="128016"/>
                  </a:lnTo>
                  <a:lnTo>
                    <a:pt x="448055" y="128016"/>
                  </a:lnTo>
                  <a:lnTo>
                    <a:pt x="436958" y="121919"/>
                  </a:lnTo>
                  <a:close/>
                </a:path>
                <a:path w="469900" h="433070">
                  <a:moveTo>
                    <a:pt x="251459" y="9143"/>
                  </a:moveTo>
                  <a:lnTo>
                    <a:pt x="237743" y="9143"/>
                  </a:lnTo>
                  <a:lnTo>
                    <a:pt x="234696" y="10818"/>
                  </a:lnTo>
                  <a:lnTo>
                    <a:pt x="448055" y="128016"/>
                  </a:lnTo>
                  <a:lnTo>
                    <a:pt x="451103" y="118872"/>
                  </a:lnTo>
                  <a:lnTo>
                    <a:pt x="452627" y="118872"/>
                  </a:lnTo>
                  <a:lnTo>
                    <a:pt x="251459" y="9143"/>
                  </a:lnTo>
                  <a:close/>
                </a:path>
                <a:path w="469900" h="433070">
                  <a:moveTo>
                    <a:pt x="452627" y="118872"/>
                  </a:moveTo>
                  <a:lnTo>
                    <a:pt x="451103" y="118872"/>
                  </a:lnTo>
                  <a:lnTo>
                    <a:pt x="448055" y="128016"/>
                  </a:lnTo>
                  <a:lnTo>
                    <a:pt x="469392" y="128016"/>
                  </a:lnTo>
                  <a:lnTo>
                    <a:pt x="452627" y="118872"/>
                  </a:lnTo>
                  <a:close/>
                </a:path>
                <a:path w="469900" h="433070">
                  <a:moveTo>
                    <a:pt x="237743" y="9143"/>
                  </a:moveTo>
                  <a:lnTo>
                    <a:pt x="231648" y="9143"/>
                  </a:lnTo>
                  <a:lnTo>
                    <a:pt x="234696" y="10818"/>
                  </a:lnTo>
                  <a:lnTo>
                    <a:pt x="237743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7391" y="5001768"/>
              <a:ext cx="432816" cy="4236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9103" y="4995672"/>
              <a:ext cx="469900" cy="433070"/>
            </a:xfrm>
            <a:custGeom>
              <a:avLst/>
              <a:gdLst/>
              <a:ahLst/>
              <a:cxnLst/>
              <a:rect l="l" t="t" r="r" b="b"/>
              <a:pathLst>
                <a:path w="469900" h="433070">
                  <a:moveTo>
                    <a:pt x="121920" y="121919"/>
                  </a:moveTo>
                  <a:lnTo>
                    <a:pt x="121920" y="432815"/>
                  </a:lnTo>
                  <a:lnTo>
                    <a:pt x="347472" y="432815"/>
                  </a:lnTo>
                  <a:lnTo>
                    <a:pt x="347472" y="429767"/>
                  </a:lnTo>
                  <a:lnTo>
                    <a:pt x="131063" y="429767"/>
                  </a:lnTo>
                  <a:lnTo>
                    <a:pt x="124968" y="423671"/>
                  </a:lnTo>
                  <a:lnTo>
                    <a:pt x="131063" y="423671"/>
                  </a:lnTo>
                  <a:lnTo>
                    <a:pt x="131063" y="128015"/>
                  </a:lnTo>
                  <a:lnTo>
                    <a:pt x="124968" y="128015"/>
                  </a:lnTo>
                  <a:lnTo>
                    <a:pt x="121920" y="121919"/>
                  </a:lnTo>
                  <a:close/>
                </a:path>
                <a:path w="469900" h="433070">
                  <a:moveTo>
                    <a:pt x="131063" y="423671"/>
                  </a:moveTo>
                  <a:lnTo>
                    <a:pt x="124968" y="423671"/>
                  </a:lnTo>
                  <a:lnTo>
                    <a:pt x="131063" y="429767"/>
                  </a:lnTo>
                  <a:lnTo>
                    <a:pt x="131063" y="423671"/>
                  </a:lnTo>
                  <a:close/>
                </a:path>
                <a:path w="469900" h="433070">
                  <a:moveTo>
                    <a:pt x="338328" y="423671"/>
                  </a:moveTo>
                  <a:lnTo>
                    <a:pt x="131063" y="423671"/>
                  </a:lnTo>
                  <a:lnTo>
                    <a:pt x="131063" y="429767"/>
                  </a:lnTo>
                  <a:lnTo>
                    <a:pt x="338328" y="429767"/>
                  </a:lnTo>
                  <a:lnTo>
                    <a:pt x="338328" y="423671"/>
                  </a:lnTo>
                  <a:close/>
                </a:path>
                <a:path w="469900" h="433070">
                  <a:moveTo>
                    <a:pt x="431409" y="118871"/>
                  </a:moveTo>
                  <a:lnTo>
                    <a:pt x="338328" y="118871"/>
                  </a:lnTo>
                  <a:lnTo>
                    <a:pt x="338328" y="429767"/>
                  </a:lnTo>
                  <a:lnTo>
                    <a:pt x="341375" y="423671"/>
                  </a:lnTo>
                  <a:lnTo>
                    <a:pt x="347472" y="423671"/>
                  </a:lnTo>
                  <a:lnTo>
                    <a:pt x="347472" y="128015"/>
                  </a:lnTo>
                  <a:lnTo>
                    <a:pt x="341375" y="128015"/>
                  </a:lnTo>
                  <a:lnTo>
                    <a:pt x="347472" y="121919"/>
                  </a:lnTo>
                  <a:lnTo>
                    <a:pt x="436958" y="121919"/>
                  </a:lnTo>
                  <a:lnTo>
                    <a:pt x="431409" y="118871"/>
                  </a:lnTo>
                  <a:close/>
                </a:path>
                <a:path w="469900" h="433070">
                  <a:moveTo>
                    <a:pt x="347472" y="423671"/>
                  </a:moveTo>
                  <a:lnTo>
                    <a:pt x="341375" y="423671"/>
                  </a:lnTo>
                  <a:lnTo>
                    <a:pt x="338328" y="429767"/>
                  </a:lnTo>
                  <a:lnTo>
                    <a:pt x="347472" y="429767"/>
                  </a:lnTo>
                  <a:lnTo>
                    <a:pt x="347472" y="423671"/>
                  </a:lnTo>
                  <a:close/>
                </a:path>
                <a:path w="469900" h="433070">
                  <a:moveTo>
                    <a:pt x="234696" y="0"/>
                  </a:moveTo>
                  <a:lnTo>
                    <a:pt x="0" y="128015"/>
                  </a:lnTo>
                  <a:lnTo>
                    <a:pt x="21336" y="128015"/>
                  </a:lnTo>
                  <a:lnTo>
                    <a:pt x="18287" y="118871"/>
                  </a:lnTo>
                  <a:lnTo>
                    <a:pt x="37982" y="118871"/>
                  </a:lnTo>
                  <a:lnTo>
                    <a:pt x="234696" y="10818"/>
                  </a:lnTo>
                  <a:lnTo>
                    <a:pt x="231648" y="9143"/>
                  </a:lnTo>
                  <a:lnTo>
                    <a:pt x="251460" y="9143"/>
                  </a:lnTo>
                  <a:lnTo>
                    <a:pt x="234696" y="0"/>
                  </a:lnTo>
                  <a:close/>
                </a:path>
                <a:path w="469900" h="433070">
                  <a:moveTo>
                    <a:pt x="37982" y="118871"/>
                  </a:moveTo>
                  <a:lnTo>
                    <a:pt x="18287" y="118871"/>
                  </a:lnTo>
                  <a:lnTo>
                    <a:pt x="21336" y="128015"/>
                  </a:lnTo>
                  <a:lnTo>
                    <a:pt x="37982" y="118871"/>
                  </a:lnTo>
                  <a:close/>
                </a:path>
                <a:path w="469900" h="433070">
                  <a:moveTo>
                    <a:pt x="131063" y="118871"/>
                  </a:moveTo>
                  <a:lnTo>
                    <a:pt x="37982" y="118871"/>
                  </a:lnTo>
                  <a:lnTo>
                    <a:pt x="21336" y="128015"/>
                  </a:lnTo>
                  <a:lnTo>
                    <a:pt x="121920" y="128015"/>
                  </a:lnTo>
                  <a:lnTo>
                    <a:pt x="121920" y="121919"/>
                  </a:lnTo>
                  <a:lnTo>
                    <a:pt x="131063" y="121919"/>
                  </a:lnTo>
                  <a:lnTo>
                    <a:pt x="131063" y="118871"/>
                  </a:lnTo>
                  <a:close/>
                </a:path>
                <a:path w="469900" h="433070">
                  <a:moveTo>
                    <a:pt x="131063" y="121919"/>
                  </a:moveTo>
                  <a:lnTo>
                    <a:pt x="121920" y="121919"/>
                  </a:lnTo>
                  <a:lnTo>
                    <a:pt x="124968" y="128015"/>
                  </a:lnTo>
                  <a:lnTo>
                    <a:pt x="131063" y="128015"/>
                  </a:lnTo>
                  <a:lnTo>
                    <a:pt x="131063" y="121919"/>
                  </a:lnTo>
                  <a:close/>
                </a:path>
                <a:path w="469900" h="433070">
                  <a:moveTo>
                    <a:pt x="347472" y="121919"/>
                  </a:moveTo>
                  <a:lnTo>
                    <a:pt x="341375" y="128015"/>
                  </a:lnTo>
                  <a:lnTo>
                    <a:pt x="347472" y="128015"/>
                  </a:lnTo>
                  <a:lnTo>
                    <a:pt x="347472" y="121919"/>
                  </a:lnTo>
                  <a:close/>
                </a:path>
                <a:path w="469900" h="433070">
                  <a:moveTo>
                    <a:pt x="436958" y="121919"/>
                  </a:moveTo>
                  <a:lnTo>
                    <a:pt x="347472" y="121919"/>
                  </a:lnTo>
                  <a:lnTo>
                    <a:pt x="347472" y="128015"/>
                  </a:lnTo>
                  <a:lnTo>
                    <a:pt x="448056" y="128015"/>
                  </a:lnTo>
                  <a:lnTo>
                    <a:pt x="436958" y="121919"/>
                  </a:lnTo>
                  <a:close/>
                </a:path>
                <a:path w="469900" h="433070">
                  <a:moveTo>
                    <a:pt x="251460" y="9143"/>
                  </a:moveTo>
                  <a:lnTo>
                    <a:pt x="237744" y="9143"/>
                  </a:lnTo>
                  <a:lnTo>
                    <a:pt x="234696" y="10818"/>
                  </a:lnTo>
                  <a:lnTo>
                    <a:pt x="448056" y="128015"/>
                  </a:lnTo>
                  <a:lnTo>
                    <a:pt x="451104" y="118871"/>
                  </a:lnTo>
                  <a:lnTo>
                    <a:pt x="452628" y="118871"/>
                  </a:lnTo>
                  <a:lnTo>
                    <a:pt x="251460" y="9143"/>
                  </a:lnTo>
                  <a:close/>
                </a:path>
                <a:path w="469900" h="433070">
                  <a:moveTo>
                    <a:pt x="452628" y="118871"/>
                  </a:moveTo>
                  <a:lnTo>
                    <a:pt x="451104" y="118871"/>
                  </a:lnTo>
                  <a:lnTo>
                    <a:pt x="448056" y="128015"/>
                  </a:lnTo>
                  <a:lnTo>
                    <a:pt x="469392" y="128015"/>
                  </a:lnTo>
                  <a:lnTo>
                    <a:pt x="452628" y="118871"/>
                  </a:lnTo>
                  <a:close/>
                </a:path>
                <a:path w="469900" h="433070">
                  <a:moveTo>
                    <a:pt x="237744" y="9143"/>
                  </a:moveTo>
                  <a:lnTo>
                    <a:pt x="231648" y="9143"/>
                  </a:lnTo>
                  <a:lnTo>
                    <a:pt x="234696" y="10818"/>
                  </a:lnTo>
                  <a:lnTo>
                    <a:pt x="237744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40100" y="5549900"/>
            <a:ext cx="781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Tahoma"/>
                <a:cs typeface="Tahoma"/>
              </a:rPr>
              <a:t>D</a:t>
            </a:r>
            <a:r>
              <a:rPr sz="1800" spc="-10">
                <a:latin typeface="Tahoma"/>
                <a:cs typeface="Tahoma"/>
              </a:rPr>
              <a:t>e</a:t>
            </a:r>
            <a:r>
              <a:rPr sz="1800" spc="-15">
                <a:latin typeface="Tahoma"/>
                <a:cs typeface="Tahoma"/>
              </a:rPr>
              <a:t>s</a:t>
            </a:r>
            <a:r>
              <a:rPr sz="1800">
                <a:latin typeface="Tahoma"/>
                <a:cs typeface="Tahoma"/>
              </a:rPr>
              <a:t>t</a:t>
            </a:r>
            <a:r>
              <a:rPr sz="1800" spc="-5">
                <a:latin typeface="Tahoma"/>
                <a:cs typeface="Tahoma"/>
              </a:rPr>
              <a:t>in</a:t>
            </a:r>
            <a:r>
              <a:rPr sz="1800">
                <a:latin typeface="Tahoma"/>
                <a:cs typeface="Tahoma"/>
              </a:rPr>
              <a:t>o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3732070-d959-45fd-aefe-649b30aafde7">
      <UserInfo>
        <DisplayName>MARCOS VINICIUS SANTOS ROCHA</DisplayName>
        <AccountId>44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3575E93D1CE24AAD7389285532E21E" ma:contentTypeVersion="4" ma:contentTypeDescription="Create a new document." ma:contentTypeScope="" ma:versionID="c2c55781975043d67a8bda60825e6691">
  <xsd:schema xmlns:xsd="http://www.w3.org/2001/XMLSchema" xmlns:xs="http://www.w3.org/2001/XMLSchema" xmlns:p="http://schemas.microsoft.com/office/2006/metadata/properties" xmlns:ns2="49ed2c80-cd5d-4dde-8b92-cace36e658b2" xmlns:ns3="d3732070-d959-45fd-aefe-649b30aafde7" targetNamespace="http://schemas.microsoft.com/office/2006/metadata/properties" ma:root="true" ma:fieldsID="c538426fc3971be0def9de1123d3682c" ns2:_="" ns3:_="">
    <xsd:import namespace="49ed2c80-cd5d-4dde-8b92-cace36e658b2"/>
    <xsd:import namespace="d3732070-d959-45fd-aefe-649b30aafd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d2c80-cd5d-4dde-8b92-cace36e658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32070-d959-45fd-aefe-649b30aafd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782D3D-98E1-4FBD-AA39-9510F6A6F8B0}">
  <ds:schemaRefs>
    <ds:schemaRef ds:uri="d3732070-d959-45fd-aefe-649b30aafde7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B878D4-C4D0-4A01-A1B6-B3367D1A7D3E}">
  <ds:schemaRefs>
    <ds:schemaRef ds:uri="49ed2c80-cd5d-4dde-8b92-cace36e658b2"/>
    <ds:schemaRef ds:uri="d3732070-d959-45fd-aefe-649b30aafd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B9B3112-46AD-4D15-B906-DC87C222E1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Personalizar</PresentationFormat>
  <Slides>52</Slides>
  <Notes>0</Notes>
  <HiddenSlides>1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3" baseType="lpstr">
      <vt:lpstr>Office Theme</vt:lpstr>
      <vt:lpstr>Estrutura de um documento</vt:lpstr>
      <vt:lpstr>HTML - Tipos de TAG</vt:lpstr>
      <vt:lpstr>Exemplo de um documento HTML</vt:lpstr>
      <vt:lpstr>Tags</vt:lpstr>
      <vt:lpstr>Tags</vt:lpstr>
      <vt:lpstr>Tags</vt:lpstr>
      <vt:lpstr>Apresentação do PowerPoint</vt:lpstr>
      <vt:lpstr>HTML - Elementos Básicos</vt:lpstr>
      <vt:lpstr>HTML - Elementos Básicos</vt:lpstr>
      <vt:lpstr>HTML - Elementos Básicos</vt:lpstr>
      <vt:lpstr>HTML - Elementos Básicos</vt:lpstr>
      <vt:lpstr>HTML - Elementos Básicos</vt:lpstr>
      <vt:lpstr>HTML - Elementos Básicos</vt:lpstr>
      <vt:lpstr>HTML - Elementos Básicos</vt:lpstr>
      <vt:lpstr>HTML - Elementos Básicos</vt:lpstr>
      <vt:lpstr>HTML - Elementos Básicos</vt:lpstr>
      <vt:lpstr>HTML - Elementos Básicos</vt:lpstr>
      <vt:lpstr>HTML - Elementos Básicos</vt:lpstr>
      <vt:lpstr>HTML – Elementos básicos</vt:lpstr>
      <vt:lpstr>HTML – Elementos básicos</vt:lpstr>
      <vt:lpstr>HTML – Elementos básicos</vt:lpstr>
      <vt:lpstr>Tabelas em HTML</vt:lpstr>
      <vt:lpstr>Partes de uma Tabela</vt:lpstr>
      <vt:lpstr>Exemplo de Tabela</vt:lpstr>
      <vt:lpstr>Definindo uma Tabela</vt:lpstr>
      <vt:lpstr>Exemplo de Tabelas e Linhas</vt:lpstr>
      <vt:lpstr>Definindo as Células e Conteúdo das Linhas</vt:lpstr>
      <vt:lpstr>Configurando a Largura da Tabela</vt:lpstr>
      <vt:lpstr>Espaçamento entre Borda e Conteúdo</vt:lpstr>
      <vt:lpstr>Espaçamento entre Células</vt:lpstr>
      <vt:lpstr>Largura das Colunas</vt:lpstr>
      <vt:lpstr>Exemplo - Largura de Coluna</vt:lpstr>
      <vt:lpstr>Alterando as Cores</vt:lpstr>
      <vt:lpstr>Criar exemplo abaixo</vt:lpstr>
      <vt:lpstr>Exemplo - Cores</vt:lpstr>
      <vt:lpstr>Imagem de Fundo</vt:lpstr>
      <vt:lpstr>Exemplo</vt:lpstr>
      <vt:lpstr>Alterando as Cores da Borda</vt:lpstr>
      <vt:lpstr>Alinhamento nas Células</vt:lpstr>
      <vt:lpstr>Exemplo - Alinhamento</vt:lpstr>
      <vt:lpstr>Agrupamento de Células</vt:lpstr>
      <vt:lpstr>Definindo os Espaçamentos</vt:lpstr>
      <vt:lpstr>Exemplo - Utilizando Bordas</vt:lpstr>
      <vt:lpstr>Extensão na Coluna</vt:lpstr>
      <vt:lpstr>Extensão na Linha</vt:lpstr>
      <vt:lpstr>Tabelas dentro de Tabelas</vt:lpstr>
      <vt:lpstr>Layout Baseado em Tabela</vt:lpstr>
      <vt:lpstr>Exercício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Aplicações  para Internet</dc:title>
  <cp:revision>13</cp:revision>
  <dcterms:created xsi:type="dcterms:W3CDTF">2022-09-09T21:53:51Z</dcterms:created>
  <dcterms:modified xsi:type="dcterms:W3CDTF">2022-10-07T03:58:33Z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2018-08-27T00:00:00Z</vt:filetime>
  </property>
  <property fmtid="{D5CDD505-2E9C-101B-9397-08002B2CF9AE}" pid="3" name="LastSaved">
    <vt:filetime>2022-09-09T00:00:00Z</vt:filetime>
  </property>
  <property fmtid="{D5CDD505-2E9C-101B-9397-08002B2CF9AE}" pid="4" name="ContentTypeId">
    <vt:lpwstr>0x010100FF3575E93D1CE24AAD7389285532E21E</vt:lpwstr>
  </property>
</Properties>
</file>