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3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9AAFA-F577-4B49-A7A6-2B6CAAAD948C}" v="7" dt="2022-10-10T12:51:49.634"/>
    <p1510:client id="{222237C3-5502-412C-AA15-E76C3B899B4E}" v="2" dt="2022-10-07T14:28:35.280"/>
    <p1510:client id="{2DBFB921-7DCF-C042-9C91-5B37C36B5314}" v="7" dt="2022-10-07T21:56:25.457"/>
    <p1510:client id="{4DE5A54C-A993-611E-6507-C9F9EB345935}" v="1" dt="2022-10-07T17:37:07.099"/>
    <p1510:client id="{6701F46B-2DA6-4299-906F-A5A134F99691}" v="2" dt="2022-10-16T07:51:08.915"/>
    <p1510:client id="{AE9B3337-972D-454E-8389-F52D4EAE6835}" v="10" dt="2022-10-17T02:21:39.90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MIRELY DA CONCEICAO COELHO" userId="S::16023337@sempreuninassau.com.br::85cab890-4229-40e8-a4ab-8a245d5c041a" providerId="AD" clId="Web-{A14992D8-4B30-49C6-91F7-9A6B255B7465}"/>
    <pc:docChg chg="modSld">
      <pc:chgData name="REBECCA MIRELY DA CONCEICAO COELHO" userId="S::16023337@sempreuninassau.com.br::85cab890-4229-40e8-a4ab-8a245d5c041a" providerId="AD" clId="Web-{A14992D8-4B30-49C6-91F7-9A6B255B7465}" dt="2022-09-27T16:32:29.151" v="4" actId="1076"/>
      <pc:docMkLst>
        <pc:docMk/>
      </pc:docMkLst>
      <pc:sldChg chg="modSp">
        <pc:chgData name="REBECCA MIRELY DA CONCEICAO COELHO" userId="S::16023337@sempreuninassau.com.br::85cab890-4229-40e8-a4ab-8a245d5c041a" providerId="AD" clId="Web-{A14992D8-4B30-49C6-91F7-9A6B255B7465}" dt="2022-09-27T16:32:29.151" v="4" actId="1076"/>
        <pc:sldMkLst>
          <pc:docMk/>
          <pc:sldMk cId="0" sldId="296"/>
        </pc:sldMkLst>
        <pc:spChg chg="mod">
          <ac:chgData name="REBECCA MIRELY DA CONCEICAO COELHO" userId="S::16023337@sempreuninassau.com.br::85cab890-4229-40e8-a4ab-8a245d5c041a" providerId="AD" clId="Web-{A14992D8-4B30-49C6-91F7-9A6B255B7465}" dt="2022-09-27T16:32:29.151" v="4" actId="1076"/>
          <ac:spMkLst>
            <pc:docMk/>
            <pc:sldMk cId="0" sldId="296"/>
            <ac:spMk id="6" creationId="{00000000-0000-0000-0000-000000000000}"/>
          </ac:spMkLst>
        </pc:spChg>
      </pc:sldChg>
      <pc:sldChg chg="modSp">
        <pc:chgData name="REBECCA MIRELY DA CONCEICAO COELHO" userId="S::16023337@sempreuninassau.com.br::85cab890-4229-40e8-a4ab-8a245d5c041a" providerId="AD" clId="Web-{A14992D8-4B30-49C6-91F7-9A6B255B7465}" dt="2022-09-27T16:32:09.417" v="1"/>
        <pc:sldMkLst>
          <pc:docMk/>
          <pc:sldMk cId="0" sldId="297"/>
        </pc:sldMkLst>
        <pc:graphicFrameChg chg="modGraphic">
          <ac:chgData name="REBECCA MIRELY DA CONCEICAO COELHO" userId="S::16023337@sempreuninassau.com.br::85cab890-4229-40e8-a4ab-8a245d5c041a" providerId="AD" clId="Web-{A14992D8-4B30-49C6-91F7-9A6B255B7465}" dt="2022-09-27T16:32:09.417" v="1"/>
          <ac:graphicFrameMkLst>
            <pc:docMk/>
            <pc:sldMk cId="0" sldId="297"/>
            <ac:graphicFrameMk id="4" creationId="{00000000-0000-0000-0000-000000000000}"/>
          </ac:graphicFrameMkLst>
        </pc:graphicFrameChg>
      </pc:sldChg>
    </pc:docChg>
  </pc:docChgLst>
  <pc:docChgLst>
    <pc:chgData name="ITALO RUANN VIEIRA TAVARES" userId="S::16022470@sempreuninassau.com.br::9de71c6c-5d2d-4518-a99d-b3c9f9a4a25e" providerId="AD" clId="Web-{6701F46B-2DA6-4299-906F-A5A134F99691}"/>
    <pc:docChg chg="addSld delSld">
      <pc:chgData name="ITALO RUANN VIEIRA TAVARES" userId="S::16022470@sempreuninassau.com.br::9de71c6c-5d2d-4518-a99d-b3c9f9a4a25e" providerId="AD" clId="Web-{6701F46B-2DA6-4299-906F-A5A134F99691}" dt="2022-10-16T07:51:08.915" v="1"/>
      <pc:docMkLst>
        <pc:docMk/>
      </pc:docMkLst>
      <pc:sldChg chg="new del">
        <pc:chgData name="ITALO RUANN VIEIRA TAVARES" userId="S::16022470@sempreuninassau.com.br::9de71c6c-5d2d-4518-a99d-b3c9f9a4a25e" providerId="AD" clId="Web-{6701F46B-2DA6-4299-906F-A5A134F99691}" dt="2022-10-16T07:51:08.915" v="1"/>
        <pc:sldMkLst>
          <pc:docMk/>
          <pc:sldMk cId="3290915055" sldId="333"/>
        </pc:sldMkLst>
      </pc:sldChg>
    </pc:docChg>
  </pc:docChgLst>
  <pc:docChgLst>
    <pc:chgData name="GUSTAVO MENESES SANTOS" userId="S::16018579@sempreuninassau.com.br::321f56e9-05b1-482f-a940-ab0520b4910a" providerId="AD" clId="Web-{8788280A-46B5-4468-AC4C-8A776C4DA6C1}"/>
    <pc:docChg chg="modSld">
      <pc:chgData name="GUSTAVO MENESES SANTOS" userId="S::16018579@sempreuninassau.com.br::321f56e9-05b1-482f-a940-ab0520b4910a" providerId="AD" clId="Web-{8788280A-46B5-4468-AC4C-8A776C4DA6C1}" dt="2022-10-01T19:49:49.448" v="0" actId="1076"/>
      <pc:docMkLst>
        <pc:docMk/>
      </pc:docMkLst>
      <pc:sldChg chg="modSp">
        <pc:chgData name="GUSTAVO MENESES SANTOS" userId="S::16018579@sempreuninassau.com.br::321f56e9-05b1-482f-a940-ab0520b4910a" providerId="AD" clId="Web-{8788280A-46B5-4468-AC4C-8A776C4DA6C1}" dt="2022-10-01T19:49:49.448" v="0" actId="1076"/>
        <pc:sldMkLst>
          <pc:docMk/>
          <pc:sldMk cId="0" sldId="297"/>
        </pc:sldMkLst>
        <pc:picChg chg="mod">
          <ac:chgData name="GUSTAVO MENESES SANTOS" userId="S::16018579@sempreuninassau.com.br::321f56e9-05b1-482f-a940-ab0520b4910a" providerId="AD" clId="Web-{8788280A-46B5-4468-AC4C-8A776C4DA6C1}" dt="2022-10-01T19:49:49.448" v="0" actId="1076"/>
          <ac:picMkLst>
            <pc:docMk/>
            <pc:sldMk cId="0" sldId="297"/>
            <ac:picMk id="5" creationId="{00000000-0000-0000-0000-000000000000}"/>
          </ac:picMkLst>
        </pc:picChg>
      </pc:sldChg>
    </pc:docChg>
  </pc:docChgLst>
  <pc:docChgLst>
    <pc:chgData name="GABRIEL OLIVEIRA" userId="eb12fc15-e8cd-4daf-8ff1-932b889c664c" providerId="ADAL" clId="{2DBFB921-7DCF-C042-9C91-5B37C36B5314}"/>
    <pc:docChg chg="modSld">
      <pc:chgData name="GABRIEL OLIVEIRA" userId="eb12fc15-e8cd-4daf-8ff1-932b889c664c" providerId="ADAL" clId="{2DBFB921-7DCF-C042-9C91-5B37C36B5314}" dt="2022-10-07T21:56:25.457" v="6" actId="3680"/>
      <pc:docMkLst>
        <pc:docMk/>
      </pc:docMkLst>
      <pc:sldChg chg="addSp modSp">
        <pc:chgData name="GABRIEL OLIVEIRA" userId="eb12fc15-e8cd-4daf-8ff1-932b889c664c" providerId="ADAL" clId="{2DBFB921-7DCF-C042-9C91-5B37C36B5314}" dt="2022-10-07T21:56:25.457" v="6" actId="3680"/>
        <pc:sldMkLst>
          <pc:docMk/>
          <pc:sldMk cId="0" sldId="283"/>
        </pc:sldMkLst>
        <pc:spChg chg="add mod">
          <ac:chgData name="GABRIEL OLIVEIRA" userId="eb12fc15-e8cd-4daf-8ff1-932b889c664c" providerId="ADAL" clId="{2DBFB921-7DCF-C042-9C91-5B37C36B5314}" dt="2022-10-07T21:54:09.102" v="5" actId="20577"/>
          <ac:spMkLst>
            <pc:docMk/>
            <pc:sldMk cId="0" sldId="283"/>
            <ac:spMk id="7" creationId="{6F83E310-62C7-80F4-19DB-CB0CDB679F57}"/>
          </ac:spMkLst>
        </pc:spChg>
        <pc:graphicFrameChg chg="add">
          <ac:chgData name="GABRIEL OLIVEIRA" userId="eb12fc15-e8cd-4daf-8ff1-932b889c664c" providerId="ADAL" clId="{2DBFB921-7DCF-C042-9C91-5B37C36B5314}" dt="2022-10-07T21:56:25.457" v="6" actId="3680"/>
          <ac:graphicFrameMkLst>
            <pc:docMk/>
            <pc:sldMk cId="0" sldId="283"/>
            <ac:graphicFrameMk id="8" creationId="{8069ADDF-032F-9D58-7A8C-72758B095B6A}"/>
          </ac:graphicFrameMkLst>
        </pc:graphicFrameChg>
      </pc:sldChg>
    </pc:docChg>
  </pc:docChgLst>
  <pc:docChgLst>
    <pc:chgData name="ENISSON SHILO BARRETO VASCONCELOS DE FIGUEIREDO" userId="S::16024184@sempreuninassau.com.br::5fefa61f-15d6-49af-83ed-9f54c6d42474" providerId="AD" clId="Web-{222237C3-5502-412C-AA15-E76C3B899B4E}"/>
    <pc:docChg chg="modSld">
      <pc:chgData name="ENISSON SHILO BARRETO VASCONCELOS DE FIGUEIREDO" userId="S::16024184@sempreuninassau.com.br::5fefa61f-15d6-49af-83ed-9f54c6d42474" providerId="AD" clId="Web-{222237C3-5502-412C-AA15-E76C3B899B4E}" dt="2022-10-07T14:28:35.280" v="1" actId="1076"/>
      <pc:docMkLst>
        <pc:docMk/>
      </pc:docMkLst>
      <pc:sldChg chg="modSp">
        <pc:chgData name="ENISSON SHILO BARRETO VASCONCELOS DE FIGUEIREDO" userId="S::16024184@sempreuninassau.com.br::5fefa61f-15d6-49af-83ed-9f54c6d42474" providerId="AD" clId="Web-{222237C3-5502-412C-AA15-E76C3B899B4E}" dt="2022-10-07T14:28:19.185" v="0" actId="1076"/>
        <pc:sldMkLst>
          <pc:docMk/>
          <pc:sldMk cId="0" sldId="316"/>
        </pc:sldMkLst>
        <pc:picChg chg="mod">
          <ac:chgData name="ENISSON SHILO BARRETO VASCONCELOS DE FIGUEIREDO" userId="S::16024184@sempreuninassau.com.br::5fefa61f-15d6-49af-83ed-9f54c6d42474" providerId="AD" clId="Web-{222237C3-5502-412C-AA15-E76C3B899B4E}" dt="2022-10-07T14:28:19.185" v="0" actId="1076"/>
          <ac:picMkLst>
            <pc:docMk/>
            <pc:sldMk cId="0" sldId="316"/>
            <ac:picMk id="4" creationId="{00000000-0000-0000-0000-000000000000}"/>
          </ac:picMkLst>
        </pc:picChg>
      </pc:sldChg>
      <pc:sldChg chg="modSp">
        <pc:chgData name="ENISSON SHILO BARRETO VASCONCELOS DE FIGUEIREDO" userId="S::16024184@sempreuninassau.com.br::5fefa61f-15d6-49af-83ed-9f54c6d42474" providerId="AD" clId="Web-{222237C3-5502-412C-AA15-E76C3B899B4E}" dt="2022-10-07T14:28:35.280" v="1" actId="1076"/>
        <pc:sldMkLst>
          <pc:docMk/>
          <pc:sldMk cId="0" sldId="317"/>
        </pc:sldMkLst>
        <pc:picChg chg="mod">
          <ac:chgData name="ENISSON SHILO BARRETO VASCONCELOS DE FIGUEIREDO" userId="S::16024184@sempreuninassau.com.br::5fefa61f-15d6-49af-83ed-9f54c6d42474" providerId="AD" clId="Web-{222237C3-5502-412C-AA15-E76C3B899B4E}" dt="2022-10-07T14:28:35.280" v="1" actId="1076"/>
          <ac:picMkLst>
            <pc:docMk/>
            <pc:sldMk cId="0" sldId="317"/>
            <ac:picMk id="5" creationId="{00000000-0000-0000-0000-000000000000}"/>
          </ac:picMkLst>
        </pc:picChg>
      </pc:sldChg>
    </pc:docChg>
  </pc:docChgLst>
  <pc:docChgLst>
    <pc:chgData name="ITALO RUANN VIEIRA TAVARES" userId="S::16022470@sempreuninassau.com.br::9de71c6c-5d2d-4518-a99d-b3c9f9a4a25e" providerId="AD" clId="Web-{AE9B3337-972D-454E-8389-F52D4EAE6835}"/>
    <pc:docChg chg="modSld">
      <pc:chgData name="ITALO RUANN VIEIRA TAVARES" userId="S::16022470@sempreuninassau.com.br::9de71c6c-5d2d-4518-a99d-b3c9f9a4a25e" providerId="AD" clId="Web-{AE9B3337-972D-454E-8389-F52D4EAE6835}" dt="2022-10-17T02:21:39.903" v="9" actId="1076"/>
      <pc:docMkLst>
        <pc:docMk/>
      </pc:docMkLst>
      <pc:sldChg chg="modSp">
        <pc:chgData name="ITALO RUANN VIEIRA TAVARES" userId="S::16022470@sempreuninassau.com.br::9de71c6c-5d2d-4518-a99d-b3c9f9a4a25e" providerId="AD" clId="Web-{AE9B3337-972D-454E-8389-F52D4EAE6835}" dt="2022-10-17T01:48:50.867" v="2" actId="1076"/>
        <pc:sldMkLst>
          <pc:docMk/>
          <pc:sldMk cId="0" sldId="317"/>
        </pc:sldMkLst>
        <pc:picChg chg="mod">
          <ac:chgData name="ITALO RUANN VIEIRA TAVARES" userId="S::16022470@sempreuninassau.com.br::9de71c6c-5d2d-4518-a99d-b3c9f9a4a25e" providerId="AD" clId="Web-{AE9B3337-972D-454E-8389-F52D4EAE6835}" dt="2022-10-17T01:48:46.336" v="1" actId="1076"/>
          <ac:picMkLst>
            <pc:docMk/>
            <pc:sldMk cId="0" sldId="317"/>
            <ac:picMk id="5" creationId="{00000000-0000-0000-0000-000000000000}"/>
          </ac:picMkLst>
        </pc:picChg>
        <pc:picChg chg="mod">
          <ac:chgData name="ITALO RUANN VIEIRA TAVARES" userId="S::16022470@sempreuninassau.com.br::9de71c6c-5d2d-4518-a99d-b3c9f9a4a25e" providerId="AD" clId="Web-{AE9B3337-972D-454E-8389-F52D4EAE6835}" dt="2022-10-17T01:48:50.867" v="2" actId="1076"/>
          <ac:picMkLst>
            <pc:docMk/>
            <pc:sldMk cId="0" sldId="317"/>
            <ac:picMk id="6" creationId="{00000000-0000-0000-0000-000000000000}"/>
          </ac:picMkLst>
        </pc:picChg>
      </pc:sldChg>
      <pc:sldChg chg="modSp">
        <pc:chgData name="ITALO RUANN VIEIRA TAVARES" userId="S::16022470@sempreuninassau.com.br::9de71c6c-5d2d-4518-a99d-b3c9f9a4a25e" providerId="AD" clId="Web-{AE9B3337-972D-454E-8389-F52D4EAE6835}" dt="2022-10-17T01:52:48.377" v="3" actId="1076"/>
        <pc:sldMkLst>
          <pc:docMk/>
          <pc:sldMk cId="0" sldId="318"/>
        </pc:sldMkLst>
        <pc:picChg chg="mod">
          <ac:chgData name="ITALO RUANN VIEIRA TAVARES" userId="S::16022470@sempreuninassau.com.br::9de71c6c-5d2d-4518-a99d-b3c9f9a4a25e" providerId="AD" clId="Web-{AE9B3337-972D-454E-8389-F52D4EAE6835}" dt="2022-10-17T01:52:48.377" v="3" actId="1076"/>
          <ac:picMkLst>
            <pc:docMk/>
            <pc:sldMk cId="0" sldId="318"/>
            <ac:picMk id="6" creationId="{00000000-0000-0000-0000-000000000000}"/>
          </ac:picMkLst>
        </pc:picChg>
      </pc:sldChg>
      <pc:sldChg chg="modSp">
        <pc:chgData name="ITALO RUANN VIEIRA TAVARES" userId="S::16022470@sempreuninassau.com.br::9de71c6c-5d2d-4518-a99d-b3c9f9a4a25e" providerId="AD" clId="Web-{AE9B3337-972D-454E-8389-F52D4EAE6835}" dt="2022-10-17T02:03:40.680" v="5" actId="1076"/>
        <pc:sldMkLst>
          <pc:docMk/>
          <pc:sldMk cId="0" sldId="321"/>
        </pc:sldMkLst>
        <pc:picChg chg="mod">
          <ac:chgData name="ITALO RUANN VIEIRA TAVARES" userId="S::16022470@sempreuninassau.com.br::9de71c6c-5d2d-4518-a99d-b3c9f9a4a25e" providerId="AD" clId="Web-{AE9B3337-972D-454E-8389-F52D4EAE6835}" dt="2022-10-17T02:02:50.256" v="4" actId="1076"/>
          <ac:picMkLst>
            <pc:docMk/>
            <pc:sldMk cId="0" sldId="321"/>
            <ac:picMk id="5" creationId="{00000000-0000-0000-0000-000000000000}"/>
          </ac:picMkLst>
        </pc:picChg>
        <pc:picChg chg="mod">
          <ac:chgData name="ITALO RUANN VIEIRA TAVARES" userId="S::16022470@sempreuninassau.com.br::9de71c6c-5d2d-4518-a99d-b3c9f9a4a25e" providerId="AD" clId="Web-{AE9B3337-972D-454E-8389-F52D4EAE6835}" dt="2022-10-17T02:03:40.680" v="5" actId="1076"/>
          <ac:picMkLst>
            <pc:docMk/>
            <pc:sldMk cId="0" sldId="321"/>
            <ac:picMk id="6" creationId="{00000000-0000-0000-0000-000000000000}"/>
          </ac:picMkLst>
        </pc:picChg>
      </pc:sldChg>
      <pc:sldChg chg="modSp">
        <pc:chgData name="ITALO RUANN VIEIRA TAVARES" userId="S::16022470@sempreuninassau.com.br::9de71c6c-5d2d-4518-a99d-b3c9f9a4a25e" providerId="AD" clId="Web-{AE9B3337-972D-454E-8389-F52D4EAE6835}" dt="2022-10-17T02:05:53.308" v="6" actId="1076"/>
        <pc:sldMkLst>
          <pc:docMk/>
          <pc:sldMk cId="0" sldId="322"/>
        </pc:sldMkLst>
        <pc:picChg chg="mod">
          <ac:chgData name="ITALO RUANN VIEIRA TAVARES" userId="S::16022470@sempreuninassau.com.br::9de71c6c-5d2d-4518-a99d-b3c9f9a4a25e" providerId="AD" clId="Web-{AE9B3337-972D-454E-8389-F52D4EAE6835}" dt="2022-10-17T02:05:53.308" v="6" actId="1076"/>
          <ac:picMkLst>
            <pc:docMk/>
            <pc:sldMk cId="0" sldId="322"/>
            <ac:picMk id="6" creationId="{00000000-0000-0000-0000-000000000000}"/>
          </ac:picMkLst>
        </pc:picChg>
      </pc:sldChg>
      <pc:sldChg chg="modSp">
        <pc:chgData name="ITALO RUANN VIEIRA TAVARES" userId="S::16022470@sempreuninassau.com.br::9de71c6c-5d2d-4518-a99d-b3c9f9a4a25e" providerId="AD" clId="Web-{AE9B3337-972D-454E-8389-F52D4EAE6835}" dt="2022-10-17T02:13:53.154" v="8" actId="1076"/>
        <pc:sldMkLst>
          <pc:docMk/>
          <pc:sldMk cId="0" sldId="327"/>
        </pc:sldMkLst>
        <pc:picChg chg="mod">
          <ac:chgData name="ITALO RUANN VIEIRA TAVARES" userId="S::16022470@sempreuninassau.com.br::9de71c6c-5d2d-4518-a99d-b3c9f9a4a25e" providerId="AD" clId="Web-{AE9B3337-972D-454E-8389-F52D4EAE6835}" dt="2022-10-17T02:13:53.154" v="8" actId="1076"/>
          <ac:picMkLst>
            <pc:docMk/>
            <pc:sldMk cId="0" sldId="327"/>
            <ac:picMk id="4" creationId="{00000000-0000-0000-0000-000000000000}"/>
          </ac:picMkLst>
        </pc:picChg>
      </pc:sldChg>
      <pc:sldChg chg="modSp">
        <pc:chgData name="ITALO RUANN VIEIRA TAVARES" userId="S::16022470@sempreuninassau.com.br::9de71c6c-5d2d-4518-a99d-b3c9f9a4a25e" providerId="AD" clId="Web-{AE9B3337-972D-454E-8389-F52D4EAE6835}" dt="2022-10-17T02:21:39.903" v="9" actId="1076"/>
        <pc:sldMkLst>
          <pc:docMk/>
          <pc:sldMk cId="0" sldId="329"/>
        </pc:sldMkLst>
        <pc:picChg chg="mod">
          <ac:chgData name="ITALO RUANN VIEIRA TAVARES" userId="S::16022470@sempreuninassau.com.br::9de71c6c-5d2d-4518-a99d-b3c9f9a4a25e" providerId="AD" clId="Web-{AE9B3337-972D-454E-8389-F52D4EAE6835}" dt="2022-10-17T02:21:39.903" v="9" actId="1076"/>
          <ac:picMkLst>
            <pc:docMk/>
            <pc:sldMk cId="0" sldId="329"/>
            <ac:picMk id="4" creationId="{00000000-0000-0000-0000-000000000000}"/>
          </ac:picMkLst>
        </pc:picChg>
      </pc:sldChg>
      <pc:sldChg chg="modSp">
        <pc:chgData name="ITALO RUANN VIEIRA TAVARES" userId="S::16022470@sempreuninassau.com.br::9de71c6c-5d2d-4518-a99d-b3c9f9a4a25e" providerId="AD" clId="Web-{AE9B3337-972D-454E-8389-F52D4EAE6835}" dt="2022-10-17T02:06:26.434" v="7" actId="1076"/>
        <pc:sldMkLst>
          <pc:docMk/>
          <pc:sldMk cId="1217534409" sldId="332"/>
        </pc:sldMkLst>
        <pc:spChg chg="mod">
          <ac:chgData name="ITALO RUANN VIEIRA TAVARES" userId="S::16022470@sempreuninassau.com.br::9de71c6c-5d2d-4518-a99d-b3c9f9a4a25e" providerId="AD" clId="Web-{AE9B3337-972D-454E-8389-F52D4EAE6835}" dt="2022-10-17T02:06:26.434" v="7" actId="1076"/>
          <ac:spMkLst>
            <pc:docMk/>
            <pc:sldMk cId="1217534409" sldId="332"/>
            <ac:spMk id="3" creationId="{9AEA0C26-18C2-6B2A-2440-661CDB0BB818}"/>
          </ac:spMkLst>
        </pc:spChg>
      </pc:sldChg>
    </pc:docChg>
  </pc:docChgLst>
  <pc:docChgLst>
    <pc:chgData name="EDREY DOREA OLIVEIRA" userId="S::16024688@sempreuninassau.com.br::65fdc824-f923-461d-bcaa-2c972aa748cd" providerId="AD" clId="Web-{1F49AAFA-F577-4B49-A7A6-2B6CAAAD948C}"/>
    <pc:docChg chg="modSld">
      <pc:chgData name="EDREY DOREA OLIVEIRA" userId="S::16024688@sempreuninassau.com.br::65fdc824-f923-461d-bcaa-2c972aa748cd" providerId="AD" clId="Web-{1F49AAFA-F577-4B49-A7A6-2B6CAAAD948C}" dt="2022-10-10T12:51:49.634" v="6" actId="1076"/>
      <pc:docMkLst>
        <pc:docMk/>
      </pc:docMkLst>
      <pc:sldChg chg="modSp">
        <pc:chgData name="EDREY DOREA OLIVEIRA" userId="S::16024688@sempreuninassau.com.br::65fdc824-f923-461d-bcaa-2c972aa748cd" providerId="AD" clId="Web-{1F49AAFA-F577-4B49-A7A6-2B6CAAAD948C}" dt="2022-10-10T12:51:37.509" v="4" actId="1076"/>
        <pc:sldMkLst>
          <pc:docMk/>
          <pc:sldMk cId="0" sldId="322"/>
        </pc:sldMkLst>
        <pc:picChg chg="mod">
          <ac:chgData name="EDREY DOREA OLIVEIRA" userId="S::16024688@sempreuninassau.com.br::65fdc824-f923-461d-bcaa-2c972aa748cd" providerId="AD" clId="Web-{1F49AAFA-F577-4B49-A7A6-2B6CAAAD948C}" dt="2022-10-10T12:51:30.133" v="1" actId="1076"/>
          <ac:picMkLst>
            <pc:docMk/>
            <pc:sldMk cId="0" sldId="322"/>
            <ac:picMk id="5" creationId="{00000000-0000-0000-0000-000000000000}"/>
          </ac:picMkLst>
        </pc:picChg>
        <pc:picChg chg="mod">
          <ac:chgData name="EDREY DOREA OLIVEIRA" userId="S::16024688@sempreuninassau.com.br::65fdc824-f923-461d-bcaa-2c972aa748cd" providerId="AD" clId="Web-{1F49AAFA-F577-4B49-A7A6-2B6CAAAD948C}" dt="2022-10-10T12:51:37.509" v="4" actId="1076"/>
          <ac:picMkLst>
            <pc:docMk/>
            <pc:sldMk cId="0" sldId="322"/>
            <ac:picMk id="6" creationId="{00000000-0000-0000-0000-000000000000}"/>
          </ac:picMkLst>
        </pc:picChg>
      </pc:sldChg>
      <pc:sldChg chg="modSp">
        <pc:chgData name="EDREY DOREA OLIVEIRA" userId="S::16024688@sempreuninassau.com.br::65fdc824-f923-461d-bcaa-2c972aa748cd" providerId="AD" clId="Web-{1F49AAFA-F577-4B49-A7A6-2B6CAAAD948C}" dt="2022-10-10T12:51:49.634" v="6" actId="1076"/>
        <pc:sldMkLst>
          <pc:docMk/>
          <pc:sldMk cId="0" sldId="324"/>
        </pc:sldMkLst>
        <pc:picChg chg="mod">
          <ac:chgData name="EDREY DOREA OLIVEIRA" userId="S::16024688@sempreuninassau.com.br::65fdc824-f923-461d-bcaa-2c972aa748cd" providerId="AD" clId="Web-{1F49AAFA-F577-4B49-A7A6-2B6CAAAD948C}" dt="2022-10-10T12:51:47.743" v="5" actId="1076"/>
          <ac:picMkLst>
            <pc:docMk/>
            <pc:sldMk cId="0" sldId="324"/>
            <ac:picMk id="4" creationId="{00000000-0000-0000-0000-000000000000}"/>
          </ac:picMkLst>
        </pc:picChg>
        <pc:picChg chg="mod">
          <ac:chgData name="EDREY DOREA OLIVEIRA" userId="S::16024688@sempreuninassau.com.br::65fdc824-f923-461d-bcaa-2c972aa748cd" providerId="AD" clId="Web-{1F49AAFA-F577-4B49-A7A6-2B6CAAAD948C}" dt="2022-10-10T12:51:49.634" v="6" actId="1076"/>
          <ac:picMkLst>
            <pc:docMk/>
            <pc:sldMk cId="0" sldId="324"/>
            <ac:picMk id="5" creationId="{00000000-0000-0000-0000-000000000000}"/>
          </ac:picMkLst>
        </pc:picChg>
      </pc:sldChg>
    </pc:docChg>
  </pc:docChgLst>
  <pc:docChgLst>
    <pc:chgData name="MARINA SILVA COUTO" userId="S::16022721@sempreuninassau.com.br::20751661-b41e-42e1-80ea-3035c15e2a78" providerId="AD" clId="Web-{4DE5A54C-A993-611E-6507-C9F9EB345935}"/>
    <pc:docChg chg="addSld">
      <pc:chgData name="MARINA SILVA COUTO" userId="S::16022721@sempreuninassau.com.br::20751661-b41e-42e1-80ea-3035c15e2a78" providerId="AD" clId="Web-{4DE5A54C-A993-611E-6507-C9F9EB345935}" dt="2022-10-07T17:37:07.099" v="0"/>
      <pc:docMkLst>
        <pc:docMk/>
      </pc:docMkLst>
      <pc:sldChg chg="new">
        <pc:chgData name="MARINA SILVA COUTO" userId="S::16022721@sempreuninassau.com.br::20751661-b41e-42e1-80ea-3035c15e2a78" providerId="AD" clId="Web-{4DE5A54C-A993-611E-6507-C9F9EB345935}" dt="2022-10-07T17:37:07.099" v="0"/>
        <pc:sldMkLst>
          <pc:docMk/>
          <pc:sldMk cId="1217534409" sldId="33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EDEBE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EDEBE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EDEBE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EDEBE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EDEBE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6240" y="260604"/>
            <a:ext cx="8353425" cy="720090"/>
          </a:xfrm>
          <a:custGeom>
            <a:avLst/>
            <a:gdLst/>
            <a:ahLst/>
            <a:cxnLst/>
            <a:rect l="l" t="t" r="r" b="b"/>
            <a:pathLst>
              <a:path w="8353425" h="720090">
                <a:moveTo>
                  <a:pt x="0" y="0"/>
                </a:moveTo>
                <a:lnTo>
                  <a:pt x="8352916" y="0"/>
                </a:lnTo>
              </a:path>
              <a:path w="8353425" h="720090">
                <a:moveTo>
                  <a:pt x="0" y="0"/>
                </a:moveTo>
                <a:lnTo>
                  <a:pt x="0" y="720090"/>
                </a:lnTo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29144" y="327660"/>
            <a:ext cx="1409700" cy="93268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4404" y="216408"/>
            <a:ext cx="1286256" cy="5135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3129" y="461899"/>
            <a:ext cx="691774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659" y="1511020"/>
            <a:ext cx="8088680" cy="4747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10540" y="6460432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EDEBE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8294" y="2349245"/>
            <a:ext cx="7633334" cy="792480"/>
          </a:xfrm>
          <a:custGeom>
            <a:avLst/>
            <a:gdLst/>
            <a:ahLst/>
            <a:cxnLst/>
            <a:rect l="l" t="t" r="r" b="b"/>
            <a:pathLst>
              <a:path w="7633334" h="792480">
                <a:moveTo>
                  <a:pt x="0" y="0"/>
                </a:moveTo>
                <a:lnTo>
                  <a:pt x="7632827" y="0"/>
                </a:lnTo>
              </a:path>
              <a:path w="7633334" h="792480">
                <a:moveTo>
                  <a:pt x="0" y="0"/>
                </a:moveTo>
                <a:lnTo>
                  <a:pt x="0" y="792099"/>
                </a:lnTo>
              </a:path>
            </a:pathLst>
          </a:custGeom>
          <a:ln w="28956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03704" y="4221479"/>
            <a:ext cx="6120765" cy="0"/>
          </a:xfrm>
          <a:custGeom>
            <a:avLst/>
            <a:gdLst/>
            <a:ahLst/>
            <a:cxnLst/>
            <a:rect l="l" t="t" r="r" b="b"/>
            <a:pathLst>
              <a:path w="6120765">
                <a:moveTo>
                  <a:pt x="0" y="0"/>
                </a:moveTo>
                <a:lnTo>
                  <a:pt x="6120638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5011" y="292608"/>
            <a:ext cx="1409700" cy="9342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404" y="216408"/>
            <a:ext cx="1277849" cy="50516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59839" y="2508885"/>
            <a:ext cx="719772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05660" marR="5080" indent="-2093595">
              <a:lnSpc>
                <a:spcPct val="100000"/>
              </a:lnSpc>
              <a:spcBef>
                <a:spcPts val="105"/>
              </a:spcBef>
            </a:pPr>
            <a:r>
              <a:rPr b="0" spc="-15">
                <a:latin typeface="Calibri"/>
                <a:cs typeface="Calibri"/>
              </a:rPr>
              <a:t>Desenvolvimento </a:t>
            </a:r>
            <a:r>
              <a:rPr b="0" spc="-5">
                <a:latin typeface="Calibri"/>
                <a:cs typeface="Calibri"/>
              </a:rPr>
              <a:t>de </a:t>
            </a:r>
            <a:r>
              <a:rPr b="0" spc="-10">
                <a:latin typeface="Calibri"/>
                <a:cs typeface="Calibri"/>
              </a:rPr>
              <a:t>Aplicações </a:t>
            </a:r>
            <a:r>
              <a:rPr b="0" spc="-980">
                <a:latin typeface="Calibri"/>
                <a:cs typeface="Calibri"/>
              </a:rPr>
              <a:t> </a:t>
            </a:r>
            <a:r>
              <a:rPr b="0" spc="-25">
                <a:latin typeface="Calibri"/>
                <a:cs typeface="Calibri"/>
              </a:rPr>
              <a:t>para</a:t>
            </a:r>
            <a:r>
              <a:rPr b="0" spc="-5">
                <a:latin typeface="Calibri"/>
                <a:cs typeface="Calibri"/>
              </a:rPr>
              <a:t> </a:t>
            </a:r>
            <a:r>
              <a:rPr b="0" spc="-15">
                <a:latin typeface="Calibri"/>
                <a:cs typeface="Calibri"/>
              </a:rPr>
              <a:t>Internet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74414" y="4450207"/>
            <a:ext cx="9963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>
                <a:solidFill>
                  <a:srgbClr val="888888"/>
                </a:solidFill>
                <a:latin typeface="Calibri"/>
                <a:cs typeface="Calibri"/>
              </a:rPr>
              <a:t>HTML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6822" y="461899"/>
            <a:ext cx="36080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5">
                <a:latin typeface="Calibri"/>
                <a:cs typeface="Calibri"/>
              </a:rPr>
              <a:t>Password</a:t>
            </a:r>
            <a:r>
              <a:rPr b="0" spc="-80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Fields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7700" y="1921764"/>
            <a:ext cx="7912734" cy="4101465"/>
            <a:chOff x="647700" y="1921764"/>
            <a:chExt cx="7912734" cy="4101465"/>
          </a:xfrm>
        </p:grpSpPr>
        <p:sp>
          <p:nvSpPr>
            <p:cNvPr id="4" name="object 4"/>
            <p:cNvSpPr/>
            <p:nvPr/>
          </p:nvSpPr>
          <p:spPr>
            <a:xfrm>
              <a:off x="652272" y="1926336"/>
              <a:ext cx="7903845" cy="4091940"/>
            </a:xfrm>
            <a:custGeom>
              <a:avLst/>
              <a:gdLst/>
              <a:ahLst/>
              <a:cxnLst/>
              <a:rect l="l" t="t" r="r" b="b"/>
              <a:pathLst>
                <a:path w="7903845" h="4091940">
                  <a:moveTo>
                    <a:pt x="7903464" y="0"/>
                  </a:moveTo>
                  <a:lnTo>
                    <a:pt x="0" y="0"/>
                  </a:lnTo>
                  <a:lnTo>
                    <a:pt x="0" y="4091940"/>
                  </a:lnTo>
                  <a:lnTo>
                    <a:pt x="7903464" y="4091940"/>
                  </a:lnTo>
                  <a:lnTo>
                    <a:pt x="790346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2272" y="1926336"/>
              <a:ext cx="7903845" cy="4091940"/>
            </a:xfrm>
            <a:custGeom>
              <a:avLst/>
              <a:gdLst/>
              <a:ahLst/>
              <a:cxnLst/>
              <a:rect l="l" t="t" r="r" b="b"/>
              <a:pathLst>
                <a:path w="7903845" h="4091940">
                  <a:moveTo>
                    <a:pt x="0" y="4091940"/>
                  </a:moveTo>
                  <a:lnTo>
                    <a:pt x="7903464" y="4091940"/>
                  </a:lnTo>
                  <a:lnTo>
                    <a:pt x="7903464" y="0"/>
                  </a:lnTo>
                  <a:lnTo>
                    <a:pt x="0" y="0"/>
                  </a:lnTo>
                  <a:lnTo>
                    <a:pt x="0" y="409194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1316" y="1911858"/>
            <a:ext cx="7435215" cy="32943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950"/>
              </a:lnSpc>
              <a:spcBef>
                <a:spcPts val="90"/>
              </a:spcBef>
            </a:pPr>
            <a:r>
              <a:rPr sz="2550" spc="-10">
                <a:solidFill>
                  <a:srgbClr val="C0504D"/>
                </a:solidFill>
                <a:latin typeface="Calibri"/>
                <a:cs typeface="Calibri"/>
              </a:rPr>
              <a:t>&lt;html&gt;</a:t>
            </a:r>
            <a:endParaRPr sz="255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  <a:spcBef>
                <a:spcPts val="5"/>
              </a:spcBef>
            </a:pPr>
            <a:r>
              <a:rPr sz="2550" spc="-10">
                <a:solidFill>
                  <a:srgbClr val="C0504D"/>
                </a:solidFill>
                <a:latin typeface="Calibri"/>
                <a:cs typeface="Calibri"/>
              </a:rPr>
              <a:t>&lt;body&gt;</a:t>
            </a:r>
            <a:endParaRPr sz="2550">
              <a:latin typeface="Calibri"/>
              <a:cs typeface="Calibri"/>
            </a:endParaRPr>
          </a:p>
          <a:p>
            <a:pPr marL="12700">
              <a:lnSpc>
                <a:spcPts val="2835"/>
              </a:lnSpc>
            </a:pPr>
            <a:r>
              <a:rPr sz="2550" spc="-15">
                <a:solidFill>
                  <a:srgbClr val="008000"/>
                </a:solidFill>
                <a:latin typeface="Calibri"/>
                <a:cs typeface="Calibri"/>
              </a:rPr>
              <a:t>&lt;form</a:t>
            </a:r>
            <a:r>
              <a:rPr sz="2550" spc="-7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5">
                <a:solidFill>
                  <a:srgbClr val="008000"/>
                </a:solidFill>
                <a:latin typeface="Calibri"/>
                <a:cs typeface="Calibri"/>
              </a:rPr>
              <a:t>action=""&gt;</a:t>
            </a:r>
            <a:endParaRPr sz="2550">
              <a:latin typeface="Calibri"/>
              <a:cs typeface="Calibri"/>
            </a:endParaRPr>
          </a:p>
          <a:p>
            <a:pPr marL="12700" marR="5080">
              <a:lnSpc>
                <a:spcPts val="2830"/>
              </a:lnSpc>
              <a:spcBef>
                <a:spcPts val="170"/>
              </a:spcBef>
            </a:pPr>
            <a:r>
              <a:rPr sz="2550" spc="-5">
                <a:latin typeface="Calibri"/>
                <a:cs typeface="Calibri"/>
              </a:rPr>
              <a:t>Username: 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&lt;input </a:t>
            </a:r>
            <a:r>
              <a:rPr sz="2550" spc="-15">
                <a:solidFill>
                  <a:srgbClr val="008000"/>
                </a:solidFill>
                <a:latin typeface="Calibri"/>
                <a:cs typeface="Calibri"/>
              </a:rPr>
              <a:t>type="text" 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name="user" </a:t>
            </a:r>
            <a:r>
              <a:rPr sz="2550">
                <a:solidFill>
                  <a:srgbClr val="008000"/>
                </a:solidFill>
                <a:latin typeface="Calibri"/>
                <a:cs typeface="Calibri"/>
              </a:rPr>
              <a:t>/&gt;&lt;br </a:t>
            </a:r>
            <a:r>
              <a:rPr sz="2550" spc="-5">
                <a:solidFill>
                  <a:srgbClr val="008000"/>
                </a:solidFill>
                <a:latin typeface="Calibri"/>
                <a:cs typeface="Calibri"/>
              </a:rPr>
              <a:t>/&gt; </a:t>
            </a:r>
            <a:r>
              <a:rPr sz="255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20">
                <a:latin typeface="Calibri"/>
                <a:cs typeface="Calibri"/>
              </a:rPr>
              <a:t>Password:</a:t>
            </a:r>
            <a:r>
              <a:rPr sz="2550" spc="-30">
                <a:latin typeface="Calibri"/>
                <a:cs typeface="Calibri"/>
              </a:rPr>
              <a:t> 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&lt;input</a:t>
            </a:r>
            <a:r>
              <a:rPr sz="255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15">
                <a:solidFill>
                  <a:srgbClr val="008000"/>
                </a:solidFill>
                <a:latin typeface="Calibri"/>
                <a:cs typeface="Calibri"/>
              </a:rPr>
              <a:t>type="password"</a:t>
            </a:r>
            <a:r>
              <a:rPr sz="2550" spc="-4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15">
                <a:solidFill>
                  <a:srgbClr val="008000"/>
                </a:solidFill>
                <a:latin typeface="Calibri"/>
                <a:cs typeface="Calibri"/>
              </a:rPr>
              <a:t>name="password"</a:t>
            </a:r>
            <a:r>
              <a:rPr sz="2550" spc="-4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/&gt;</a:t>
            </a:r>
            <a:endParaRPr sz="2550">
              <a:latin typeface="Calibri"/>
              <a:cs typeface="Calibri"/>
            </a:endParaRPr>
          </a:p>
          <a:p>
            <a:pPr marL="12700">
              <a:lnSpc>
                <a:spcPts val="2780"/>
              </a:lnSpc>
            </a:pPr>
            <a:r>
              <a:rPr sz="2550" spc="-15">
                <a:solidFill>
                  <a:srgbClr val="008000"/>
                </a:solidFill>
                <a:latin typeface="Calibri"/>
                <a:cs typeface="Calibri"/>
              </a:rPr>
              <a:t>&lt;/form&gt;</a:t>
            </a:r>
            <a:endParaRPr sz="2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 marR="89535">
              <a:lnSpc>
                <a:spcPts val="2830"/>
              </a:lnSpc>
            </a:pP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&lt;p&gt;&lt;b&gt;</a:t>
            </a:r>
            <a:r>
              <a:rPr sz="2550" spc="-10">
                <a:latin typeface="Calibri"/>
                <a:cs typeface="Calibri"/>
              </a:rPr>
              <a:t>Note: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&lt;/b&gt; </a:t>
            </a:r>
            <a:r>
              <a:rPr sz="2550" spc="-10">
                <a:latin typeface="Calibri"/>
                <a:cs typeface="Calibri"/>
              </a:rPr>
              <a:t>The </a:t>
            </a:r>
            <a:r>
              <a:rPr sz="2550" spc="-15">
                <a:latin typeface="Calibri"/>
                <a:cs typeface="Calibri"/>
              </a:rPr>
              <a:t>characters </a:t>
            </a:r>
            <a:r>
              <a:rPr sz="2550" spc="-5">
                <a:latin typeface="Calibri"/>
                <a:cs typeface="Calibri"/>
              </a:rPr>
              <a:t>in a </a:t>
            </a:r>
            <a:r>
              <a:rPr sz="2550" spc="-15">
                <a:latin typeface="Calibri"/>
                <a:cs typeface="Calibri"/>
              </a:rPr>
              <a:t>password </a:t>
            </a:r>
            <a:r>
              <a:rPr sz="2550" spc="-10">
                <a:latin typeface="Calibri"/>
                <a:cs typeface="Calibri"/>
              </a:rPr>
              <a:t>field </a:t>
            </a:r>
            <a:r>
              <a:rPr sz="2550" spc="-15">
                <a:latin typeface="Calibri"/>
                <a:cs typeface="Calibri"/>
              </a:rPr>
              <a:t>are </a:t>
            </a:r>
            <a:r>
              <a:rPr sz="2550" spc="-565">
                <a:latin typeface="Calibri"/>
                <a:cs typeface="Calibri"/>
              </a:rPr>
              <a:t> </a:t>
            </a:r>
            <a:r>
              <a:rPr sz="2550" spc="-20">
                <a:latin typeface="Calibri"/>
                <a:cs typeface="Calibri"/>
              </a:rPr>
              <a:t>masked</a:t>
            </a:r>
            <a:r>
              <a:rPr sz="2550" spc="-25">
                <a:latin typeface="Calibri"/>
                <a:cs typeface="Calibri"/>
              </a:rPr>
              <a:t> </a:t>
            </a:r>
            <a:r>
              <a:rPr sz="2550" spc="-10">
                <a:latin typeface="Calibri"/>
                <a:cs typeface="Calibri"/>
              </a:rPr>
              <a:t>(shown</a:t>
            </a:r>
            <a:r>
              <a:rPr sz="2550" spc="-15">
                <a:latin typeface="Calibri"/>
                <a:cs typeface="Calibri"/>
              </a:rPr>
              <a:t> </a:t>
            </a:r>
            <a:r>
              <a:rPr sz="2550" spc="-5">
                <a:latin typeface="Calibri"/>
                <a:cs typeface="Calibri"/>
              </a:rPr>
              <a:t>as</a:t>
            </a:r>
            <a:r>
              <a:rPr sz="2550" spc="-20">
                <a:latin typeface="Calibri"/>
                <a:cs typeface="Calibri"/>
              </a:rPr>
              <a:t> </a:t>
            </a:r>
            <a:r>
              <a:rPr sz="2550" spc="-15">
                <a:latin typeface="Calibri"/>
                <a:cs typeface="Calibri"/>
              </a:rPr>
              <a:t>asterisks</a:t>
            </a:r>
            <a:r>
              <a:rPr sz="2550" spc="-50">
                <a:latin typeface="Calibri"/>
                <a:cs typeface="Calibri"/>
              </a:rPr>
              <a:t> </a:t>
            </a:r>
            <a:r>
              <a:rPr sz="2550" spc="-10">
                <a:latin typeface="Calibri"/>
                <a:cs typeface="Calibri"/>
              </a:rPr>
              <a:t>or</a:t>
            </a:r>
            <a:r>
              <a:rPr sz="2550" spc="-5">
                <a:latin typeface="Calibri"/>
                <a:cs typeface="Calibri"/>
              </a:rPr>
              <a:t> </a:t>
            </a:r>
            <a:r>
              <a:rPr sz="2550" spc="-10">
                <a:latin typeface="Calibri"/>
                <a:cs typeface="Calibri"/>
              </a:rPr>
              <a:t>circles).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&lt;/p&gt;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316" y="5233542"/>
            <a:ext cx="1128395" cy="70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05"/>
              </a:lnSpc>
            </a:pPr>
            <a:r>
              <a:rPr sz="2550" spc="-10">
                <a:solidFill>
                  <a:srgbClr val="C0504D"/>
                </a:solidFill>
                <a:latin typeface="Calibri"/>
                <a:cs typeface="Calibri"/>
              </a:rPr>
              <a:t>&lt;/body&gt;</a:t>
            </a:r>
            <a:endParaRPr sz="2550">
              <a:latin typeface="Calibri"/>
              <a:cs typeface="Calibri"/>
            </a:endParaRPr>
          </a:p>
          <a:p>
            <a:pPr marL="12700">
              <a:lnSpc>
                <a:spcPts val="2945"/>
              </a:lnSpc>
            </a:pPr>
            <a:r>
              <a:rPr sz="2550" spc="-10">
                <a:solidFill>
                  <a:srgbClr val="C0504D"/>
                </a:solidFill>
                <a:latin typeface="Calibri"/>
                <a:cs typeface="Calibri"/>
              </a:rPr>
              <a:t>&lt;/html&gt;</a:t>
            </a:r>
            <a:endParaRPr sz="2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6822" y="461899"/>
            <a:ext cx="36080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5">
                <a:latin typeface="Calibri"/>
                <a:cs typeface="Calibri"/>
              </a:rPr>
              <a:t>Password</a:t>
            </a:r>
            <a:r>
              <a:rPr b="0" spc="-80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Fields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2476" y="1537251"/>
            <a:ext cx="6067040" cy="46810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698" y="461899"/>
            <a:ext cx="3308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>
                <a:latin typeface="Calibri"/>
                <a:cs typeface="Calibri"/>
              </a:rPr>
              <a:t>Submit</a:t>
            </a:r>
            <a:r>
              <a:rPr b="0" spc="-75">
                <a:latin typeface="Calibri"/>
                <a:cs typeface="Calibri"/>
              </a:rPr>
              <a:t> </a:t>
            </a:r>
            <a:r>
              <a:rPr b="0" spc="-20">
                <a:latin typeface="Calibri"/>
                <a:cs typeface="Calibri"/>
              </a:rPr>
              <a:t>Button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6031" y="1426463"/>
            <a:ext cx="8696325" cy="5191125"/>
            <a:chOff x="256031" y="1426463"/>
            <a:chExt cx="8696325" cy="5191125"/>
          </a:xfrm>
        </p:grpSpPr>
        <p:sp>
          <p:nvSpPr>
            <p:cNvPr id="4" name="object 4"/>
            <p:cNvSpPr/>
            <p:nvPr/>
          </p:nvSpPr>
          <p:spPr>
            <a:xfrm>
              <a:off x="260603" y="1431035"/>
              <a:ext cx="8686800" cy="5181600"/>
            </a:xfrm>
            <a:custGeom>
              <a:avLst/>
              <a:gdLst/>
              <a:ahLst/>
              <a:cxnLst/>
              <a:rect l="l" t="t" r="r" b="b"/>
              <a:pathLst>
                <a:path w="8686800" h="5181600">
                  <a:moveTo>
                    <a:pt x="8686800" y="0"/>
                  </a:moveTo>
                  <a:lnTo>
                    <a:pt x="0" y="0"/>
                  </a:lnTo>
                  <a:lnTo>
                    <a:pt x="0" y="5181600"/>
                  </a:lnTo>
                  <a:lnTo>
                    <a:pt x="8686800" y="5181600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0603" y="1431035"/>
              <a:ext cx="8686800" cy="5181600"/>
            </a:xfrm>
            <a:custGeom>
              <a:avLst/>
              <a:gdLst/>
              <a:ahLst/>
              <a:cxnLst/>
              <a:rect l="l" t="t" r="r" b="b"/>
              <a:pathLst>
                <a:path w="8686800" h="5181600">
                  <a:moveTo>
                    <a:pt x="0" y="5181600"/>
                  </a:moveTo>
                  <a:lnTo>
                    <a:pt x="8686800" y="5181600"/>
                  </a:lnTo>
                  <a:lnTo>
                    <a:pt x="8686800" y="0"/>
                  </a:lnTo>
                  <a:lnTo>
                    <a:pt x="0" y="0"/>
                  </a:lnTo>
                  <a:lnTo>
                    <a:pt x="0" y="5181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9343" y="1416558"/>
            <a:ext cx="6948805" cy="5094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950"/>
              </a:lnSpc>
              <a:spcBef>
                <a:spcPts val="90"/>
              </a:spcBef>
            </a:pPr>
            <a:r>
              <a:rPr sz="2550" spc="-10">
                <a:solidFill>
                  <a:srgbClr val="C0504D"/>
                </a:solidFill>
                <a:latin typeface="Calibri"/>
                <a:cs typeface="Calibri"/>
              </a:rPr>
              <a:t>&lt;html&gt;</a:t>
            </a:r>
            <a:endParaRPr sz="2550">
              <a:latin typeface="Calibri"/>
              <a:cs typeface="Calibri"/>
            </a:endParaRPr>
          </a:p>
          <a:p>
            <a:pPr marL="12700">
              <a:lnSpc>
                <a:spcPts val="2950"/>
              </a:lnSpc>
              <a:spcBef>
                <a:spcPts val="5"/>
              </a:spcBef>
            </a:pPr>
            <a:r>
              <a:rPr sz="2550" spc="-10">
                <a:solidFill>
                  <a:srgbClr val="C0504D"/>
                </a:solidFill>
                <a:latin typeface="Calibri"/>
                <a:cs typeface="Calibri"/>
              </a:rPr>
              <a:t>&lt;body&gt;</a:t>
            </a:r>
            <a:endParaRPr sz="2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Calibri"/>
              <a:cs typeface="Calibri"/>
            </a:endParaRPr>
          </a:p>
          <a:p>
            <a:pPr marL="12700" marR="5080">
              <a:lnSpc>
                <a:spcPts val="2830"/>
              </a:lnSpc>
            </a:pPr>
            <a:r>
              <a:rPr sz="2550" spc="-15">
                <a:solidFill>
                  <a:srgbClr val="008000"/>
                </a:solidFill>
                <a:latin typeface="Calibri"/>
                <a:cs typeface="Calibri"/>
              </a:rPr>
              <a:t>&lt;form 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name="input" action="html_form_action.asp" </a:t>
            </a:r>
            <a:r>
              <a:rPr sz="2550" spc="-56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method="get"&gt;</a:t>
            </a:r>
            <a:endParaRPr sz="2550">
              <a:latin typeface="Calibri"/>
              <a:cs typeface="Calibri"/>
            </a:endParaRPr>
          </a:p>
          <a:p>
            <a:pPr marL="12700">
              <a:lnSpc>
                <a:spcPts val="2670"/>
              </a:lnSpc>
            </a:pPr>
            <a:r>
              <a:rPr sz="2550" spc="-20">
                <a:latin typeface="Calibri"/>
                <a:cs typeface="Calibri"/>
              </a:rPr>
              <a:t>First</a:t>
            </a:r>
            <a:r>
              <a:rPr sz="2550" spc="-15">
                <a:latin typeface="Calibri"/>
                <a:cs typeface="Calibri"/>
              </a:rPr>
              <a:t> </a:t>
            </a:r>
            <a:r>
              <a:rPr sz="2550" spc="-10">
                <a:latin typeface="Calibri"/>
                <a:cs typeface="Calibri"/>
              </a:rPr>
              <a:t>name: 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&lt;input</a:t>
            </a:r>
            <a:r>
              <a:rPr sz="2550" spc="1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15">
                <a:solidFill>
                  <a:srgbClr val="008000"/>
                </a:solidFill>
                <a:latin typeface="Calibri"/>
                <a:cs typeface="Calibri"/>
              </a:rPr>
              <a:t>type="text"</a:t>
            </a:r>
            <a:r>
              <a:rPr sz="2550" spc="-3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15">
                <a:solidFill>
                  <a:srgbClr val="008000"/>
                </a:solidFill>
                <a:latin typeface="Calibri"/>
                <a:cs typeface="Calibri"/>
              </a:rPr>
              <a:t>name="FirstName"</a:t>
            </a:r>
            <a:endParaRPr sz="255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550" spc="-20">
                <a:solidFill>
                  <a:srgbClr val="008000"/>
                </a:solidFill>
                <a:latin typeface="Calibri"/>
                <a:cs typeface="Calibri"/>
              </a:rPr>
              <a:t>value="Mickey"</a:t>
            </a:r>
            <a:r>
              <a:rPr sz="2550" spc="-4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5">
                <a:solidFill>
                  <a:srgbClr val="008000"/>
                </a:solidFill>
                <a:latin typeface="Calibri"/>
                <a:cs typeface="Calibri"/>
              </a:rPr>
              <a:t>/&gt;&lt;br</a:t>
            </a:r>
            <a:r>
              <a:rPr sz="2550" spc="-2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5">
                <a:solidFill>
                  <a:srgbClr val="008000"/>
                </a:solidFill>
                <a:latin typeface="Calibri"/>
                <a:cs typeface="Calibri"/>
              </a:rPr>
              <a:t>/&gt;</a:t>
            </a:r>
            <a:endParaRPr sz="2550">
              <a:latin typeface="Calibri"/>
              <a:cs typeface="Calibri"/>
            </a:endParaRPr>
          </a:p>
          <a:p>
            <a:pPr marL="12700" marR="462915">
              <a:lnSpc>
                <a:spcPts val="2830"/>
              </a:lnSpc>
              <a:spcBef>
                <a:spcPts val="170"/>
              </a:spcBef>
            </a:pPr>
            <a:r>
              <a:rPr sz="2550" spc="-15">
                <a:latin typeface="Calibri"/>
                <a:cs typeface="Calibri"/>
              </a:rPr>
              <a:t>Last </a:t>
            </a:r>
            <a:r>
              <a:rPr sz="2550" spc="-10">
                <a:latin typeface="Calibri"/>
                <a:cs typeface="Calibri"/>
              </a:rPr>
              <a:t>name: 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&lt;input </a:t>
            </a:r>
            <a:r>
              <a:rPr sz="2550" spc="-15">
                <a:solidFill>
                  <a:srgbClr val="008000"/>
                </a:solidFill>
                <a:latin typeface="Calibri"/>
                <a:cs typeface="Calibri"/>
              </a:rPr>
              <a:t>type="text" 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name="LastName" </a:t>
            </a:r>
            <a:r>
              <a:rPr sz="2550" spc="-56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value="Mouse"</a:t>
            </a:r>
            <a:r>
              <a:rPr sz="2550" spc="-4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5">
                <a:solidFill>
                  <a:srgbClr val="008000"/>
                </a:solidFill>
                <a:latin typeface="Calibri"/>
                <a:cs typeface="Calibri"/>
              </a:rPr>
              <a:t>/&gt;&lt;br</a:t>
            </a:r>
            <a:r>
              <a:rPr sz="2550" spc="-2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5">
                <a:solidFill>
                  <a:srgbClr val="008000"/>
                </a:solidFill>
                <a:latin typeface="Calibri"/>
                <a:cs typeface="Calibri"/>
              </a:rPr>
              <a:t>/&gt;</a:t>
            </a:r>
            <a:endParaRPr sz="2550">
              <a:latin typeface="Calibri"/>
              <a:cs typeface="Calibri"/>
            </a:endParaRPr>
          </a:p>
          <a:p>
            <a:pPr marL="12700">
              <a:lnSpc>
                <a:spcPts val="2665"/>
              </a:lnSpc>
            </a:pP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&lt;input</a:t>
            </a:r>
            <a:r>
              <a:rPr sz="2550" spc="-1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type="submit"</a:t>
            </a:r>
            <a:r>
              <a:rPr sz="2550" spc="-3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value="Submit"</a:t>
            </a:r>
            <a:r>
              <a:rPr sz="2550" spc="-2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/&gt;</a:t>
            </a:r>
            <a:endParaRPr sz="2550">
              <a:latin typeface="Calibri"/>
              <a:cs typeface="Calibri"/>
            </a:endParaRPr>
          </a:p>
          <a:p>
            <a:pPr marL="12700">
              <a:lnSpc>
                <a:spcPts val="2945"/>
              </a:lnSpc>
            </a:pPr>
            <a:r>
              <a:rPr sz="2550" spc="-15">
                <a:solidFill>
                  <a:srgbClr val="008000"/>
                </a:solidFill>
                <a:latin typeface="Calibri"/>
                <a:cs typeface="Calibri"/>
              </a:rPr>
              <a:t>&lt;/form&gt;</a:t>
            </a:r>
            <a:endParaRPr sz="2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Calibri"/>
              <a:cs typeface="Calibri"/>
            </a:endParaRPr>
          </a:p>
          <a:p>
            <a:pPr marL="12700">
              <a:lnSpc>
                <a:spcPts val="2945"/>
              </a:lnSpc>
            </a:pPr>
            <a:r>
              <a:rPr sz="2550" spc="-10">
                <a:solidFill>
                  <a:srgbClr val="C0504D"/>
                </a:solidFill>
                <a:latin typeface="Calibri"/>
                <a:cs typeface="Calibri"/>
              </a:rPr>
              <a:t>&lt;/body&gt;</a:t>
            </a:r>
            <a:endParaRPr sz="2550">
              <a:latin typeface="Calibri"/>
              <a:cs typeface="Calibri"/>
            </a:endParaRPr>
          </a:p>
          <a:p>
            <a:pPr marL="12700">
              <a:lnSpc>
                <a:spcPts val="2945"/>
              </a:lnSpc>
            </a:pPr>
            <a:r>
              <a:rPr sz="2550" spc="-10">
                <a:solidFill>
                  <a:srgbClr val="C0504D"/>
                </a:solidFill>
                <a:latin typeface="Calibri"/>
                <a:cs typeface="Calibri"/>
              </a:rPr>
              <a:t>&lt;/html&gt;</a:t>
            </a:r>
            <a:endParaRPr sz="2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698" y="461899"/>
            <a:ext cx="3308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>
                <a:latin typeface="Calibri"/>
                <a:cs typeface="Calibri"/>
              </a:rPr>
              <a:t>Submit</a:t>
            </a:r>
            <a:r>
              <a:rPr b="0" spc="-75">
                <a:latin typeface="Calibri"/>
                <a:cs typeface="Calibri"/>
              </a:rPr>
              <a:t> </a:t>
            </a:r>
            <a:r>
              <a:rPr b="0" spc="-20">
                <a:latin typeface="Calibri"/>
                <a:cs typeface="Calibri"/>
              </a:rPr>
              <a:t>Button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778074"/>
            <a:ext cx="23495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0">
                <a:latin typeface="Calibri"/>
                <a:cs typeface="Calibri"/>
              </a:rPr>
              <a:t>Botão</a:t>
            </a:r>
            <a:r>
              <a:rPr sz="3200" spc="-70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Reset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206" y="1767498"/>
            <a:ext cx="7621113" cy="47653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191" y="3696080"/>
            <a:ext cx="762000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3873" y="461899"/>
            <a:ext cx="20148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5">
                <a:latin typeface="Calibri"/>
                <a:cs typeface="Calibri"/>
              </a:rPr>
              <a:t>Exercício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272" y="0"/>
            <a:ext cx="6315456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466" y="461899"/>
            <a:ext cx="32118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>
                <a:latin typeface="Calibri"/>
                <a:cs typeface="Calibri"/>
              </a:rPr>
              <a:t>Radio</a:t>
            </a:r>
            <a:r>
              <a:rPr b="0" spc="-55">
                <a:latin typeface="Calibri"/>
                <a:cs typeface="Calibri"/>
              </a:rPr>
              <a:t> </a:t>
            </a:r>
            <a:r>
              <a:rPr b="0" spc="-15">
                <a:latin typeface="Calibri"/>
                <a:cs typeface="Calibri"/>
              </a:rPr>
              <a:t>Buttons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6636" y="1819655"/>
            <a:ext cx="8305800" cy="4464050"/>
            <a:chOff x="516636" y="1819655"/>
            <a:chExt cx="8305800" cy="4464050"/>
          </a:xfrm>
        </p:grpSpPr>
        <p:sp>
          <p:nvSpPr>
            <p:cNvPr id="4" name="object 4"/>
            <p:cNvSpPr/>
            <p:nvPr/>
          </p:nvSpPr>
          <p:spPr>
            <a:xfrm>
              <a:off x="521208" y="1824227"/>
              <a:ext cx="8296909" cy="4455160"/>
            </a:xfrm>
            <a:custGeom>
              <a:avLst/>
              <a:gdLst/>
              <a:ahLst/>
              <a:cxnLst/>
              <a:rect l="l" t="t" r="r" b="b"/>
              <a:pathLst>
                <a:path w="8296909" h="4455160">
                  <a:moveTo>
                    <a:pt x="8296656" y="0"/>
                  </a:moveTo>
                  <a:lnTo>
                    <a:pt x="0" y="0"/>
                  </a:lnTo>
                  <a:lnTo>
                    <a:pt x="0" y="4454652"/>
                  </a:lnTo>
                  <a:lnTo>
                    <a:pt x="8296656" y="4454652"/>
                  </a:lnTo>
                  <a:lnTo>
                    <a:pt x="829665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1208" y="1824227"/>
              <a:ext cx="8296909" cy="4455160"/>
            </a:xfrm>
            <a:custGeom>
              <a:avLst/>
              <a:gdLst/>
              <a:ahLst/>
              <a:cxnLst/>
              <a:rect l="l" t="t" r="r" b="b"/>
              <a:pathLst>
                <a:path w="8296909" h="4455160">
                  <a:moveTo>
                    <a:pt x="0" y="4454652"/>
                  </a:moveTo>
                  <a:lnTo>
                    <a:pt x="8296656" y="4454652"/>
                  </a:lnTo>
                  <a:lnTo>
                    <a:pt x="8296656" y="0"/>
                  </a:lnTo>
                  <a:lnTo>
                    <a:pt x="0" y="0"/>
                  </a:lnTo>
                  <a:lnTo>
                    <a:pt x="0" y="4454652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87799" y="2169183"/>
            <a:ext cx="8015605" cy="4375150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ts val="2950"/>
              </a:lnSpc>
              <a:spcBef>
                <a:spcPts val="90"/>
              </a:spcBef>
            </a:pPr>
            <a:r>
              <a:rPr sz="2550" spc="-10">
                <a:solidFill>
                  <a:srgbClr val="C0504D"/>
                </a:solidFill>
                <a:latin typeface="Calibri"/>
                <a:cs typeface="Calibri"/>
              </a:rPr>
              <a:t>&lt;html&gt;</a:t>
            </a:r>
            <a:endParaRPr sz="255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  <a:spcBef>
                <a:spcPts val="5"/>
              </a:spcBef>
            </a:pPr>
            <a:r>
              <a:rPr sz="2550" spc="-10">
                <a:solidFill>
                  <a:srgbClr val="FF0000"/>
                </a:solidFill>
                <a:latin typeface="Calibri"/>
                <a:cs typeface="Calibri"/>
              </a:rPr>
              <a:t>&lt;body&gt;</a:t>
            </a:r>
            <a:endParaRPr sz="255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ts val="2830"/>
              </a:lnSpc>
            </a:pPr>
            <a:r>
              <a:rPr sz="2550" spc="-15">
                <a:solidFill>
                  <a:srgbClr val="FF0000"/>
                </a:solidFill>
                <a:latin typeface="Calibri"/>
                <a:cs typeface="Calibri"/>
              </a:rPr>
              <a:t>&lt;form</a:t>
            </a:r>
            <a:r>
              <a:rPr sz="255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50" spc="-5">
                <a:solidFill>
                  <a:srgbClr val="FF0000"/>
                </a:solidFill>
                <a:latin typeface="Calibri"/>
                <a:cs typeface="Calibri"/>
              </a:rPr>
              <a:t>action=""&gt;</a:t>
            </a:r>
            <a:endParaRPr sz="255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ts val="2835"/>
              </a:lnSpc>
            </a:pPr>
            <a:r>
              <a:rPr sz="2550" spc="-10">
                <a:solidFill>
                  <a:srgbClr val="FF0000"/>
                </a:solidFill>
                <a:latin typeface="Calibri"/>
                <a:cs typeface="Calibri"/>
              </a:rPr>
              <a:t>&lt;input</a:t>
            </a:r>
            <a:r>
              <a:rPr sz="25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50" spc="-10">
                <a:solidFill>
                  <a:srgbClr val="FF0000"/>
                </a:solidFill>
                <a:latin typeface="Calibri"/>
                <a:cs typeface="Calibri"/>
              </a:rPr>
              <a:t>type="radio"</a:t>
            </a:r>
            <a:r>
              <a:rPr sz="255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50" spc="-15">
                <a:solidFill>
                  <a:srgbClr val="FF0000"/>
                </a:solidFill>
                <a:latin typeface="Calibri"/>
                <a:cs typeface="Calibri"/>
              </a:rPr>
              <a:t>name="sex"</a:t>
            </a:r>
            <a:r>
              <a:rPr sz="255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50" spc="-10">
                <a:solidFill>
                  <a:srgbClr val="FF0000"/>
                </a:solidFill>
                <a:latin typeface="Calibri"/>
                <a:cs typeface="Calibri"/>
              </a:rPr>
              <a:t>value="male"</a:t>
            </a:r>
            <a:r>
              <a:rPr sz="255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50" spc="-5">
                <a:solidFill>
                  <a:srgbClr val="FF0000"/>
                </a:solidFill>
                <a:latin typeface="Calibri"/>
                <a:cs typeface="Calibri"/>
              </a:rPr>
              <a:t>/&gt;</a:t>
            </a:r>
            <a:r>
              <a:rPr sz="255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50" spc="-5">
                <a:solidFill>
                  <a:srgbClr val="FF0000"/>
                </a:solidFill>
                <a:latin typeface="Calibri"/>
                <a:cs typeface="Calibri"/>
              </a:rPr>
              <a:t>Male&lt;br</a:t>
            </a:r>
            <a:r>
              <a:rPr sz="255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50" spc="-5">
                <a:solidFill>
                  <a:srgbClr val="FF0000"/>
                </a:solidFill>
                <a:latin typeface="Calibri"/>
                <a:cs typeface="Calibri"/>
              </a:rPr>
              <a:t>/&gt;</a:t>
            </a:r>
            <a:endParaRPr sz="255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ts val="2835"/>
              </a:lnSpc>
            </a:pPr>
            <a:r>
              <a:rPr sz="2550" spc="-10">
                <a:solidFill>
                  <a:srgbClr val="FF0000"/>
                </a:solidFill>
                <a:latin typeface="Calibri"/>
                <a:cs typeface="Calibri"/>
              </a:rPr>
              <a:t>&lt;input</a:t>
            </a:r>
            <a:r>
              <a:rPr sz="25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50" spc="-10">
                <a:solidFill>
                  <a:srgbClr val="FF0000"/>
                </a:solidFill>
                <a:latin typeface="Calibri"/>
                <a:cs typeface="Calibri"/>
              </a:rPr>
              <a:t>type="radio"</a:t>
            </a:r>
            <a:r>
              <a:rPr sz="255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50" spc="-15">
                <a:solidFill>
                  <a:srgbClr val="FF0000"/>
                </a:solidFill>
                <a:latin typeface="Calibri"/>
                <a:cs typeface="Calibri"/>
              </a:rPr>
              <a:t>name="sex"</a:t>
            </a:r>
            <a:r>
              <a:rPr sz="255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50" spc="-15">
                <a:solidFill>
                  <a:srgbClr val="FF0000"/>
                </a:solidFill>
                <a:latin typeface="Calibri"/>
                <a:cs typeface="Calibri"/>
              </a:rPr>
              <a:t>value="female"</a:t>
            </a:r>
            <a:r>
              <a:rPr sz="255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50" spc="-10">
                <a:solidFill>
                  <a:srgbClr val="FF0000"/>
                </a:solidFill>
                <a:latin typeface="Calibri"/>
                <a:cs typeface="Calibri"/>
              </a:rPr>
              <a:t>/&gt;</a:t>
            </a:r>
            <a:r>
              <a:rPr sz="255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50" spc="-15">
                <a:solidFill>
                  <a:srgbClr val="FF0000"/>
                </a:solidFill>
                <a:latin typeface="Calibri"/>
                <a:cs typeface="Calibri"/>
              </a:rPr>
              <a:t>Female</a:t>
            </a:r>
            <a:endParaRPr sz="255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ts val="2945"/>
              </a:lnSpc>
            </a:pPr>
            <a:r>
              <a:rPr sz="2550" spc="-15">
                <a:solidFill>
                  <a:srgbClr val="FF0000"/>
                </a:solidFill>
                <a:latin typeface="Calibri"/>
                <a:cs typeface="Calibri"/>
              </a:rPr>
              <a:t>&lt;/form&gt;</a:t>
            </a:r>
            <a:endParaRPr sz="2550">
              <a:solidFill>
                <a:srgbClr val="FF000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Calibri"/>
              <a:cs typeface="Calibri"/>
            </a:endParaRPr>
          </a:p>
          <a:p>
            <a:pPr marL="12700" marR="466725" algn="just">
              <a:lnSpc>
                <a:spcPts val="2830"/>
              </a:lnSpc>
              <a:spcBef>
                <a:spcPts val="5"/>
              </a:spcBef>
            </a:pP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&lt;p&gt;&lt;b&gt;</a:t>
            </a:r>
            <a:r>
              <a:rPr sz="2550" spc="-10">
                <a:latin typeface="Calibri"/>
                <a:cs typeface="Calibri"/>
              </a:rPr>
              <a:t>Note: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&lt;/b&gt; </a:t>
            </a:r>
            <a:r>
              <a:rPr sz="2550" spc="-5">
                <a:latin typeface="Calibri"/>
                <a:cs typeface="Calibri"/>
              </a:rPr>
              <a:t>When a </a:t>
            </a:r>
            <a:r>
              <a:rPr sz="2550" spc="-10">
                <a:latin typeface="Calibri"/>
                <a:cs typeface="Calibri"/>
              </a:rPr>
              <a:t>user clicks on </a:t>
            </a:r>
            <a:r>
              <a:rPr sz="2550" spc="-5">
                <a:latin typeface="Calibri"/>
                <a:cs typeface="Calibri"/>
              </a:rPr>
              <a:t>a </a:t>
            </a:r>
            <a:r>
              <a:rPr sz="2550" spc="-15">
                <a:latin typeface="Calibri"/>
                <a:cs typeface="Calibri"/>
              </a:rPr>
              <a:t>radio-button, </a:t>
            </a:r>
            <a:r>
              <a:rPr sz="2550" spc="-5">
                <a:latin typeface="Calibri"/>
                <a:cs typeface="Calibri"/>
              </a:rPr>
              <a:t>it </a:t>
            </a:r>
            <a:r>
              <a:rPr sz="2550" spc="-565">
                <a:latin typeface="Calibri"/>
                <a:cs typeface="Calibri"/>
              </a:rPr>
              <a:t> </a:t>
            </a:r>
            <a:r>
              <a:rPr sz="2550" spc="-15">
                <a:latin typeface="Calibri"/>
                <a:cs typeface="Calibri"/>
              </a:rPr>
              <a:t>becomes </a:t>
            </a:r>
            <a:r>
              <a:rPr sz="2550" spc="-20">
                <a:latin typeface="Calibri"/>
                <a:cs typeface="Calibri"/>
              </a:rPr>
              <a:t>checked, </a:t>
            </a:r>
            <a:r>
              <a:rPr sz="2550" spc="-5">
                <a:latin typeface="Calibri"/>
                <a:cs typeface="Calibri"/>
              </a:rPr>
              <a:t>and all </a:t>
            </a:r>
            <a:r>
              <a:rPr sz="2550" spc="-10">
                <a:latin typeface="Calibri"/>
                <a:cs typeface="Calibri"/>
              </a:rPr>
              <a:t>other </a:t>
            </a:r>
            <a:r>
              <a:rPr sz="2550" spc="-15">
                <a:latin typeface="Calibri"/>
                <a:cs typeface="Calibri"/>
              </a:rPr>
              <a:t>radio-buttons </a:t>
            </a:r>
            <a:r>
              <a:rPr sz="2550" spc="-5">
                <a:latin typeface="Calibri"/>
                <a:cs typeface="Calibri"/>
              </a:rPr>
              <a:t>with </a:t>
            </a:r>
            <a:r>
              <a:rPr sz="2550" spc="-10">
                <a:latin typeface="Calibri"/>
                <a:cs typeface="Calibri"/>
              </a:rPr>
              <a:t>equal </a:t>
            </a:r>
            <a:r>
              <a:rPr sz="2550" spc="-5">
                <a:latin typeface="Calibri"/>
                <a:cs typeface="Calibri"/>
              </a:rPr>
              <a:t> </a:t>
            </a:r>
            <a:r>
              <a:rPr sz="2550" spc="-10">
                <a:latin typeface="Calibri"/>
                <a:cs typeface="Calibri"/>
              </a:rPr>
              <a:t>name</a:t>
            </a:r>
            <a:r>
              <a:rPr sz="2550" spc="-30">
                <a:latin typeface="Calibri"/>
                <a:cs typeface="Calibri"/>
              </a:rPr>
              <a:t> </a:t>
            </a:r>
            <a:r>
              <a:rPr sz="2550" spc="-15">
                <a:latin typeface="Calibri"/>
                <a:cs typeface="Calibri"/>
              </a:rPr>
              <a:t>become unchecked.</a:t>
            </a:r>
            <a:r>
              <a:rPr sz="2550" spc="-15">
                <a:solidFill>
                  <a:srgbClr val="008000"/>
                </a:solidFill>
                <a:latin typeface="Calibri"/>
                <a:cs typeface="Calibri"/>
              </a:rPr>
              <a:t>&lt;/p&gt;</a:t>
            </a:r>
            <a:endParaRPr sz="2550">
              <a:latin typeface="Calibri"/>
              <a:cs typeface="Calibri"/>
            </a:endParaRPr>
          </a:p>
          <a:p>
            <a:pPr marL="12700">
              <a:lnSpc>
                <a:spcPts val="2675"/>
              </a:lnSpc>
            </a:pPr>
            <a:r>
              <a:rPr sz="2550" spc="-10">
                <a:solidFill>
                  <a:srgbClr val="C0504D"/>
                </a:solidFill>
                <a:latin typeface="Calibri"/>
                <a:cs typeface="Calibri"/>
              </a:rPr>
              <a:t>&lt;/body&gt;</a:t>
            </a:r>
            <a:endParaRPr sz="2550">
              <a:latin typeface="Calibri"/>
              <a:cs typeface="Calibri"/>
            </a:endParaRPr>
          </a:p>
          <a:p>
            <a:pPr marL="12700">
              <a:lnSpc>
                <a:spcPts val="2955"/>
              </a:lnSpc>
            </a:pPr>
            <a:r>
              <a:rPr sz="2550" spc="-10">
                <a:solidFill>
                  <a:srgbClr val="C0504D"/>
                </a:solidFill>
                <a:latin typeface="Calibri"/>
                <a:cs typeface="Calibri"/>
              </a:rPr>
              <a:t>&lt;/html&gt;</a:t>
            </a:r>
            <a:endParaRPr sz="2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466" y="461899"/>
            <a:ext cx="32118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>
                <a:latin typeface="Calibri"/>
                <a:cs typeface="Calibri"/>
              </a:rPr>
              <a:t>Radio</a:t>
            </a:r>
            <a:r>
              <a:rPr b="0" spc="-55">
                <a:latin typeface="Calibri"/>
                <a:cs typeface="Calibri"/>
              </a:rPr>
              <a:t> </a:t>
            </a:r>
            <a:r>
              <a:rPr b="0" spc="-15">
                <a:latin typeface="Calibri"/>
                <a:cs typeface="Calibri"/>
              </a:rPr>
              <a:t>Buttons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42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140049"/>
              </p:ext>
            </p:extLst>
          </p:nvPr>
        </p:nvGraphicFramePr>
        <p:xfrm>
          <a:off x="251459" y="1618488"/>
          <a:ext cx="8867774" cy="27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2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3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260"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spc="-1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&lt;input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208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spc="-1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type="radio"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208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spc="-1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name="cargo"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208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spc="-1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value="1"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208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spc="-1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checked</a:t>
                      </a:r>
                      <a:r>
                        <a:rPr sz="1800" spc="-3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/&gt;</a:t>
                      </a:r>
                      <a:r>
                        <a:rPr sz="1800" spc="-45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Gerência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2080" marB="0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61594" algn="r">
                        <a:lnSpc>
                          <a:spcPts val="1920"/>
                        </a:lnSpc>
                      </a:pPr>
                      <a:r>
                        <a:rPr sz="1800" spc="-1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&lt;input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920"/>
                        </a:lnSpc>
                      </a:pPr>
                      <a:r>
                        <a:rPr sz="1800" spc="-1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type="radio"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20"/>
                        </a:lnSpc>
                      </a:pPr>
                      <a:r>
                        <a:rPr sz="1800" spc="-1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name="cargo"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value="2"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920"/>
                        </a:lnSpc>
                      </a:pPr>
                      <a:r>
                        <a:rPr sz="1800" spc="-1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/&gt;</a:t>
                      </a:r>
                      <a:r>
                        <a:rPr sz="1800" spc="-65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Financeiro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1173">
                <a:tc>
                  <a:txBody>
                    <a:bodyPr/>
                    <a:lstStyle/>
                    <a:p>
                      <a:pPr marR="61594" algn="r">
                        <a:lnSpc>
                          <a:spcPts val="1920"/>
                        </a:lnSpc>
                      </a:pPr>
                      <a:r>
                        <a:rPr sz="1800" spc="-1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&lt;input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920"/>
                        </a:lnSpc>
                      </a:pPr>
                      <a:r>
                        <a:rPr sz="1800" spc="-1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type="radio"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20"/>
                        </a:lnSpc>
                      </a:pPr>
                      <a:r>
                        <a:rPr sz="1800" spc="-1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name="cargo"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value="3"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920"/>
                        </a:lnSpc>
                      </a:pPr>
                      <a:r>
                        <a:rPr sz="1800" spc="-1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/&gt;</a:t>
                      </a:r>
                      <a:r>
                        <a:rPr sz="1800" spc="-6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Recepção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marR="58419" algn="r">
                        <a:lnSpc>
                          <a:spcPts val="1920"/>
                        </a:lnSpc>
                      </a:pPr>
                      <a:r>
                        <a:rPr sz="1800" spc="-5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&lt;input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1920"/>
                        </a:lnSpc>
                      </a:pPr>
                      <a:r>
                        <a:rPr sz="1800" spc="-1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type="radio"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920"/>
                        </a:lnSpc>
                      </a:pPr>
                      <a:r>
                        <a:rPr sz="1800" spc="-1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name="cargo"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20"/>
                        </a:lnSpc>
                      </a:pPr>
                      <a:r>
                        <a:rPr sz="1800" spc="-5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value="4"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20"/>
                        </a:lnSpc>
                      </a:pPr>
                      <a:r>
                        <a:rPr sz="1800" spc="-5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/&gt;</a:t>
                      </a:r>
                      <a:r>
                        <a:rPr sz="1800" spc="-5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Administrativo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0595" y="4471474"/>
            <a:ext cx="5800348" cy="206654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3354" y="461899"/>
            <a:ext cx="27184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0">
                <a:latin typeface="Calibri"/>
                <a:cs typeface="Calibri"/>
              </a:rPr>
              <a:t>ComboxBox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6155" y="1709990"/>
            <a:ext cx="6924277" cy="22508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3100" y="4236720"/>
            <a:ext cx="5257800" cy="262127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0973" y="461899"/>
            <a:ext cx="27012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5">
                <a:latin typeface="Calibri"/>
                <a:cs typeface="Calibri"/>
              </a:rPr>
              <a:t>CheckBoxes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6136" y="2023872"/>
            <a:ext cx="8623300" cy="372808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925"/>
              </a:lnSpc>
            </a:pPr>
            <a:r>
              <a:rPr sz="2550" spc="-10">
                <a:solidFill>
                  <a:srgbClr val="C0504D"/>
                </a:solidFill>
                <a:latin typeface="Calibri"/>
                <a:cs typeface="Calibri"/>
              </a:rPr>
              <a:t>&lt;html&gt;</a:t>
            </a:r>
            <a:endParaRPr sz="2550">
              <a:latin typeface="Calibri"/>
              <a:cs typeface="Calibri"/>
            </a:endParaRPr>
          </a:p>
          <a:p>
            <a:pPr marL="92075">
              <a:lnSpc>
                <a:spcPts val="2840"/>
              </a:lnSpc>
            </a:pPr>
            <a:r>
              <a:rPr sz="2550" spc="-10">
                <a:solidFill>
                  <a:srgbClr val="C0504D"/>
                </a:solidFill>
                <a:latin typeface="Calibri"/>
                <a:cs typeface="Calibri"/>
              </a:rPr>
              <a:t>&lt;body&gt;</a:t>
            </a:r>
            <a:endParaRPr sz="2550">
              <a:latin typeface="Calibri"/>
              <a:cs typeface="Calibri"/>
            </a:endParaRPr>
          </a:p>
          <a:p>
            <a:pPr marL="92075">
              <a:lnSpc>
                <a:spcPts val="2835"/>
              </a:lnSpc>
            </a:pPr>
            <a:r>
              <a:rPr sz="2550" spc="-15">
                <a:solidFill>
                  <a:srgbClr val="008000"/>
                </a:solidFill>
                <a:latin typeface="Calibri"/>
                <a:cs typeface="Calibri"/>
              </a:rPr>
              <a:t>&lt;form</a:t>
            </a:r>
            <a:r>
              <a:rPr sz="2550" spc="-7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5">
                <a:solidFill>
                  <a:srgbClr val="008000"/>
                </a:solidFill>
                <a:latin typeface="Calibri"/>
                <a:cs typeface="Calibri"/>
              </a:rPr>
              <a:t>action=""&gt;</a:t>
            </a:r>
            <a:endParaRPr sz="2550">
              <a:latin typeface="Calibri"/>
              <a:cs typeface="Calibri"/>
            </a:endParaRPr>
          </a:p>
          <a:p>
            <a:pPr marL="92075" marR="274320">
              <a:lnSpc>
                <a:spcPts val="2830"/>
              </a:lnSpc>
              <a:spcBef>
                <a:spcPts val="170"/>
              </a:spcBef>
            </a:pP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&lt;input</a:t>
            </a:r>
            <a:r>
              <a:rPr sz="255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type="checkbox"</a:t>
            </a:r>
            <a:r>
              <a:rPr sz="2550" spc="-2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name="vehicle"</a:t>
            </a:r>
            <a:r>
              <a:rPr sz="2550" spc="-3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20">
                <a:solidFill>
                  <a:srgbClr val="008000"/>
                </a:solidFill>
                <a:latin typeface="Calibri"/>
                <a:cs typeface="Calibri"/>
              </a:rPr>
              <a:t>value="Bike"</a:t>
            </a:r>
            <a:r>
              <a:rPr sz="2550" spc="-2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/&gt;</a:t>
            </a:r>
            <a:r>
              <a:rPr sz="2550" spc="3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5">
                <a:latin typeface="Calibri"/>
                <a:cs typeface="Calibri"/>
              </a:rPr>
              <a:t>I</a:t>
            </a:r>
            <a:r>
              <a:rPr sz="2550">
                <a:latin typeface="Calibri"/>
                <a:cs typeface="Calibri"/>
              </a:rPr>
              <a:t> </a:t>
            </a:r>
            <a:r>
              <a:rPr sz="2550" spc="-25">
                <a:latin typeface="Calibri"/>
                <a:cs typeface="Calibri"/>
              </a:rPr>
              <a:t>have </a:t>
            </a:r>
            <a:r>
              <a:rPr sz="2550" spc="-560">
                <a:latin typeface="Calibri"/>
                <a:cs typeface="Calibri"/>
              </a:rPr>
              <a:t> </a:t>
            </a:r>
            <a:r>
              <a:rPr sz="2550" spc="-5">
                <a:latin typeface="Calibri"/>
                <a:cs typeface="Calibri"/>
              </a:rPr>
              <a:t>a</a:t>
            </a:r>
            <a:r>
              <a:rPr sz="2550" spc="-10">
                <a:latin typeface="Calibri"/>
                <a:cs typeface="Calibri"/>
              </a:rPr>
              <a:t> </a:t>
            </a:r>
            <a:r>
              <a:rPr sz="2550" spc="-20">
                <a:latin typeface="Calibri"/>
                <a:cs typeface="Calibri"/>
              </a:rPr>
              <a:t>bike</a:t>
            </a:r>
            <a:r>
              <a:rPr sz="2550" spc="-20">
                <a:solidFill>
                  <a:srgbClr val="008000"/>
                </a:solidFill>
                <a:latin typeface="Calibri"/>
                <a:cs typeface="Calibri"/>
              </a:rPr>
              <a:t>&lt;br</a:t>
            </a:r>
            <a:r>
              <a:rPr sz="255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5">
                <a:solidFill>
                  <a:srgbClr val="008000"/>
                </a:solidFill>
                <a:latin typeface="Calibri"/>
                <a:cs typeface="Calibri"/>
              </a:rPr>
              <a:t>/&gt;</a:t>
            </a:r>
            <a:endParaRPr sz="2550">
              <a:latin typeface="Calibri"/>
              <a:cs typeface="Calibri"/>
            </a:endParaRPr>
          </a:p>
          <a:p>
            <a:pPr marL="92075">
              <a:lnSpc>
                <a:spcPts val="2670"/>
              </a:lnSpc>
            </a:pP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&lt;input</a:t>
            </a:r>
            <a:r>
              <a:rPr sz="2550" spc="-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type="checkbox"</a:t>
            </a:r>
            <a:r>
              <a:rPr sz="2550" spc="-2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name="vehicle"</a:t>
            </a:r>
            <a:r>
              <a:rPr sz="2550" spc="-4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value="Car"</a:t>
            </a:r>
            <a:r>
              <a:rPr sz="2550" spc="-5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/&gt;</a:t>
            </a:r>
            <a:r>
              <a:rPr sz="2550" spc="2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5">
                <a:latin typeface="Calibri"/>
                <a:cs typeface="Calibri"/>
              </a:rPr>
              <a:t>I </a:t>
            </a:r>
            <a:r>
              <a:rPr sz="2550" spc="-25">
                <a:latin typeface="Calibri"/>
                <a:cs typeface="Calibri"/>
              </a:rPr>
              <a:t>have</a:t>
            </a:r>
            <a:r>
              <a:rPr sz="2550" spc="-15">
                <a:latin typeface="Calibri"/>
                <a:cs typeface="Calibri"/>
              </a:rPr>
              <a:t> </a:t>
            </a:r>
            <a:r>
              <a:rPr sz="2550" spc="-5">
                <a:latin typeface="Calibri"/>
                <a:cs typeface="Calibri"/>
              </a:rPr>
              <a:t>a</a:t>
            </a:r>
            <a:endParaRPr sz="2550">
              <a:latin typeface="Calibri"/>
              <a:cs typeface="Calibri"/>
            </a:endParaRPr>
          </a:p>
          <a:p>
            <a:pPr marL="92075">
              <a:lnSpc>
                <a:spcPts val="2840"/>
              </a:lnSpc>
            </a:pPr>
            <a:r>
              <a:rPr sz="2550" spc="-10">
                <a:latin typeface="Calibri"/>
                <a:cs typeface="Calibri"/>
              </a:rPr>
              <a:t>car</a:t>
            </a:r>
            <a:endParaRPr sz="2550">
              <a:latin typeface="Calibri"/>
              <a:cs typeface="Calibri"/>
            </a:endParaRPr>
          </a:p>
          <a:p>
            <a:pPr marL="92075">
              <a:lnSpc>
                <a:spcPts val="2835"/>
              </a:lnSpc>
            </a:pPr>
            <a:r>
              <a:rPr sz="2550" spc="-15">
                <a:solidFill>
                  <a:srgbClr val="008000"/>
                </a:solidFill>
                <a:latin typeface="Calibri"/>
                <a:cs typeface="Calibri"/>
              </a:rPr>
              <a:t>&lt;/form&gt;</a:t>
            </a:r>
            <a:endParaRPr sz="2550">
              <a:latin typeface="Calibri"/>
              <a:cs typeface="Calibri"/>
            </a:endParaRPr>
          </a:p>
          <a:p>
            <a:pPr marL="92075">
              <a:lnSpc>
                <a:spcPts val="2830"/>
              </a:lnSpc>
            </a:pPr>
            <a:r>
              <a:rPr sz="2550" spc="-10">
                <a:solidFill>
                  <a:srgbClr val="C0504D"/>
                </a:solidFill>
                <a:latin typeface="Calibri"/>
                <a:cs typeface="Calibri"/>
              </a:rPr>
              <a:t>&lt;/body&gt;</a:t>
            </a:r>
            <a:endParaRPr sz="2550">
              <a:latin typeface="Calibri"/>
              <a:cs typeface="Calibri"/>
            </a:endParaRPr>
          </a:p>
          <a:p>
            <a:pPr marL="92075">
              <a:lnSpc>
                <a:spcPts val="2945"/>
              </a:lnSpc>
            </a:pPr>
            <a:r>
              <a:rPr sz="2550" spc="-10">
                <a:solidFill>
                  <a:srgbClr val="C0504D"/>
                </a:solidFill>
                <a:latin typeface="Calibri"/>
                <a:cs typeface="Calibri"/>
              </a:rPr>
              <a:t>&lt;/html&gt;</a:t>
            </a:r>
            <a:endParaRPr sz="2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0973" y="461899"/>
            <a:ext cx="27012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5">
                <a:latin typeface="Calibri"/>
                <a:cs typeface="Calibri"/>
              </a:rPr>
              <a:t>CheckBoxes</a:t>
            </a:r>
          </a:p>
        </p:txBody>
      </p:sp>
      <p:sp>
        <p:nvSpPr>
          <p:cNvPr id="3" name="object 3"/>
          <p:cNvSpPr/>
          <p:nvPr/>
        </p:nvSpPr>
        <p:spPr>
          <a:xfrm>
            <a:off x="467868" y="1607819"/>
            <a:ext cx="8330565" cy="1186180"/>
          </a:xfrm>
          <a:custGeom>
            <a:avLst/>
            <a:gdLst/>
            <a:ahLst/>
            <a:cxnLst/>
            <a:rect l="l" t="t" r="r" b="b"/>
            <a:pathLst>
              <a:path w="8330565" h="1186180">
                <a:moveTo>
                  <a:pt x="8330183" y="0"/>
                </a:moveTo>
                <a:lnTo>
                  <a:pt x="0" y="0"/>
                </a:lnTo>
                <a:lnTo>
                  <a:pt x="0" y="1185672"/>
                </a:lnTo>
                <a:lnTo>
                  <a:pt x="8330183" y="1185672"/>
                </a:lnTo>
                <a:lnTo>
                  <a:pt x="8330183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1685" y="1778037"/>
          <a:ext cx="7563482" cy="10154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9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6599">
                <a:tc>
                  <a:txBody>
                    <a:bodyPr/>
                    <a:lstStyle/>
                    <a:p>
                      <a:pPr marL="15240" algn="ctr">
                        <a:lnSpc>
                          <a:spcPts val="1650"/>
                        </a:lnSpc>
                      </a:pPr>
                      <a:r>
                        <a:rPr sz="1600" spc="-5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&lt;input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50"/>
                        </a:lnSpc>
                      </a:pPr>
                      <a:r>
                        <a:rPr sz="1600" spc="-5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type="checkbox"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600" spc="-5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name="area1"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650"/>
                        </a:lnSpc>
                      </a:pPr>
                      <a:r>
                        <a:rPr sz="1600" spc="-5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value="com"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600" spc="-1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/&gt;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650"/>
                        </a:lnSpc>
                      </a:pPr>
                      <a:r>
                        <a:rPr sz="1600" spc="-5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Computação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139">
                <a:tc>
                  <a:txBody>
                    <a:bodyPr/>
                    <a:lstStyle/>
                    <a:p>
                      <a:pPr marL="15240" algn="ctr">
                        <a:lnSpc>
                          <a:spcPts val="1705"/>
                        </a:lnSpc>
                      </a:pPr>
                      <a:r>
                        <a:rPr sz="1600" spc="-5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&lt;input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05"/>
                        </a:lnSpc>
                      </a:pPr>
                      <a:r>
                        <a:rPr sz="1600" spc="-5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type="checkbox"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sz="1600" spc="-5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name="area2"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705"/>
                        </a:lnSpc>
                      </a:pPr>
                      <a:r>
                        <a:rPr sz="1600" spc="-5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value="eng"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sz="1600" spc="-1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/&gt;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705"/>
                        </a:lnSpc>
                      </a:pPr>
                      <a:r>
                        <a:rPr sz="1600" spc="-5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Engenharia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21">
                <a:tc>
                  <a:txBody>
                    <a:bodyPr/>
                    <a:lstStyle/>
                    <a:p>
                      <a:pPr marL="15240" algn="ctr">
                        <a:lnSpc>
                          <a:spcPts val="1705"/>
                        </a:lnSpc>
                      </a:pPr>
                      <a:r>
                        <a:rPr sz="1600" spc="-5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&lt;input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05"/>
                        </a:lnSpc>
                      </a:pPr>
                      <a:r>
                        <a:rPr sz="1600" spc="-5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type="checkbox"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sz="1600" spc="-5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name="area3"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705"/>
                        </a:lnSpc>
                      </a:pPr>
                      <a:r>
                        <a:rPr sz="1600" spc="-5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value="bio"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sz="1600" spc="-1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/&gt;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705"/>
                        </a:lnSpc>
                      </a:pPr>
                      <a:r>
                        <a:rPr sz="1600" spc="-5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Biologia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794">
                <a:tc>
                  <a:txBody>
                    <a:bodyPr/>
                    <a:lstStyle/>
                    <a:p>
                      <a:pPr marL="15240" algn="ctr">
                        <a:lnSpc>
                          <a:spcPts val="1705"/>
                        </a:lnSpc>
                      </a:pPr>
                      <a:r>
                        <a:rPr sz="1600" spc="-5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&lt;input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sz="1600" spc="-5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type="checkbox"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705"/>
                        </a:lnSpc>
                      </a:pPr>
                      <a:r>
                        <a:rPr sz="1600" spc="-5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name="area4"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1705"/>
                        </a:lnSpc>
                      </a:pPr>
                      <a:r>
                        <a:rPr sz="1600" spc="-5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value="psi"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705"/>
                        </a:lnSpc>
                      </a:pPr>
                      <a:r>
                        <a:rPr sz="1600" spc="-1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/&gt;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705"/>
                        </a:lnSpc>
                      </a:pPr>
                      <a:r>
                        <a:rPr sz="1600" spc="-10">
                          <a:solidFill>
                            <a:srgbClr val="363C38"/>
                          </a:solidFill>
                          <a:latin typeface="Courier New"/>
                          <a:cs typeface="Courier New"/>
                        </a:rPr>
                        <a:t>Psicologia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232" y="3259835"/>
            <a:ext cx="5801102" cy="16093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8294" y="2349245"/>
            <a:ext cx="7633334" cy="792480"/>
          </a:xfrm>
          <a:custGeom>
            <a:avLst/>
            <a:gdLst/>
            <a:ahLst/>
            <a:cxnLst/>
            <a:rect l="l" t="t" r="r" b="b"/>
            <a:pathLst>
              <a:path w="7633334" h="792480">
                <a:moveTo>
                  <a:pt x="0" y="0"/>
                </a:moveTo>
                <a:lnTo>
                  <a:pt x="7632827" y="0"/>
                </a:lnTo>
              </a:path>
              <a:path w="7633334" h="792480">
                <a:moveTo>
                  <a:pt x="0" y="0"/>
                </a:moveTo>
                <a:lnTo>
                  <a:pt x="0" y="792099"/>
                </a:lnTo>
              </a:path>
            </a:pathLst>
          </a:custGeom>
          <a:ln w="28956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03704" y="4221479"/>
            <a:ext cx="6120765" cy="0"/>
          </a:xfrm>
          <a:custGeom>
            <a:avLst/>
            <a:gdLst/>
            <a:ahLst/>
            <a:cxnLst/>
            <a:rect l="l" t="t" r="r" b="b"/>
            <a:pathLst>
              <a:path w="6120765">
                <a:moveTo>
                  <a:pt x="0" y="0"/>
                </a:moveTo>
                <a:lnTo>
                  <a:pt x="6120638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5011" y="292608"/>
            <a:ext cx="1409700" cy="9342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404" y="216408"/>
            <a:ext cx="1277849" cy="50516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8473" y="3170935"/>
            <a:ext cx="366585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0">
                <a:latin typeface="Calibri"/>
                <a:cs typeface="Calibri"/>
              </a:rPr>
              <a:t>Formulários</a:t>
            </a:r>
            <a:r>
              <a:rPr sz="3300" b="0" spc="-50">
                <a:latin typeface="Calibri"/>
                <a:cs typeface="Calibri"/>
              </a:rPr>
              <a:t> </a:t>
            </a:r>
            <a:r>
              <a:rPr sz="3300" b="0">
                <a:latin typeface="Calibri"/>
                <a:cs typeface="Calibri"/>
              </a:rPr>
              <a:t>e</a:t>
            </a:r>
            <a:r>
              <a:rPr sz="3300" b="0" spc="-40">
                <a:latin typeface="Calibri"/>
                <a:cs typeface="Calibri"/>
              </a:rPr>
              <a:t> </a:t>
            </a:r>
            <a:r>
              <a:rPr sz="3300" b="0" spc="-5">
                <a:latin typeface="Calibri"/>
                <a:cs typeface="Calibri"/>
              </a:rPr>
              <a:t>HTML5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F83E310-62C7-80F4-19DB-CB0CDB679F57}"/>
              </a:ext>
            </a:extLst>
          </p:cNvPr>
          <p:cNvSpPr txBox="1"/>
          <p:nvPr/>
        </p:nvSpPr>
        <p:spPr>
          <a:xfrm>
            <a:off x="3656259" y="251247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/>
              <a:t>22 </a:t>
            </a:r>
          </a:p>
          <a:p>
            <a:pPr algn="l"/>
            <a:r>
              <a:rPr lang="pt-BR"/>
              <a:t> 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8069ADDF-032F-9D58-7A8C-72758B095B6A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355067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3373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7117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4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0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5339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8446" y="461899"/>
            <a:ext cx="200596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95">
                <a:latin typeface="Calibri"/>
                <a:cs typeface="Calibri"/>
              </a:rPr>
              <a:t>T</a:t>
            </a:r>
            <a:r>
              <a:rPr b="0" spc="-70">
                <a:latin typeface="Calibri"/>
                <a:cs typeface="Calibri"/>
              </a:rPr>
              <a:t>e</a:t>
            </a:r>
            <a:r>
              <a:rPr b="0" spc="-5">
                <a:latin typeface="Calibri"/>
                <a:cs typeface="Calibri"/>
              </a:rPr>
              <a:t>x</a:t>
            </a:r>
            <a:r>
              <a:rPr b="0" spc="5">
                <a:latin typeface="Calibri"/>
                <a:cs typeface="Calibri"/>
              </a:rPr>
              <a:t>t</a:t>
            </a:r>
            <a:r>
              <a:rPr b="0">
                <a:latin typeface="Calibri"/>
                <a:cs typeface="Calibri"/>
              </a:rPr>
              <a:t>A</a:t>
            </a:r>
            <a:r>
              <a:rPr b="0" spc="-65">
                <a:latin typeface="Calibri"/>
                <a:cs typeface="Calibri"/>
              </a:rPr>
              <a:t>r</a:t>
            </a:r>
            <a:r>
              <a:rPr b="0">
                <a:latin typeface="Calibri"/>
                <a:cs typeface="Calibri"/>
              </a:rPr>
              <a:t>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458467"/>
            <a:ext cx="7499984" cy="81534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1270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0"/>
              </a:spcBef>
            </a:pPr>
            <a:r>
              <a:rPr sz="2000" b="1" spc="-5">
                <a:solidFill>
                  <a:srgbClr val="363C38"/>
                </a:solidFill>
                <a:latin typeface="Courier New"/>
                <a:cs typeface="Courier New"/>
              </a:rPr>
              <a:t>&lt;p&gt;Observações:&lt;textarea</a:t>
            </a:r>
            <a:r>
              <a:rPr sz="2000" b="1">
                <a:solidFill>
                  <a:srgbClr val="363C38"/>
                </a:solidFill>
                <a:latin typeface="Courier New"/>
                <a:cs typeface="Courier New"/>
              </a:rPr>
              <a:t> </a:t>
            </a:r>
            <a:r>
              <a:rPr sz="2000" b="1" spc="-5">
                <a:solidFill>
                  <a:srgbClr val="363C38"/>
                </a:solidFill>
                <a:latin typeface="Courier New"/>
                <a:cs typeface="Courier New"/>
              </a:rPr>
              <a:t>name="obs"</a:t>
            </a:r>
            <a:r>
              <a:rPr sz="2000" b="1">
                <a:solidFill>
                  <a:srgbClr val="363C38"/>
                </a:solidFill>
                <a:latin typeface="Courier New"/>
                <a:cs typeface="Courier New"/>
              </a:rPr>
              <a:t> </a:t>
            </a:r>
            <a:r>
              <a:rPr sz="2000" b="1" spc="-5">
                <a:solidFill>
                  <a:srgbClr val="363C38"/>
                </a:solidFill>
                <a:latin typeface="Courier New"/>
                <a:cs typeface="Courier New"/>
              </a:rPr>
              <a:t>cols="20"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000" b="1" spc="-5">
                <a:solidFill>
                  <a:srgbClr val="363C38"/>
                </a:solidFill>
                <a:latin typeface="Courier New"/>
                <a:cs typeface="Courier New"/>
              </a:rPr>
              <a:t>rows="5"&gt;&lt;/textarea&gt;&lt;/p&gt;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0240" y="2365246"/>
            <a:ext cx="4894919" cy="438010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/>
              <a:t>&lt;label&gt;,</a:t>
            </a:r>
            <a:r>
              <a:rPr spc="-45"/>
              <a:t> </a:t>
            </a:r>
            <a:r>
              <a:rPr spc="-5"/>
              <a:t>&lt;fieldset&gt;</a:t>
            </a:r>
            <a:r>
              <a:rPr spc="-50"/>
              <a:t> </a:t>
            </a:r>
            <a:r>
              <a:t>e</a:t>
            </a:r>
            <a:r>
              <a:rPr spc="-25"/>
              <a:t> </a:t>
            </a:r>
            <a:r>
              <a:rPr spc="-5"/>
              <a:t>&lt;legend&gt;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278" y="1635640"/>
            <a:ext cx="7618872" cy="24768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/>
              <a:t>&lt;label&gt;,</a:t>
            </a:r>
            <a:r>
              <a:rPr spc="-45"/>
              <a:t> </a:t>
            </a:r>
            <a:r>
              <a:rPr spc="-5"/>
              <a:t>&lt;fieldset&gt;</a:t>
            </a:r>
            <a:r>
              <a:rPr spc="-50"/>
              <a:t> </a:t>
            </a:r>
            <a:r>
              <a:t>e</a:t>
            </a:r>
            <a:r>
              <a:rPr spc="-25"/>
              <a:t> </a:t>
            </a:r>
            <a:r>
              <a:rPr spc="-5"/>
              <a:t>&lt;legend&gt;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13074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>
                <a:latin typeface="Calibri"/>
                <a:cs typeface="Calibri"/>
              </a:rPr>
              <a:t>A</a:t>
            </a:r>
            <a:r>
              <a:rPr sz="3200" spc="-35">
                <a:latin typeface="Calibri"/>
                <a:cs typeface="Calibri"/>
              </a:rPr>
              <a:t>n</a:t>
            </a:r>
            <a:r>
              <a:rPr sz="3200" spc="-45">
                <a:latin typeface="Calibri"/>
                <a:cs typeface="Calibri"/>
              </a:rPr>
              <a:t>t</a:t>
            </a:r>
            <a:r>
              <a:rPr sz="3200">
                <a:latin typeface="Calibri"/>
                <a:cs typeface="Calibri"/>
              </a:rPr>
              <a:t>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0169" y="2238968"/>
            <a:ext cx="5946802" cy="44818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/>
              <a:t>&lt;label&gt;,</a:t>
            </a:r>
            <a:r>
              <a:rPr spc="-45"/>
              <a:t> </a:t>
            </a:r>
            <a:r>
              <a:rPr spc="-5"/>
              <a:t>&lt;fieldset&gt;</a:t>
            </a:r>
            <a:r>
              <a:rPr spc="-50"/>
              <a:t> </a:t>
            </a:r>
            <a:r>
              <a:t>e</a:t>
            </a:r>
            <a:r>
              <a:rPr spc="-25"/>
              <a:t> </a:t>
            </a:r>
            <a:r>
              <a:rPr spc="-5"/>
              <a:t>&lt;legend&gt;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13074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>
                <a:latin typeface="Calibri"/>
                <a:cs typeface="Calibri"/>
              </a:rPr>
              <a:t>A</a:t>
            </a:r>
            <a:r>
              <a:rPr sz="3200" spc="-35">
                <a:latin typeface="Calibri"/>
                <a:cs typeface="Calibri"/>
              </a:rPr>
              <a:t>n</a:t>
            </a:r>
            <a:r>
              <a:rPr sz="3200" spc="-45">
                <a:latin typeface="Calibri"/>
                <a:cs typeface="Calibri"/>
              </a:rPr>
              <a:t>t</a:t>
            </a:r>
            <a:r>
              <a:rPr sz="3200">
                <a:latin typeface="Calibri"/>
                <a:cs typeface="Calibri"/>
              </a:rPr>
              <a:t>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0072" y="2299716"/>
            <a:ext cx="4943856" cy="44211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/>
              <a:t>&lt;label&gt;,</a:t>
            </a:r>
            <a:r>
              <a:rPr spc="-45"/>
              <a:t> </a:t>
            </a:r>
            <a:r>
              <a:rPr spc="-5"/>
              <a:t>&lt;fieldset&gt;</a:t>
            </a:r>
            <a:r>
              <a:rPr spc="-50"/>
              <a:t> </a:t>
            </a:r>
            <a:r>
              <a:t>e</a:t>
            </a:r>
            <a:r>
              <a:rPr spc="-25"/>
              <a:t> </a:t>
            </a:r>
            <a:r>
              <a:rPr spc="-5"/>
              <a:t>&lt;legend&gt;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1501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>
                <a:latin typeface="Calibri"/>
                <a:cs typeface="Calibri"/>
              </a:rPr>
              <a:t>Depois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6083" y="1317745"/>
            <a:ext cx="5685067" cy="529336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/>
              <a:t>&lt;label&gt;,</a:t>
            </a:r>
            <a:r>
              <a:rPr spc="-45"/>
              <a:t> </a:t>
            </a:r>
            <a:r>
              <a:rPr spc="-5"/>
              <a:t>&lt;fieldset&gt;</a:t>
            </a:r>
            <a:r>
              <a:rPr spc="-50"/>
              <a:t> </a:t>
            </a:r>
            <a:r>
              <a:t>e</a:t>
            </a:r>
            <a:r>
              <a:rPr spc="-25"/>
              <a:t> </a:t>
            </a:r>
            <a:r>
              <a:rPr spc="-5"/>
              <a:t>&lt;legend&gt;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1501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>
                <a:latin typeface="Calibri"/>
                <a:cs typeface="Calibri"/>
              </a:rPr>
              <a:t>Depois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0116" y="2493264"/>
            <a:ext cx="5763767" cy="32095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4352" y="1203958"/>
            <a:ext cx="5013466" cy="56540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3873" y="461899"/>
            <a:ext cx="20148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5">
                <a:latin typeface="Calibri"/>
                <a:cs typeface="Calibri"/>
              </a:rPr>
              <a:t>Exercício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3873" y="461899"/>
            <a:ext cx="20148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5">
                <a:latin typeface="Calibri"/>
                <a:cs typeface="Calibri"/>
              </a:rPr>
              <a:t>Exercício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463" y="1544777"/>
            <a:ext cx="7309484" cy="4522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700"/>
              </a:lnSpc>
              <a:spcBef>
                <a:spcPts val="95"/>
              </a:spcBef>
            </a:pPr>
            <a:r>
              <a:rPr sz="2500" spc="-5">
                <a:latin typeface="Calibri"/>
                <a:cs typeface="Calibri"/>
              </a:rPr>
              <a:t>Criar</a:t>
            </a:r>
            <a:r>
              <a:rPr sz="2500" spc="5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um</a:t>
            </a:r>
            <a:r>
              <a:rPr sz="2500" spc="5">
                <a:latin typeface="Calibri"/>
                <a:cs typeface="Calibri"/>
              </a:rPr>
              <a:t> </a:t>
            </a:r>
            <a:r>
              <a:rPr sz="2500" spc="-10">
                <a:latin typeface="Calibri"/>
                <a:cs typeface="Calibri"/>
              </a:rPr>
              <a:t>site</a:t>
            </a:r>
            <a:r>
              <a:rPr sz="2500" spc="5">
                <a:latin typeface="Calibri"/>
                <a:cs typeface="Calibri"/>
              </a:rPr>
              <a:t> </a:t>
            </a:r>
            <a:r>
              <a:rPr sz="2500" spc="-15">
                <a:latin typeface="Calibri"/>
                <a:cs typeface="Calibri"/>
              </a:rPr>
              <a:t>para</a:t>
            </a:r>
            <a:r>
              <a:rPr sz="2500">
                <a:latin typeface="Calibri"/>
                <a:cs typeface="Calibri"/>
              </a:rPr>
              <a:t> </a:t>
            </a:r>
            <a:r>
              <a:rPr sz="2500" spc="-15">
                <a:latin typeface="Calibri"/>
                <a:cs typeface="Calibri"/>
              </a:rPr>
              <a:t>representar</a:t>
            </a:r>
            <a:r>
              <a:rPr sz="2500" spc="30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os</a:t>
            </a:r>
            <a:r>
              <a:rPr sz="2500" spc="-10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dados</a:t>
            </a:r>
            <a:r>
              <a:rPr sz="2500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da</a:t>
            </a:r>
            <a:r>
              <a:rPr sz="2500" spc="10">
                <a:latin typeface="Calibri"/>
                <a:cs typeface="Calibri"/>
              </a:rPr>
              <a:t> </a:t>
            </a:r>
            <a:r>
              <a:rPr sz="2500" spc="-10">
                <a:latin typeface="Calibri"/>
                <a:cs typeface="Calibri"/>
              </a:rPr>
              <a:t>Instituição</a:t>
            </a:r>
            <a:r>
              <a:rPr sz="2500" spc="5">
                <a:latin typeface="Calibri"/>
                <a:cs typeface="Calibri"/>
              </a:rPr>
              <a:t> </a:t>
            </a:r>
            <a:r>
              <a:rPr sz="2500" spc="-10">
                <a:latin typeface="Calibri"/>
                <a:cs typeface="Calibri"/>
              </a:rPr>
              <a:t>de</a:t>
            </a:r>
            <a:endParaRPr sz="2500">
              <a:latin typeface="Calibri"/>
              <a:cs typeface="Calibri"/>
            </a:endParaRPr>
          </a:p>
          <a:p>
            <a:pPr marL="2861310">
              <a:lnSpc>
                <a:spcPts val="2700"/>
              </a:lnSpc>
            </a:pPr>
            <a:r>
              <a:rPr sz="2500" spc="-10">
                <a:latin typeface="Calibri"/>
                <a:cs typeface="Calibri"/>
              </a:rPr>
              <a:t>Ensino</a:t>
            </a:r>
            <a:r>
              <a:rPr sz="2500" spc="-30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Nassau.</a:t>
            </a:r>
            <a:endParaRPr sz="2500">
              <a:latin typeface="Calibri"/>
              <a:cs typeface="Calibri"/>
            </a:endParaRPr>
          </a:p>
          <a:p>
            <a:pPr marL="2093595" marR="537210" indent="-1558290">
              <a:lnSpc>
                <a:spcPts val="2400"/>
              </a:lnSpc>
              <a:spcBef>
                <a:spcPts val="580"/>
              </a:spcBef>
            </a:pPr>
            <a:r>
              <a:rPr sz="2500" spc="-5">
                <a:latin typeface="Calibri"/>
                <a:cs typeface="Calibri"/>
              </a:rPr>
              <a:t>1</a:t>
            </a:r>
            <a:r>
              <a:rPr sz="2500" spc="-10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–</a:t>
            </a:r>
            <a:r>
              <a:rPr sz="2500" spc="5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O</a:t>
            </a:r>
            <a:r>
              <a:rPr sz="2500" spc="-10">
                <a:latin typeface="Calibri"/>
                <a:cs typeface="Calibri"/>
              </a:rPr>
              <a:t> </a:t>
            </a:r>
            <a:r>
              <a:rPr sz="2500" spc="-15">
                <a:latin typeface="Calibri"/>
                <a:cs typeface="Calibri"/>
              </a:rPr>
              <a:t>site</a:t>
            </a:r>
            <a:r>
              <a:rPr sz="2500" spc="5">
                <a:latin typeface="Calibri"/>
                <a:cs typeface="Calibri"/>
              </a:rPr>
              <a:t> </a:t>
            </a:r>
            <a:r>
              <a:rPr sz="2500" spc="-15">
                <a:latin typeface="Calibri"/>
                <a:cs typeface="Calibri"/>
              </a:rPr>
              <a:t>deve</a:t>
            </a:r>
            <a:r>
              <a:rPr sz="2500" spc="15">
                <a:latin typeface="Calibri"/>
                <a:cs typeface="Calibri"/>
              </a:rPr>
              <a:t> </a:t>
            </a:r>
            <a:r>
              <a:rPr sz="2500" spc="-10">
                <a:latin typeface="Calibri"/>
                <a:cs typeface="Calibri"/>
              </a:rPr>
              <a:t>possuir</a:t>
            </a:r>
            <a:r>
              <a:rPr sz="2500" spc="5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a</a:t>
            </a:r>
            <a:r>
              <a:rPr sz="2500" spc="10">
                <a:latin typeface="Calibri"/>
                <a:cs typeface="Calibri"/>
              </a:rPr>
              <a:t> </a:t>
            </a:r>
            <a:r>
              <a:rPr sz="2500" spc="-10">
                <a:latin typeface="Calibri"/>
                <a:cs typeface="Calibri"/>
              </a:rPr>
              <a:t>página</a:t>
            </a:r>
            <a:r>
              <a:rPr sz="2500" spc="-5">
                <a:latin typeface="Calibri"/>
                <a:cs typeface="Calibri"/>
              </a:rPr>
              <a:t> inicial</a:t>
            </a:r>
            <a:r>
              <a:rPr sz="2500" spc="15">
                <a:latin typeface="Calibri"/>
                <a:cs typeface="Calibri"/>
              </a:rPr>
              <a:t> </a:t>
            </a:r>
            <a:r>
              <a:rPr sz="2500" spc="-10">
                <a:latin typeface="Calibri"/>
                <a:cs typeface="Calibri"/>
              </a:rPr>
              <a:t>(Dados</a:t>
            </a:r>
            <a:r>
              <a:rPr sz="2500" spc="-5">
                <a:latin typeface="Calibri"/>
                <a:cs typeface="Calibri"/>
              </a:rPr>
              <a:t> </a:t>
            </a:r>
            <a:r>
              <a:rPr sz="2500" spc="-10">
                <a:latin typeface="Calibri"/>
                <a:cs typeface="Calibri"/>
              </a:rPr>
              <a:t>da </a:t>
            </a:r>
            <a:r>
              <a:rPr sz="2500" spc="-550">
                <a:latin typeface="Calibri"/>
                <a:cs typeface="Calibri"/>
              </a:rPr>
              <a:t> </a:t>
            </a:r>
            <a:r>
              <a:rPr sz="2500" spc="-10">
                <a:latin typeface="Calibri"/>
                <a:cs typeface="Calibri"/>
              </a:rPr>
              <a:t>instituição</a:t>
            </a:r>
            <a:r>
              <a:rPr sz="2500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e</a:t>
            </a:r>
            <a:r>
              <a:rPr sz="2500">
                <a:latin typeface="Calibri"/>
                <a:cs typeface="Calibri"/>
              </a:rPr>
              <a:t> </a:t>
            </a:r>
            <a:r>
              <a:rPr sz="2500" spc="-25">
                <a:latin typeface="Calibri"/>
                <a:cs typeface="Calibri"/>
              </a:rPr>
              <a:t>foto</a:t>
            </a:r>
            <a:r>
              <a:rPr sz="2500" spc="-10">
                <a:latin typeface="Calibri"/>
                <a:cs typeface="Calibri"/>
              </a:rPr>
              <a:t> do</a:t>
            </a:r>
            <a:r>
              <a:rPr sz="2500" spc="-5">
                <a:latin typeface="Calibri"/>
                <a:cs typeface="Calibri"/>
              </a:rPr>
              <a:t> mapa)</a:t>
            </a:r>
            <a:endParaRPr sz="2500">
              <a:latin typeface="Calibri"/>
              <a:cs typeface="Calibri"/>
            </a:endParaRPr>
          </a:p>
          <a:p>
            <a:pPr marL="187960">
              <a:lnSpc>
                <a:spcPct val="100000"/>
              </a:lnSpc>
              <a:spcBef>
                <a:spcPts val="20"/>
              </a:spcBef>
            </a:pPr>
            <a:r>
              <a:rPr sz="2500" spc="-5">
                <a:latin typeface="Calibri"/>
                <a:cs typeface="Calibri"/>
              </a:rPr>
              <a:t>2</a:t>
            </a:r>
            <a:r>
              <a:rPr sz="2500" spc="-10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–</a:t>
            </a:r>
            <a:r>
              <a:rPr sz="2500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O</a:t>
            </a:r>
            <a:r>
              <a:rPr sz="2500" spc="-10">
                <a:latin typeface="Calibri"/>
                <a:cs typeface="Calibri"/>
              </a:rPr>
              <a:t> </a:t>
            </a:r>
            <a:r>
              <a:rPr sz="2500" spc="-15">
                <a:latin typeface="Calibri"/>
                <a:cs typeface="Calibri"/>
              </a:rPr>
              <a:t>site</a:t>
            </a:r>
            <a:r>
              <a:rPr sz="2500">
                <a:latin typeface="Calibri"/>
                <a:cs typeface="Calibri"/>
              </a:rPr>
              <a:t> </a:t>
            </a:r>
            <a:r>
              <a:rPr sz="2500" spc="-15">
                <a:latin typeface="Calibri"/>
                <a:cs typeface="Calibri"/>
              </a:rPr>
              <a:t>deve</a:t>
            </a:r>
            <a:r>
              <a:rPr sz="2500" spc="10">
                <a:latin typeface="Calibri"/>
                <a:cs typeface="Calibri"/>
              </a:rPr>
              <a:t> </a:t>
            </a:r>
            <a:r>
              <a:rPr sz="2500" spc="-10">
                <a:latin typeface="Calibri"/>
                <a:cs typeface="Calibri"/>
              </a:rPr>
              <a:t>possuir</a:t>
            </a:r>
            <a:r>
              <a:rPr sz="2500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a missão</a:t>
            </a:r>
            <a:r>
              <a:rPr sz="2500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e</a:t>
            </a:r>
            <a:r>
              <a:rPr sz="2500" spc="5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visão</a:t>
            </a:r>
            <a:r>
              <a:rPr sz="2500" spc="-15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da</a:t>
            </a:r>
            <a:r>
              <a:rPr sz="2500" spc="10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instituição.</a:t>
            </a:r>
            <a:endParaRPr sz="2500">
              <a:latin typeface="Calibri"/>
              <a:cs typeface="Calibri"/>
            </a:endParaRPr>
          </a:p>
          <a:p>
            <a:pPr marL="645160" marR="42545" indent="-602615">
              <a:lnSpc>
                <a:spcPts val="2400"/>
              </a:lnSpc>
              <a:spcBef>
                <a:spcPts val="585"/>
              </a:spcBef>
            </a:pPr>
            <a:r>
              <a:rPr sz="2500" spc="-5">
                <a:latin typeface="Calibri"/>
                <a:cs typeface="Calibri"/>
              </a:rPr>
              <a:t>3</a:t>
            </a:r>
            <a:r>
              <a:rPr sz="2500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–</a:t>
            </a:r>
            <a:r>
              <a:rPr sz="2500" spc="5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O </a:t>
            </a:r>
            <a:r>
              <a:rPr sz="2500" spc="-15">
                <a:latin typeface="Calibri"/>
                <a:cs typeface="Calibri"/>
              </a:rPr>
              <a:t>site</a:t>
            </a:r>
            <a:r>
              <a:rPr sz="2500" spc="5">
                <a:latin typeface="Calibri"/>
                <a:cs typeface="Calibri"/>
              </a:rPr>
              <a:t> </a:t>
            </a:r>
            <a:r>
              <a:rPr sz="2500" spc="-15">
                <a:latin typeface="Calibri"/>
                <a:cs typeface="Calibri"/>
              </a:rPr>
              <a:t>deve</a:t>
            </a:r>
            <a:r>
              <a:rPr sz="2500" spc="20">
                <a:latin typeface="Calibri"/>
                <a:cs typeface="Calibri"/>
              </a:rPr>
              <a:t> </a:t>
            </a:r>
            <a:r>
              <a:rPr sz="2500" spc="-15">
                <a:latin typeface="Calibri"/>
                <a:cs typeface="Calibri"/>
              </a:rPr>
              <a:t>apresentar</a:t>
            </a:r>
            <a:r>
              <a:rPr sz="2500" spc="20">
                <a:latin typeface="Calibri"/>
                <a:cs typeface="Calibri"/>
              </a:rPr>
              <a:t> </a:t>
            </a:r>
            <a:r>
              <a:rPr sz="2500" spc="-10">
                <a:latin typeface="Calibri"/>
                <a:cs typeface="Calibri"/>
              </a:rPr>
              <a:t>uma</a:t>
            </a:r>
            <a:r>
              <a:rPr sz="2500" spc="10">
                <a:latin typeface="Calibri"/>
                <a:cs typeface="Calibri"/>
              </a:rPr>
              <a:t> </a:t>
            </a:r>
            <a:r>
              <a:rPr sz="2500" spc="-15">
                <a:latin typeface="Calibri"/>
                <a:cs typeface="Calibri"/>
              </a:rPr>
              <a:t>listagem</a:t>
            </a:r>
            <a:r>
              <a:rPr sz="2500" spc="20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de</a:t>
            </a:r>
            <a:r>
              <a:rPr sz="2500">
                <a:latin typeface="Calibri"/>
                <a:cs typeface="Calibri"/>
              </a:rPr>
              <a:t> </a:t>
            </a:r>
            <a:r>
              <a:rPr sz="2500" spc="-15">
                <a:latin typeface="Calibri"/>
                <a:cs typeface="Calibri"/>
              </a:rPr>
              <a:t>cursos</a:t>
            </a:r>
            <a:r>
              <a:rPr sz="2500" spc="5">
                <a:latin typeface="Calibri"/>
                <a:cs typeface="Calibri"/>
              </a:rPr>
              <a:t> </a:t>
            </a:r>
            <a:r>
              <a:rPr sz="2500" spc="-10">
                <a:latin typeface="Calibri"/>
                <a:cs typeface="Calibri"/>
              </a:rPr>
              <a:t>(cada </a:t>
            </a:r>
            <a:r>
              <a:rPr sz="2500" spc="-550">
                <a:latin typeface="Calibri"/>
                <a:cs typeface="Calibri"/>
              </a:rPr>
              <a:t> </a:t>
            </a:r>
            <a:r>
              <a:rPr sz="2500" spc="-15">
                <a:latin typeface="Calibri"/>
                <a:cs typeface="Calibri"/>
              </a:rPr>
              <a:t>curso</a:t>
            </a:r>
            <a:r>
              <a:rPr sz="2500">
                <a:latin typeface="Calibri"/>
                <a:cs typeface="Calibri"/>
              </a:rPr>
              <a:t> </a:t>
            </a:r>
            <a:r>
              <a:rPr sz="2500" spc="-15">
                <a:latin typeface="Calibri"/>
                <a:cs typeface="Calibri"/>
              </a:rPr>
              <a:t>com</a:t>
            </a:r>
            <a:r>
              <a:rPr sz="2500" spc="-5">
                <a:latin typeface="Calibri"/>
                <a:cs typeface="Calibri"/>
              </a:rPr>
              <a:t> </a:t>
            </a:r>
            <a:r>
              <a:rPr sz="2500" spc="-10">
                <a:latin typeface="Calibri"/>
                <a:cs typeface="Calibri"/>
              </a:rPr>
              <a:t>seu</a:t>
            </a:r>
            <a:r>
              <a:rPr sz="2500">
                <a:latin typeface="Calibri"/>
                <a:cs typeface="Calibri"/>
              </a:rPr>
              <a:t> </a:t>
            </a:r>
            <a:r>
              <a:rPr sz="2500" spc="-10">
                <a:latin typeface="Calibri"/>
                <a:cs typeface="Calibri"/>
              </a:rPr>
              <a:t>ícone</a:t>
            </a:r>
            <a:r>
              <a:rPr sz="2500" spc="10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relacionado), </a:t>
            </a:r>
            <a:r>
              <a:rPr sz="2500" spc="-15">
                <a:latin typeface="Calibri"/>
                <a:cs typeface="Calibri"/>
              </a:rPr>
              <a:t>dentro</a:t>
            </a:r>
            <a:r>
              <a:rPr sz="2500" spc="-10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de </a:t>
            </a:r>
            <a:r>
              <a:rPr sz="2500" spc="-10">
                <a:latin typeface="Calibri"/>
                <a:cs typeface="Calibri"/>
              </a:rPr>
              <a:t>uma</a:t>
            </a:r>
            <a:endParaRPr sz="2500">
              <a:latin typeface="Calibri"/>
              <a:cs typeface="Calibri"/>
            </a:endParaRPr>
          </a:p>
          <a:p>
            <a:pPr marL="3381375">
              <a:lnSpc>
                <a:spcPts val="2420"/>
              </a:lnSpc>
            </a:pPr>
            <a:r>
              <a:rPr sz="2500" spc="-10">
                <a:latin typeface="Calibri"/>
                <a:cs typeface="Calibri"/>
              </a:rPr>
              <a:t>tabela.</a:t>
            </a:r>
            <a:endParaRPr sz="2500">
              <a:latin typeface="Calibri"/>
              <a:cs typeface="Calibri"/>
            </a:endParaRPr>
          </a:p>
          <a:p>
            <a:pPr marL="631190" marR="279400" indent="-352425">
              <a:lnSpc>
                <a:spcPts val="2400"/>
              </a:lnSpc>
              <a:spcBef>
                <a:spcPts val="580"/>
              </a:spcBef>
            </a:pPr>
            <a:r>
              <a:rPr sz="2500" spc="-5">
                <a:latin typeface="Calibri"/>
                <a:cs typeface="Calibri"/>
              </a:rPr>
              <a:t>4</a:t>
            </a:r>
            <a:r>
              <a:rPr sz="2500" spc="-10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–</a:t>
            </a:r>
            <a:r>
              <a:rPr sz="2500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O</a:t>
            </a:r>
            <a:r>
              <a:rPr sz="2500" spc="-15">
                <a:latin typeface="Calibri"/>
                <a:cs typeface="Calibri"/>
              </a:rPr>
              <a:t> site</a:t>
            </a:r>
            <a:r>
              <a:rPr sz="2500">
                <a:latin typeface="Calibri"/>
                <a:cs typeface="Calibri"/>
              </a:rPr>
              <a:t> </a:t>
            </a:r>
            <a:r>
              <a:rPr sz="2500" spc="-15">
                <a:latin typeface="Calibri"/>
                <a:cs typeface="Calibri"/>
              </a:rPr>
              <a:t>deve</a:t>
            </a:r>
            <a:r>
              <a:rPr sz="2500" spc="10">
                <a:latin typeface="Calibri"/>
                <a:cs typeface="Calibri"/>
              </a:rPr>
              <a:t> </a:t>
            </a:r>
            <a:r>
              <a:rPr sz="2500" spc="-15">
                <a:latin typeface="Calibri"/>
                <a:cs typeface="Calibri"/>
              </a:rPr>
              <a:t>apresentar</a:t>
            </a:r>
            <a:r>
              <a:rPr sz="2500" spc="10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um</a:t>
            </a:r>
            <a:r>
              <a:rPr sz="2500">
                <a:latin typeface="Calibri"/>
                <a:cs typeface="Calibri"/>
              </a:rPr>
              <a:t> </a:t>
            </a:r>
            <a:r>
              <a:rPr sz="2500" spc="-10">
                <a:latin typeface="Calibri"/>
                <a:cs typeface="Calibri"/>
              </a:rPr>
              <a:t>formulário</a:t>
            </a:r>
            <a:r>
              <a:rPr sz="2500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de </a:t>
            </a:r>
            <a:r>
              <a:rPr sz="2500" spc="-20">
                <a:latin typeface="Calibri"/>
                <a:cs typeface="Calibri"/>
              </a:rPr>
              <a:t>contato </a:t>
            </a:r>
            <a:r>
              <a:rPr sz="2500" spc="-550">
                <a:latin typeface="Calibri"/>
                <a:cs typeface="Calibri"/>
              </a:rPr>
              <a:t> </a:t>
            </a:r>
            <a:r>
              <a:rPr sz="2500" spc="-10">
                <a:latin typeface="Calibri"/>
                <a:cs typeface="Calibri"/>
              </a:rPr>
              <a:t>(Nome,</a:t>
            </a:r>
            <a:r>
              <a:rPr sz="2500" spc="10">
                <a:latin typeface="Calibri"/>
                <a:cs typeface="Calibri"/>
              </a:rPr>
              <a:t> </a:t>
            </a:r>
            <a:r>
              <a:rPr sz="2500" spc="-15">
                <a:latin typeface="Calibri"/>
                <a:cs typeface="Calibri"/>
              </a:rPr>
              <a:t>falar</a:t>
            </a:r>
            <a:r>
              <a:rPr sz="2500">
                <a:latin typeface="Calibri"/>
                <a:cs typeface="Calibri"/>
              </a:rPr>
              <a:t> </a:t>
            </a:r>
            <a:r>
              <a:rPr sz="2500" spc="-10">
                <a:latin typeface="Calibri"/>
                <a:cs typeface="Calibri"/>
              </a:rPr>
              <a:t>com,</a:t>
            </a:r>
            <a:r>
              <a:rPr sz="2500" spc="5">
                <a:latin typeface="Calibri"/>
                <a:cs typeface="Calibri"/>
              </a:rPr>
              <a:t> </a:t>
            </a:r>
            <a:r>
              <a:rPr sz="2500" spc="-15">
                <a:latin typeface="Calibri"/>
                <a:cs typeface="Calibri"/>
              </a:rPr>
              <a:t>assunto,</a:t>
            </a:r>
            <a:r>
              <a:rPr sz="2500" spc="15">
                <a:latin typeface="Calibri"/>
                <a:cs typeface="Calibri"/>
              </a:rPr>
              <a:t> </a:t>
            </a:r>
            <a:r>
              <a:rPr sz="2500" spc="-25">
                <a:latin typeface="Calibri"/>
                <a:cs typeface="Calibri"/>
              </a:rPr>
              <a:t>contato,</a:t>
            </a:r>
            <a:r>
              <a:rPr sz="2500">
                <a:latin typeface="Calibri"/>
                <a:cs typeface="Calibri"/>
              </a:rPr>
              <a:t> </a:t>
            </a:r>
            <a:r>
              <a:rPr sz="2500" spc="-15">
                <a:latin typeface="Calibri"/>
                <a:cs typeface="Calibri"/>
              </a:rPr>
              <a:t>botão</a:t>
            </a:r>
            <a:r>
              <a:rPr sz="2500" spc="-10">
                <a:latin typeface="Calibri"/>
                <a:cs typeface="Calibri"/>
              </a:rPr>
              <a:t> enviar)</a:t>
            </a:r>
            <a:endParaRPr sz="2500">
              <a:latin typeface="Calibri"/>
              <a:cs typeface="Calibri"/>
            </a:endParaRPr>
          </a:p>
          <a:p>
            <a:pPr marL="1949450" marR="121285" indent="-1827530">
              <a:lnSpc>
                <a:spcPct val="80000"/>
              </a:lnSpc>
              <a:spcBef>
                <a:spcPts val="620"/>
              </a:spcBef>
            </a:pPr>
            <a:r>
              <a:rPr sz="2500" spc="-5">
                <a:latin typeface="Calibri"/>
                <a:cs typeface="Calibri"/>
              </a:rPr>
              <a:t>5</a:t>
            </a:r>
            <a:r>
              <a:rPr sz="2500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–</a:t>
            </a:r>
            <a:r>
              <a:rPr sz="2500" spc="5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O</a:t>
            </a:r>
            <a:r>
              <a:rPr sz="2500">
                <a:latin typeface="Calibri"/>
                <a:cs typeface="Calibri"/>
              </a:rPr>
              <a:t> </a:t>
            </a:r>
            <a:r>
              <a:rPr sz="2500" spc="-15">
                <a:latin typeface="Calibri"/>
                <a:cs typeface="Calibri"/>
              </a:rPr>
              <a:t>site</a:t>
            </a:r>
            <a:r>
              <a:rPr sz="2500" spc="5">
                <a:latin typeface="Calibri"/>
                <a:cs typeface="Calibri"/>
              </a:rPr>
              <a:t> </a:t>
            </a:r>
            <a:r>
              <a:rPr sz="2500" spc="-15">
                <a:latin typeface="Calibri"/>
                <a:cs typeface="Calibri"/>
              </a:rPr>
              <a:t>deve</a:t>
            </a:r>
            <a:r>
              <a:rPr sz="2500" spc="20">
                <a:latin typeface="Calibri"/>
                <a:cs typeface="Calibri"/>
              </a:rPr>
              <a:t> </a:t>
            </a:r>
            <a:r>
              <a:rPr sz="2500" spc="-15">
                <a:latin typeface="Calibri"/>
                <a:cs typeface="Calibri"/>
              </a:rPr>
              <a:t>apresentar</a:t>
            </a:r>
            <a:r>
              <a:rPr sz="2500" spc="25">
                <a:latin typeface="Calibri"/>
                <a:cs typeface="Calibri"/>
              </a:rPr>
              <a:t> </a:t>
            </a:r>
            <a:r>
              <a:rPr sz="2500" spc="-10">
                <a:latin typeface="Calibri"/>
                <a:cs typeface="Calibri"/>
              </a:rPr>
              <a:t>um</a:t>
            </a:r>
            <a:r>
              <a:rPr sz="2500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link</a:t>
            </a:r>
            <a:r>
              <a:rPr sz="2500" spc="5">
                <a:latin typeface="Calibri"/>
                <a:cs typeface="Calibri"/>
              </a:rPr>
              <a:t> </a:t>
            </a:r>
            <a:r>
              <a:rPr sz="2500" spc="-15">
                <a:latin typeface="Calibri"/>
                <a:cs typeface="Calibri"/>
              </a:rPr>
              <a:t>para</a:t>
            </a:r>
            <a:r>
              <a:rPr sz="2500" spc="5">
                <a:latin typeface="Calibri"/>
                <a:cs typeface="Calibri"/>
              </a:rPr>
              <a:t> </a:t>
            </a:r>
            <a:r>
              <a:rPr sz="2500" spc="-10">
                <a:latin typeface="Calibri"/>
                <a:cs typeface="Calibri"/>
              </a:rPr>
              <a:t>direcionar</a:t>
            </a:r>
            <a:r>
              <a:rPr sz="2500">
                <a:latin typeface="Calibri"/>
                <a:cs typeface="Calibri"/>
              </a:rPr>
              <a:t> </a:t>
            </a:r>
            <a:r>
              <a:rPr sz="2500" spc="-15">
                <a:latin typeface="Calibri"/>
                <a:cs typeface="Calibri"/>
              </a:rPr>
              <a:t>para </a:t>
            </a:r>
            <a:r>
              <a:rPr sz="2500" spc="-550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a</a:t>
            </a:r>
            <a:r>
              <a:rPr sz="2500" spc="-10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página</a:t>
            </a:r>
            <a:r>
              <a:rPr sz="2500" spc="5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principal</a:t>
            </a:r>
            <a:r>
              <a:rPr sz="2500" spc="15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no </a:t>
            </a:r>
            <a:r>
              <a:rPr sz="2500" spc="-10">
                <a:latin typeface="Calibri"/>
                <a:cs typeface="Calibri"/>
              </a:rPr>
              <a:t>rodapé.</a:t>
            </a:r>
            <a:endParaRPr sz="2500">
              <a:latin typeface="Calibri"/>
              <a:cs typeface="Calibri"/>
            </a:endParaRPr>
          </a:p>
          <a:p>
            <a:pPr marL="1096010">
              <a:lnSpc>
                <a:spcPct val="100000"/>
              </a:lnSpc>
            </a:pPr>
            <a:r>
              <a:rPr sz="2500" spc="-5">
                <a:latin typeface="Calibri"/>
                <a:cs typeface="Calibri"/>
              </a:rPr>
              <a:t>Em</a:t>
            </a:r>
            <a:r>
              <a:rPr sz="2500">
                <a:latin typeface="Calibri"/>
                <a:cs typeface="Calibri"/>
              </a:rPr>
              <a:t> </a:t>
            </a:r>
            <a:r>
              <a:rPr sz="2500" spc="-10">
                <a:latin typeface="Calibri"/>
                <a:cs typeface="Calibri"/>
              </a:rPr>
              <a:t>todas</a:t>
            </a:r>
            <a:r>
              <a:rPr sz="2500" spc="-25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as</a:t>
            </a:r>
            <a:r>
              <a:rPr sz="2500" spc="-10">
                <a:latin typeface="Calibri"/>
                <a:cs typeface="Calibri"/>
              </a:rPr>
              <a:t> </a:t>
            </a:r>
            <a:r>
              <a:rPr sz="2500" spc="-5">
                <a:latin typeface="Calibri"/>
                <a:cs typeface="Calibri"/>
              </a:rPr>
              <a:t>páginas, </a:t>
            </a:r>
            <a:r>
              <a:rPr sz="2500" spc="-15">
                <a:latin typeface="Calibri"/>
                <a:cs typeface="Calibri"/>
              </a:rPr>
              <a:t>deve</a:t>
            </a:r>
            <a:r>
              <a:rPr sz="2500">
                <a:latin typeface="Calibri"/>
                <a:cs typeface="Calibri"/>
              </a:rPr>
              <a:t> </a:t>
            </a:r>
            <a:r>
              <a:rPr sz="2500" spc="-15">
                <a:latin typeface="Calibri"/>
                <a:cs typeface="Calibri"/>
              </a:rPr>
              <a:t>existir</a:t>
            </a:r>
            <a:r>
              <a:rPr sz="2500" spc="-5">
                <a:latin typeface="Calibri"/>
                <a:cs typeface="Calibri"/>
              </a:rPr>
              <a:t> menu.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3813" y="461899"/>
            <a:ext cx="45148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5">
                <a:latin typeface="Calibri"/>
                <a:cs typeface="Calibri"/>
              </a:rPr>
              <a:t>Atividade</a:t>
            </a:r>
            <a:r>
              <a:rPr b="0" spc="-45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Individual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8255" y="1476882"/>
            <a:ext cx="793242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485" marR="65405" indent="106680">
              <a:lnSpc>
                <a:spcPct val="100000"/>
              </a:lnSpc>
              <a:spcBef>
                <a:spcPts val="105"/>
              </a:spcBef>
            </a:pPr>
            <a:r>
              <a:rPr sz="3200" spc="-10">
                <a:latin typeface="Calibri"/>
                <a:cs typeface="Calibri"/>
              </a:rPr>
              <a:t>Utilizando</a:t>
            </a:r>
            <a:r>
              <a:rPr sz="3200" spc="2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HTML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criar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um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site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20">
                <a:latin typeface="Calibri"/>
                <a:cs typeface="Calibri"/>
              </a:rPr>
              <a:t>para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empresa 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10">
                <a:solidFill>
                  <a:srgbClr val="FF0000"/>
                </a:solidFill>
                <a:latin typeface="Calibri"/>
                <a:cs typeface="Calibri"/>
              </a:rPr>
              <a:t>CeramicaOnline</a:t>
            </a:r>
            <a:r>
              <a:rPr sz="3200" spc="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que vende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produtos</a:t>
            </a:r>
            <a:r>
              <a:rPr sz="3200" spc="10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cerâmicos</a:t>
            </a:r>
            <a:endParaRPr sz="3200">
              <a:latin typeface="Calibri"/>
              <a:cs typeface="Calibri"/>
            </a:endParaRPr>
          </a:p>
          <a:p>
            <a:pPr marL="12065" marR="5080" indent="-1905" algn="ctr">
              <a:lnSpc>
                <a:spcPct val="100000"/>
              </a:lnSpc>
            </a:pPr>
            <a:r>
              <a:rPr sz="3200" spc="-20">
                <a:latin typeface="Calibri"/>
                <a:cs typeface="Calibri"/>
              </a:rPr>
              <a:t>para</a:t>
            </a:r>
            <a:r>
              <a:rPr sz="3200" spc="75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construção.</a:t>
            </a:r>
            <a:r>
              <a:rPr sz="3200" spc="80">
                <a:latin typeface="Calibri"/>
                <a:cs typeface="Calibri"/>
              </a:rPr>
              <a:t> </a:t>
            </a:r>
            <a:r>
              <a:rPr sz="3200" spc="-60">
                <a:latin typeface="Calibri"/>
                <a:cs typeface="Calibri"/>
              </a:rPr>
              <a:t>Todos</a:t>
            </a:r>
            <a:r>
              <a:rPr sz="3200" spc="7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os</a:t>
            </a:r>
            <a:r>
              <a:rPr sz="3200" spc="80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produtos</a:t>
            </a:r>
            <a:r>
              <a:rPr sz="3200" spc="8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são 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exibidos </a:t>
            </a:r>
            <a:r>
              <a:rPr sz="3200" spc="-5">
                <a:latin typeface="Calibri"/>
                <a:cs typeface="Calibri"/>
              </a:rPr>
              <a:t>na</a:t>
            </a:r>
            <a:r>
              <a:rPr sz="3200" spc="10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primeira</a:t>
            </a:r>
            <a:r>
              <a:rPr sz="3200">
                <a:latin typeface="Calibri"/>
                <a:cs typeface="Calibri"/>
              </a:rPr>
              <a:t> página.</a:t>
            </a:r>
            <a:r>
              <a:rPr sz="3200" spc="2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Ao </a:t>
            </a:r>
            <a:r>
              <a:rPr sz="3200" spc="-5">
                <a:latin typeface="Calibri"/>
                <a:cs typeface="Calibri"/>
              </a:rPr>
              <a:t>clicar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sobre </a:t>
            </a:r>
            <a:r>
              <a:rPr sz="3200">
                <a:latin typeface="Calibri"/>
                <a:cs typeface="Calibri"/>
              </a:rPr>
              <a:t>o 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 spc="-20">
                <a:latin typeface="Calibri"/>
                <a:cs typeface="Calibri"/>
              </a:rPr>
              <a:t>produto </a:t>
            </a:r>
            <a:r>
              <a:rPr sz="3200" spc="-5">
                <a:latin typeface="Calibri"/>
                <a:cs typeface="Calibri"/>
              </a:rPr>
              <a:t>ou descrição deve-se </a:t>
            </a:r>
            <a:r>
              <a:rPr sz="3200">
                <a:latin typeface="Calibri"/>
                <a:cs typeface="Calibri"/>
              </a:rPr>
              <a:t>abrir </a:t>
            </a:r>
            <a:r>
              <a:rPr sz="3200" spc="-5">
                <a:latin typeface="Calibri"/>
                <a:cs typeface="Calibri"/>
              </a:rPr>
              <a:t>uma </a:t>
            </a:r>
            <a:r>
              <a:rPr sz="3200" spc="-15">
                <a:latin typeface="Calibri"/>
                <a:cs typeface="Calibri"/>
              </a:rPr>
              <a:t>nova 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página</a:t>
            </a:r>
            <a:r>
              <a:rPr sz="3200" spc="10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contendo</a:t>
            </a:r>
            <a:r>
              <a:rPr sz="3200">
                <a:latin typeface="Calibri"/>
                <a:cs typeface="Calibri"/>
              </a:rPr>
              <a:t> uma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 spc="-20">
                <a:latin typeface="Calibri"/>
                <a:cs typeface="Calibri"/>
              </a:rPr>
              <a:t>lista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com </a:t>
            </a:r>
            <a:r>
              <a:rPr sz="3200" spc="-15">
                <a:latin typeface="Calibri"/>
                <a:cs typeface="Calibri"/>
              </a:rPr>
              <a:t>todos</a:t>
            </a:r>
            <a:r>
              <a:rPr sz="3200" spc="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os 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detalhes </a:t>
            </a:r>
            <a:r>
              <a:rPr sz="3200" spc="-5">
                <a:latin typeface="Calibri"/>
                <a:cs typeface="Calibri"/>
              </a:rPr>
              <a:t>do</a:t>
            </a:r>
            <a:r>
              <a:rPr sz="3200" spc="10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produto.</a:t>
            </a:r>
            <a:r>
              <a:rPr sz="3200" spc="10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Deve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20">
                <a:latin typeface="Calibri"/>
                <a:cs typeface="Calibri"/>
              </a:rPr>
              <a:t>haver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também</a:t>
            </a:r>
            <a:r>
              <a:rPr sz="3200" spc="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uma 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página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com </a:t>
            </a:r>
            <a:r>
              <a:rPr sz="3200">
                <a:latin typeface="Calibri"/>
                <a:cs typeface="Calibri"/>
              </a:rPr>
              <a:t>um </a:t>
            </a:r>
            <a:r>
              <a:rPr sz="3200" spc="-10">
                <a:latin typeface="Calibri"/>
                <a:cs typeface="Calibri"/>
              </a:rPr>
              <a:t>formulário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 spc="-20">
                <a:latin typeface="Calibri"/>
                <a:cs typeface="Calibri"/>
              </a:rPr>
              <a:t>para</a:t>
            </a:r>
            <a:r>
              <a:rPr sz="3200" spc="-5">
                <a:latin typeface="Calibri"/>
                <a:cs typeface="Calibri"/>
              </a:rPr>
              <a:t> que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os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usuários </a:t>
            </a:r>
            <a:r>
              <a:rPr sz="3200" spc="-70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possam</a:t>
            </a:r>
            <a:r>
              <a:rPr sz="3200" spc="1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enviar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comentários</a:t>
            </a:r>
            <a:r>
              <a:rPr sz="3200" spc="-2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sobre</a:t>
            </a:r>
            <a:r>
              <a:rPr sz="3200">
                <a:latin typeface="Calibri"/>
                <a:cs typeface="Calibri"/>
              </a:rPr>
              <a:t> o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site.</a:t>
            </a:r>
            <a:r>
              <a:rPr sz="3200" spc="1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O 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formulário</a:t>
            </a:r>
            <a:r>
              <a:rPr sz="3200" spc="10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deve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enviar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os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dados </a:t>
            </a:r>
            <a:r>
              <a:rPr sz="3200" spc="-20">
                <a:latin typeface="Calibri"/>
                <a:cs typeface="Calibri"/>
              </a:rPr>
              <a:t>para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seu</a:t>
            </a:r>
            <a:r>
              <a:rPr sz="3200" spc="3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email.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0594" y="1594230"/>
            <a:ext cx="11626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/>
              <a:t>Quiz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55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1161" y="461899"/>
            <a:ext cx="273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">
                <a:latin typeface="Calibri"/>
                <a:cs typeface="Calibri"/>
              </a:rPr>
              <a:t>Formulários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8043545" cy="428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79705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60">
                <a:latin typeface="Calibri"/>
                <a:cs typeface="Calibri"/>
              </a:rPr>
              <a:t>Todos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os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formulários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em</a:t>
            </a:r>
            <a:r>
              <a:rPr sz="3200" spc="-5">
                <a:latin typeface="Calibri"/>
                <a:cs typeface="Calibri"/>
              </a:rPr>
              <a:t> HTML </a:t>
            </a:r>
            <a:r>
              <a:rPr sz="3200" spc="-10">
                <a:latin typeface="Calibri"/>
                <a:cs typeface="Calibri"/>
              </a:rPr>
              <a:t>devem,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sem 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25">
                <a:latin typeface="Calibri"/>
                <a:cs typeface="Calibri"/>
              </a:rPr>
              <a:t>exceção,</a:t>
            </a:r>
            <a:r>
              <a:rPr sz="3200" spc="-4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possuir</a:t>
            </a:r>
            <a:r>
              <a:rPr sz="3200">
                <a:latin typeface="Calibri"/>
                <a:cs typeface="Calibri"/>
              </a:rPr>
              <a:t> a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tag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&lt;form&gt;</a:t>
            </a:r>
            <a:r>
              <a:rPr sz="3200" spc="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de</a:t>
            </a:r>
            <a:r>
              <a:rPr sz="3200" spc="-10">
                <a:latin typeface="Calibri"/>
                <a:cs typeface="Calibri"/>
              </a:rPr>
              <a:t> abertura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e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a </a:t>
            </a:r>
            <a:r>
              <a:rPr sz="3200" spc="-7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sua </a:t>
            </a:r>
            <a:r>
              <a:rPr sz="3200" spc="-15">
                <a:latin typeface="Calibri"/>
                <a:cs typeface="Calibri"/>
              </a:rPr>
              <a:t>correspondente </a:t>
            </a:r>
            <a:r>
              <a:rPr sz="3200">
                <a:latin typeface="Calibri"/>
                <a:cs typeface="Calibri"/>
              </a:rPr>
              <a:t>de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 spc="-20">
                <a:latin typeface="Calibri"/>
                <a:cs typeface="Calibri"/>
              </a:rPr>
              <a:t>fechamento,</a:t>
            </a:r>
            <a:r>
              <a:rPr sz="3200" spc="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a</a:t>
            </a:r>
            <a:r>
              <a:rPr sz="3200" spc="10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tag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15">
                <a:latin typeface="Calibri"/>
                <a:cs typeface="Calibri"/>
              </a:rPr>
              <a:t>&lt;/form&gt;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b="1" i="1" spc="-5">
                <a:latin typeface="Calibri"/>
                <a:cs typeface="Calibri"/>
              </a:rPr>
              <a:t>Action:</a:t>
            </a:r>
            <a:r>
              <a:rPr sz="2800" b="1" i="1" spc="2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serve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para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definirmos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 </a:t>
            </a:r>
            <a:r>
              <a:rPr sz="2800" spc="-10">
                <a:latin typeface="Calibri"/>
                <a:cs typeface="Calibri"/>
              </a:rPr>
              <a:t>nome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do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arquivo </a:t>
            </a:r>
            <a:r>
              <a:rPr sz="2800" spc="-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que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receberá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os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dados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preenchidos</a:t>
            </a:r>
            <a:r>
              <a:rPr sz="2800" spc="4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no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formulário.</a:t>
            </a:r>
            <a:endParaRPr sz="2800">
              <a:latin typeface="Calibri"/>
              <a:cs typeface="Calibri"/>
            </a:endParaRPr>
          </a:p>
          <a:p>
            <a:pPr marL="756285" marR="55816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b="1" i="1" spc="-10">
                <a:latin typeface="Calibri"/>
                <a:cs typeface="Calibri"/>
              </a:rPr>
              <a:t>Method:</a:t>
            </a:r>
            <a:r>
              <a:rPr sz="2800" b="1" i="1" spc="1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serve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para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especificarmos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 </a:t>
            </a:r>
            <a:r>
              <a:rPr sz="2800" spc="-20">
                <a:latin typeface="Calibri"/>
                <a:cs typeface="Calibri"/>
              </a:rPr>
              <a:t>forma</a:t>
            </a:r>
            <a:r>
              <a:rPr sz="2800" spc="-10">
                <a:latin typeface="Calibri"/>
                <a:cs typeface="Calibri"/>
              </a:rPr>
              <a:t> de </a:t>
            </a:r>
            <a:r>
              <a:rPr sz="2800" spc="-62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envio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dos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dados,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podendo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ser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do</a:t>
            </a:r>
            <a:endParaRPr sz="2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800" spc="-5">
                <a:latin typeface="Calibri"/>
                <a:cs typeface="Calibri"/>
              </a:rPr>
              <a:t>tipo</a:t>
            </a:r>
            <a:r>
              <a:rPr sz="2800" spc="-10">
                <a:latin typeface="Calibri"/>
                <a:cs typeface="Calibri"/>
              </a:rPr>
              <a:t> </a:t>
            </a:r>
            <a:r>
              <a:rPr sz="2800" i="1" spc="-5">
                <a:latin typeface="Calibri"/>
                <a:cs typeface="Calibri"/>
              </a:rPr>
              <a:t>GET</a:t>
            </a:r>
            <a:r>
              <a:rPr sz="2800" i="1" spc="-2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ou</a:t>
            </a:r>
            <a:r>
              <a:rPr sz="2800" spc="-10">
                <a:latin typeface="Calibri"/>
                <a:cs typeface="Calibri"/>
              </a:rPr>
              <a:t> </a:t>
            </a:r>
            <a:r>
              <a:rPr sz="2800" i="1" spc="-10">
                <a:latin typeface="Calibri"/>
                <a:cs typeface="Calibri"/>
              </a:rPr>
              <a:t>POST</a:t>
            </a:r>
            <a:r>
              <a:rPr sz="2800" spc="-1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29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8294" y="2349245"/>
            <a:ext cx="7633334" cy="792480"/>
          </a:xfrm>
          <a:custGeom>
            <a:avLst/>
            <a:gdLst/>
            <a:ahLst/>
            <a:cxnLst/>
            <a:rect l="l" t="t" r="r" b="b"/>
            <a:pathLst>
              <a:path w="7633334" h="792480">
                <a:moveTo>
                  <a:pt x="0" y="0"/>
                </a:moveTo>
                <a:lnTo>
                  <a:pt x="7632827" y="0"/>
                </a:lnTo>
              </a:path>
              <a:path w="7633334" h="792480">
                <a:moveTo>
                  <a:pt x="0" y="0"/>
                </a:moveTo>
                <a:lnTo>
                  <a:pt x="0" y="792099"/>
                </a:lnTo>
              </a:path>
            </a:pathLst>
          </a:custGeom>
          <a:ln w="28956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03704" y="4221479"/>
            <a:ext cx="6120765" cy="0"/>
          </a:xfrm>
          <a:custGeom>
            <a:avLst/>
            <a:gdLst/>
            <a:ahLst/>
            <a:cxnLst/>
            <a:rect l="l" t="t" r="r" b="b"/>
            <a:pathLst>
              <a:path w="6120765">
                <a:moveTo>
                  <a:pt x="0" y="0"/>
                </a:moveTo>
                <a:lnTo>
                  <a:pt x="6120638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5011" y="292608"/>
            <a:ext cx="1409700" cy="9342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404" y="216408"/>
            <a:ext cx="1277849" cy="50516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15054" y="2585973"/>
            <a:ext cx="160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>
                <a:latin typeface="Calibri"/>
                <a:cs typeface="Calibri"/>
              </a:rPr>
              <a:t>HTML</a:t>
            </a:r>
            <a:r>
              <a:rPr sz="4000" b="0" spc="-80">
                <a:latin typeface="Calibri"/>
                <a:cs typeface="Calibri"/>
              </a:rPr>
              <a:t> </a:t>
            </a:r>
            <a:r>
              <a:rPr sz="4000" b="0" spc="-5">
                <a:latin typeface="Calibri"/>
                <a:cs typeface="Calibri"/>
              </a:rPr>
              <a:t>5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133" y="461899"/>
            <a:ext cx="62541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5">
                <a:latin typeface="Calibri"/>
                <a:cs typeface="Calibri"/>
              </a:rPr>
              <a:t>Estrutura </a:t>
            </a:r>
            <a:r>
              <a:rPr b="0" spc="-5">
                <a:latin typeface="Calibri"/>
                <a:cs typeface="Calibri"/>
              </a:rPr>
              <a:t>Básica</a:t>
            </a:r>
            <a:r>
              <a:rPr b="0" spc="-15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do HTML</a:t>
            </a:r>
            <a:r>
              <a:rPr b="0" spc="-15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5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127" y="1600198"/>
            <a:ext cx="6900672" cy="521360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133" y="461899"/>
            <a:ext cx="62541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5">
                <a:latin typeface="Calibri"/>
                <a:cs typeface="Calibri"/>
              </a:rPr>
              <a:t>Estrutura </a:t>
            </a:r>
            <a:r>
              <a:rPr b="0" spc="-5">
                <a:latin typeface="Calibri"/>
                <a:cs typeface="Calibri"/>
              </a:rPr>
              <a:t>Básica</a:t>
            </a:r>
            <a:r>
              <a:rPr b="0" spc="-15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do HTML</a:t>
            </a:r>
            <a:r>
              <a:rPr b="0" spc="-15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9161"/>
            <a:ext cx="239141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800">
                <a:latin typeface="Calibri"/>
                <a:cs typeface="Calibri"/>
              </a:rPr>
              <a:t>&lt;header&gt; </a:t>
            </a:r>
            <a:r>
              <a:rPr sz="1800" spc="-10">
                <a:latin typeface="Calibri"/>
                <a:cs typeface="Calibri"/>
              </a:rPr>
              <a:t>Especifica </a:t>
            </a:r>
            <a:r>
              <a:rPr sz="1800">
                <a:latin typeface="Calibri"/>
                <a:cs typeface="Calibri"/>
              </a:rPr>
              <a:t>o </a:t>
            </a:r>
            <a:r>
              <a:rPr sz="1800" spc="-39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cabeçalho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de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um 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documento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ou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>
                <a:latin typeface="Calibri"/>
                <a:cs typeface="Calibri"/>
              </a:rPr>
              <a:t>uma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seção.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136641"/>
            <a:ext cx="7967980" cy="7391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5080" indent="-343535" algn="just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6235" algn="l"/>
              </a:tabLst>
            </a:pPr>
            <a:r>
              <a:rPr sz="1800" spc="-10">
                <a:latin typeface="Calibri"/>
                <a:cs typeface="Calibri"/>
              </a:rPr>
              <a:t>&lt;footer&gt; Especifica </a:t>
            </a:r>
            <a:r>
              <a:rPr sz="1800">
                <a:latin typeface="Calibri"/>
                <a:cs typeface="Calibri"/>
              </a:rPr>
              <a:t>o </a:t>
            </a:r>
            <a:r>
              <a:rPr sz="1800" spc="-10">
                <a:latin typeface="Calibri"/>
                <a:cs typeface="Calibri"/>
              </a:rPr>
              <a:t>rodapé </a:t>
            </a:r>
            <a:r>
              <a:rPr sz="1800" spc="-5">
                <a:latin typeface="Calibri"/>
                <a:cs typeface="Calibri"/>
              </a:rPr>
              <a:t>de um </a:t>
            </a:r>
            <a:r>
              <a:rPr sz="1800" spc="-10">
                <a:latin typeface="Calibri"/>
                <a:cs typeface="Calibri"/>
              </a:rPr>
              <a:t>documento </a:t>
            </a:r>
            <a:r>
              <a:rPr sz="1800" spc="-5">
                <a:latin typeface="Calibri"/>
                <a:cs typeface="Calibri"/>
              </a:rPr>
              <a:t>ou seção. </a:t>
            </a:r>
            <a:r>
              <a:rPr sz="1800" spc="-10">
                <a:latin typeface="Calibri"/>
                <a:cs typeface="Calibri"/>
              </a:rPr>
              <a:t>Normalmente </a:t>
            </a:r>
            <a:r>
              <a:rPr sz="1800">
                <a:latin typeface="Calibri"/>
                <a:cs typeface="Calibri"/>
              </a:rPr>
              <a:t>o </a:t>
            </a:r>
            <a:r>
              <a:rPr sz="1800" spc="-10">
                <a:latin typeface="Calibri"/>
                <a:cs typeface="Calibri"/>
              </a:rPr>
              <a:t>rodapé </a:t>
            </a:r>
            <a:r>
              <a:rPr sz="1800" spc="-5">
                <a:latin typeface="Calibri"/>
                <a:cs typeface="Calibri"/>
              </a:rPr>
              <a:t> de um </a:t>
            </a:r>
            <a:r>
              <a:rPr sz="1800" spc="-10">
                <a:latin typeface="Calibri"/>
                <a:cs typeface="Calibri"/>
              </a:rPr>
              <a:t>documento </a:t>
            </a:r>
            <a:r>
              <a:rPr sz="1800" spc="-15">
                <a:latin typeface="Calibri"/>
                <a:cs typeface="Calibri"/>
              </a:rPr>
              <a:t>contém </a:t>
            </a:r>
            <a:r>
              <a:rPr sz="1800">
                <a:latin typeface="Calibri"/>
                <a:cs typeface="Calibri"/>
              </a:rPr>
              <a:t>o </a:t>
            </a:r>
            <a:r>
              <a:rPr sz="1800" spc="-5">
                <a:latin typeface="Calibri"/>
                <a:cs typeface="Calibri"/>
              </a:rPr>
              <a:t>autor do </a:t>
            </a:r>
            <a:r>
              <a:rPr sz="1800" spc="-10">
                <a:latin typeface="Calibri"/>
                <a:cs typeface="Calibri"/>
              </a:rPr>
              <a:t>documento, informações </a:t>
            </a:r>
            <a:r>
              <a:rPr sz="1800" spc="-5">
                <a:latin typeface="Calibri"/>
                <a:cs typeface="Calibri"/>
              </a:rPr>
              <a:t>de </a:t>
            </a:r>
            <a:r>
              <a:rPr sz="1800" spc="-10">
                <a:latin typeface="Calibri"/>
                <a:cs typeface="Calibri"/>
              </a:rPr>
              <a:t>copyright, links 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para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termos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de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uso </a:t>
            </a:r>
            <a:r>
              <a:rPr sz="1800">
                <a:latin typeface="Calibri"/>
                <a:cs typeface="Calibri"/>
              </a:rPr>
              <a:t>e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informações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de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contato.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63340" y="1456944"/>
            <a:ext cx="4116704" cy="3121660"/>
            <a:chOff x="3863340" y="1456944"/>
            <a:chExt cx="4116704" cy="31216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3340" y="1469136"/>
              <a:ext cx="4116323" cy="31089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966" y="1469898"/>
              <a:ext cx="4006850" cy="654050"/>
            </a:xfrm>
            <a:custGeom>
              <a:avLst/>
              <a:gdLst/>
              <a:ahLst/>
              <a:cxnLst/>
              <a:rect l="l" t="t" r="r" b="b"/>
              <a:pathLst>
                <a:path w="4006850" h="654050">
                  <a:moveTo>
                    <a:pt x="4006595" y="0"/>
                  </a:moveTo>
                  <a:lnTo>
                    <a:pt x="0" y="0"/>
                  </a:lnTo>
                  <a:lnTo>
                    <a:pt x="0" y="653796"/>
                  </a:lnTo>
                  <a:lnTo>
                    <a:pt x="4006595" y="653796"/>
                  </a:lnTo>
                  <a:lnTo>
                    <a:pt x="4006595" y="0"/>
                  </a:lnTo>
                  <a:close/>
                </a:path>
              </a:pathLst>
            </a:custGeom>
            <a:solidFill>
              <a:srgbClr val="FD8537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8966" y="1469898"/>
              <a:ext cx="4006850" cy="654050"/>
            </a:xfrm>
            <a:custGeom>
              <a:avLst/>
              <a:gdLst/>
              <a:ahLst/>
              <a:cxnLst/>
              <a:rect l="l" t="t" r="r" b="b"/>
              <a:pathLst>
                <a:path w="4006850" h="654050">
                  <a:moveTo>
                    <a:pt x="0" y="653796"/>
                  </a:moveTo>
                  <a:lnTo>
                    <a:pt x="4006595" y="653796"/>
                  </a:lnTo>
                  <a:lnTo>
                    <a:pt x="4006595" y="0"/>
                  </a:lnTo>
                  <a:lnTo>
                    <a:pt x="0" y="0"/>
                  </a:lnTo>
                  <a:lnTo>
                    <a:pt x="0" y="653796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18966" y="3952494"/>
              <a:ext cx="3895725" cy="483234"/>
            </a:xfrm>
            <a:custGeom>
              <a:avLst/>
              <a:gdLst/>
              <a:ahLst/>
              <a:cxnLst/>
              <a:rect l="l" t="t" r="r" b="b"/>
              <a:pathLst>
                <a:path w="3895725" h="483235">
                  <a:moveTo>
                    <a:pt x="3895343" y="0"/>
                  </a:moveTo>
                  <a:lnTo>
                    <a:pt x="0" y="0"/>
                  </a:lnTo>
                  <a:lnTo>
                    <a:pt x="0" y="483107"/>
                  </a:lnTo>
                  <a:lnTo>
                    <a:pt x="3895343" y="483107"/>
                  </a:lnTo>
                  <a:lnTo>
                    <a:pt x="3895343" y="0"/>
                  </a:lnTo>
                  <a:close/>
                </a:path>
              </a:pathLst>
            </a:custGeom>
            <a:solidFill>
              <a:srgbClr val="FD8537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18966" y="3952494"/>
              <a:ext cx="3895725" cy="483234"/>
            </a:xfrm>
            <a:custGeom>
              <a:avLst/>
              <a:gdLst/>
              <a:ahLst/>
              <a:cxnLst/>
              <a:rect l="l" t="t" r="r" b="b"/>
              <a:pathLst>
                <a:path w="3895725" h="483235">
                  <a:moveTo>
                    <a:pt x="0" y="483107"/>
                  </a:moveTo>
                  <a:lnTo>
                    <a:pt x="3895343" y="483107"/>
                  </a:lnTo>
                  <a:lnTo>
                    <a:pt x="3895343" y="0"/>
                  </a:lnTo>
                  <a:lnTo>
                    <a:pt x="0" y="0"/>
                  </a:lnTo>
                  <a:lnTo>
                    <a:pt x="0" y="48310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56098" y="3416045"/>
              <a:ext cx="1371600" cy="393700"/>
            </a:xfrm>
            <a:custGeom>
              <a:avLst/>
              <a:gdLst/>
              <a:ahLst/>
              <a:cxnLst/>
              <a:rect l="l" t="t" r="r" b="b"/>
              <a:pathLst>
                <a:path w="1371600" h="393700">
                  <a:moveTo>
                    <a:pt x="1371600" y="0"/>
                  </a:moveTo>
                  <a:lnTo>
                    <a:pt x="0" y="0"/>
                  </a:lnTo>
                  <a:lnTo>
                    <a:pt x="0" y="393191"/>
                  </a:lnTo>
                  <a:lnTo>
                    <a:pt x="1371600" y="393191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D8537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56098" y="3416045"/>
              <a:ext cx="1371600" cy="393700"/>
            </a:xfrm>
            <a:custGeom>
              <a:avLst/>
              <a:gdLst/>
              <a:ahLst/>
              <a:cxnLst/>
              <a:rect l="l" t="t" r="r" b="b"/>
              <a:pathLst>
                <a:path w="1371600" h="393700">
                  <a:moveTo>
                    <a:pt x="0" y="393191"/>
                  </a:moveTo>
                  <a:lnTo>
                    <a:pt x="1371600" y="393191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393191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92674" y="2123694"/>
              <a:ext cx="1335405" cy="326390"/>
            </a:xfrm>
            <a:custGeom>
              <a:avLst/>
              <a:gdLst/>
              <a:ahLst/>
              <a:cxnLst/>
              <a:rect l="l" t="t" r="r" b="b"/>
              <a:pathLst>
                <a:path w="1335404" h="326389">
                  <a:moveTo>
                    <a:pt x="1335024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1335024" y="326136"/>
                  </a:lnTo>
                  <a:lnTo>
                    <a:pt x="1335024" y="0"/>
                  </a:lnTo>
                  <a:close/>
                </a:path>
              </a:pathLst>
            </a:custGeom>
            <a:solidFill>
              <a:srgbClr val="FD8537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92674" y="2123694"/>
              <a:ext cx="1335405" cy="326390"/>
            </a:xfrm>
            <a:custGeom>
              <a:avLst/>
              <a:gdLst/>
              <a:ahLst/>
              <a:cxnLst/>
              <a:rect l="l" t="t" r="r" b="b"/>
              <a:pathLst>
                <a:path w="1335404" h="326389">
                  <a:moveTo>
                    <a:pt x="0" y="326136"/>
                  </a:moveTo>
                  <a:lnTo>
                    <a:pt x="1335024" y="326136"/>
                  </a:lnTo>
                  <a:lnTo>
                    <a:pt x="1335024" y="0"/>
                  </a:lnTo>
                  <a:lnTo>
                    <a:pt x="0" y="0"/>
                  </a:lnTo>
                  <a:lnTo>
                    <a:pt x="0" y="326136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133" y="461899"/>
            <a:ext cx="62541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5">
                <a:latin typeface="Calibri"/>
                <a:cs typeface="Calibri"/>
              </a:rPr>
              <a:t>Estrutura </a:t>
            </a:r>
            <a:r>
              <a:rPr b="0" spc="-5">
                <a:latin typeface="Calibri"/>
                <a:cs typeface="Calibri"/>
              </a:rPr>
              <a:t>Básica</a:t>
            </a:r>
            <a:r>
              <a:rPr b="0" spc="-15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do HTML</a:t>
            </a:r>
            <a:r>
              <a:rPr b="0" spc="-15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9161"/>
            <a:ext cx="7906384" cy="7397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5080" indent="-343535">
              <a:lnSpc>
                <a:spcPct val="801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800">
                <a:latin typeface="Calibri"/>
                <a:cs typeface="Calibri"/>
              </a:rPr>
              <a:t>&lt; </a:t>
            </a:r>
            <a:r>
              <a:rPr sz="1800" spc="-10">
                <a:latin typeface="Calibri"/>
                <a:cs typeface="Calibri"/>
              </a:rPr>
              <a:t>nav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&gt;: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Representa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uma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seção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da página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que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contém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um</a:t>
            </a:r>
            <a:r>
              <a:rPr sz="1800" spc="2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conjuntos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de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links</a:t>
            </a:r>
            <a:r>
              <a:rPr sz="1800">
                <a:latin typeface="Calibri"/>
                <a:cs typeface="Calibri"/>
              </a:rPr>
              <a:t> de 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navegação. Geralmente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esse</a:t>
            </a:r>
            <a:r>
              <a:rPr sz="1800" spc="-5">
                <a:latin typeface="Calibri"/>
                <a:cs typeface="Calibri"/>
              </a:rPr>
              <a:t> elemento</a:t>
            </a:r>
            <a:r>
              <a:rPr sz="1800">
                <a:latin typeface="Calibri"/>
                <a:cs typeface="Calibri"/>
              </a:rPr>
              <a:t> é</a:t>
            </a:r>
            <a:r>
              <a:rPr sz="1800" spc="2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utilizado</a:t>
            </a:r>
            <a:r>
              <a:rPr sz="1800" spc="3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no</a:t>
            </a:r>
            <a:r>
              <a:rPr sz="1800">
                <a:latin typeface="Calibri"/>
                <a:cs typeface="Calibri"/>
              </a:rPr>
              <a:t> menu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principal</a:t>
            </a:r>
            <a:r>
              <a:rPr sz="1800" spc="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</a:t>
            </a:r>
            <a:r>
              <a:rPr sz="1800" spc="2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nos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blocos </a:t>
            </a:r>
            <a:r>
              <a:rPr sz="1800" spc="-39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de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links colocados</a:t>
            </a:r>
            <a:r>
              <a:rPr sz="1800" spc="3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no </a:t>
            </a:r>
            <a:r>
              <a:rPr sz="1800" spc="-10">
                <a:latin typeface="Calibri"/>
                <a:cs typeface="Calibri"/>
              </a:rPr>
              <a:t>rodapé.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301233"/>
            <a:ext cx="7673340" cy="519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5080" indent="-343535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800">
                <a:latin typeface="Calibri"/>
                <a:cs typeface="Calibri"/>
              </a:rPr>
              <a:t>&lt; </a:t>
            </a:r>
            <a:r>
              <a:rPr sz="1800" spc="-5">
                <a:latin typeface="Calibri"/>
                <a:cs typeface="Calibri"/>
              </a:rPr>
              <a:t>aside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&gt;: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Representa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um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conteúdo</a:t>
            </a:r>
            <a:r>
              <a:rPr sz="1800" spc="2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secundário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que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não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faz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parte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do </a:t>
            </a:r>
            <a:r>
              <a:rPr sz="1800" spc="-10">
                <a:latin typeface="Calibri"/>
                <a:cs typeface="Calibri"/>
              </a:rPr>
              <a:t>conteúdo 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principal</a:t>
            </a:r>
            <a:r>
              <a:rPr sz="1800" spc="2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do</a:t>
            </a:r>
            <a:r>
              <a:rPr sz="1800" spc="2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site.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Esta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marcação</a:t>
            </a:r>
            <a:r>
              <a:rPr sz="1800" spc="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é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bastante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utilizada</a:t>
            </a:r>
            <a:r>
              <a:rPr sz="1800" spc="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em</a:t>
            </a:r>
            <a:r>
              <a:rPr sz="1800" spc="4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sidebars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publicidade.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67555" y="2148839"/>
            <a:ext cx="4116704" cy="3108960"/>
            <a:chOff x="4067555" y="2148839"/>
            <a:chExt cx="4116704" cy="31089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7555" y="2148839"/>
              <a:ext cx="4116324" cy="31089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91761" y="2972561"/>
              <a:ext cx="1229995" cy="1763395"/>
            </a:xfrm>
            <a:custGeom>
              <a:avLst/>
              <a:gdLst/>
              <a:ahLst/>
              <a:cxnLst/>
              <a:rect l="l" t="t" r="r" b="b"/>
              <a:pathLst>
                <a:path w="1229995" h="1763395">
                  <a:moveTo>
                    <a:pt x="1229867" y="0"/>
                  </a:moveTo>
                  <a:lnTo>
                    <a:pt x="0" y="0"/>
                  </a:lnTo>
                  <a:lnTo>
                    <a:pt x="0" y="1763268"/>
                  </a:lnTo>
                  <a:lnTo>
                    <a:pt x="1229867" y="1763268"/>
                  </a:lnTo>
                  <a:lnTo>
                    <a:pt x="1229867" y="0"/>
                  </a:lnTo>
                  <a:close/>
                </a:path>
              </a:pathLst>
            </a:custGeom>
            <a:solidFill>
              <a:srgbClr val="FD8537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1761" y="2972561"/>
              <a:ext cx="1229995" cy="1763395"/>
            </a:xfrm>
            <a:custGeom>
              <a:avLst/>
              <a:gdLst/>
              <a:ahLst/>
              <a:cxnLst/>
              <a:rect l="l" t="t" r="r" b="b"/>
              <a:pathLst>
                <a:path w="1229995" h="1763395">
                  <a:moveTo>
                    <a:pt x="0" y="1763268"/>
                  </a:moveTo>
                  <a:lnTo>
                    <a:pt x="1229867" y="1763268"/>
                  </a:lnTo>
                  <a:lnTo>
                    <a:pt x="1229867" y="0"/>
                  </a:lnTo>
                  <a:lnTo>
                    <a:pt x="0" y="0"/>
                  </a:lnTo>
                  <a:lnTo>
                    <a:pt x="0" y="176326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84898" y="2992373"/>
              <a:ext cx="882650" cy="1763395"/>
            </a:xfrm>
            <a:custGeom>
              <a:avLst/>
              <a:gdLst/>
              <a:ahLst/>
              <a:cxnLst/>
              <a:rect l="l" t="t" r="r" b="b"/>
              <a:pathLst>
                <a:path w="882650" h="1763395">
                  <a:moveTo>
                    <a:pt x="882396" y="0"/>
                  </a:moveTo>
                  <a:lnTo>
                    <a:pt x="0" y="0"/>
                  </a:lnTo>
                  <a:lnTo>
                    <a:pt x="0" y="1763268"/>
                  </a:lnTo>
                  <a:lnTo>
                    <a:pt x="882396" y="1763268"/>
                  </a:lnTo>
                  <a:lnTo>
                    <a:pt x="882396" y="0"/>
                  </a:lnTo>
                  <a:close/>
                </a:path>
              </a:pathLst>
            </a:custGeom>
            <a:solidFill>
              <a:srgbClr val="FD8537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84898" y="2992373"/>
              <a:ext cx="882650" cy="1763395"/>
            </a:xfrm>
            <a:custGeom>
              <a:avLst/>
              <a:gdLst/>
              <a:ahLst/>
              <a:cxnLst/>
              <a:rect l="l" t="t" r="r" b="b"/>
              <a:pathLst>
                <a:path w="882650" h="1763395">
                  <a:moveTo>
                    <a:pt x="0" y="1763268"/>
                  </a:moveTo>
                  <a:lnTo>
                    <a:pt x="882396" y="1763268"/>
                  </a:lnTo>
                  <a:lnTo>
                    <a:pt x="882396" y="0"/>
                  </a:lnTo>
                  <a:lnTo>
                    <a:pt x="0" y="0"/>
                  </a:lnTo>
                  <a:lnTo>
                    <a:pt x="0" y="176326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133" y="461899"/>
            <a:ext cx="62541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5">
                <a:latin typeface="Calibri"/>
                <a:cs typeface="Calibri"/>
              </a:rPr>
              <a:t>Estrutura </a:t>
            </a:r>
            <a:r>
              <a:rPr b="0" spc="-5">
                <a:latin typeface="Calibri"/>
                <a:cs typeface="Calibri"/>
              </a:rPr>
              <a:t>Básica</a:t>
            </a:r>
            <a:r>
              <a:rPr b="0" spc="-15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do HTML</a:t>
            </a:r>
            <a:r>
              <a:rPr b="0" spc="-15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065"/>
            <a:ext cx="8046720" cy="437070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1932939" indent="-343535">
              <a:lnSpc>
                <a:spcPts val="3240"/>
              </a:lnSpc>
              <a:spcBef>
                <a:spcPts val="50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>
                <a:latin typeface="Calibri"/>
                <a:cs typeface="Calibri"/>
              </a:rPr>
              <a:t>&lt; </a:t>
            </a:r>
            <a:r>
              <a:rPr sz="3000" spc="-5">
                <a:latin typeface="Calibri"/>
                <a:cs typeface="Calibri"/>
              </a:rPr>
              <a:t>section &gt;: </a:t>
            </a:r>
            <a:r>
              <a:rPr sz="3000" spc="-10">
                <a:latin typeface="Calibri"/>
                <a:cs typeface="Calibri"/>
              </a:rPr>
              <a:t>Delimita </a:t>
            </a:r>
            <a:r>
              <a:rPr sz="3000">
                <a:latin typeface="Calibri"/>
                <a:cs typeface="Calibri"/>
              </a:rPr>
              <a:t>as </a:t>
            </a:r>
            <a:r>
              <a:rPr sz="3000" spc="-10">
                <a:latin typeface="Calibri"/>
                <a:cs typeface="Calibri"/>
              </a:rPr>
              <a:t>seções </a:t>
            </a:r>
            <a:r>
              <a:rPr sz="3000" spc="-5">
                <a:latin typeface="Calibri"/>
                <a:cs typeface="Calibri"/>
              </a:rPr>
              <a:t>de um </a:t>
            </a:r>
            <a:r>
              <a:rPr sz="3000" spc="-665">
                <a:latin typeface="Calibri"/>
                <a:cs typeface="Calibri"/>
              </a:rPr>
              <a:t> </a:t>
            </a:r>
            <a:r>
              <a:rPr sz="3000" spc="-10">
                <a:latin typeface="Calibri"/>
                <a:cs typeface="Calibri"/>
              </a:rPr>
              <a:t>documento.</a:t>
            </a:r>
            <a:endParaRPr sz="3000">
              <a:latin typeface="Calibri"/>
              <a:cs typeface="Calibri"/>
            </a:endParaRPr>
          </a:p>
          <a:p>
            <a:pPr marL="355600" marR="5080" indent="-343535">
              <a:lnSpc>
                <a:spcPct val="9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>
                <a:latin typeface="Calibri"/>
                <a:cs typeface="Calibri"/>
              </a:rPr>
              <a:t>&lt; article </a:t>
            </a:r>
            <a:r>
              <a:rPr sz="3000" spc="-5">
                <a:latin typeface="Calibri"/>
                <a:cs typeface="Calibri"/>
              </a:rPr>
              <a:t>&gt;: </a:t>
            </a:r>
            <a:r>
              <a:rPr sz="3000" spc="-10">
                <a:latin typeface="Calibri"/>
                <a:cs typeface="Calibri"/>
              </a:rPr>
              <a:t>Delimita </a:t>
            </a:r>
            <a:r>
              <a:rPr sz="3000" spc="-5">
                <a:latin typeface="Calibri"/>
                <a:cs typeface="Calibri"/>
              </a:rPr>
              <a:t>um </a:t>
            </a:r>
            <a:r>
              <a:rPr sz="3000" spc="-15">
                <a:latin typeface="Calibri"/>
                <a:cs typeface="Calibri"/>
              </a:rPr>
              <a:t>conteúdo </a:t>
            </a:r>
            <a:r>
              <a:rPr sz="3000" spc="-10">
                <a:latin typeface="Calibri"/>
                <a:cs typeface="Calibri"/>
              </a:rPr>
              <a:t>que </a:t>
            </a:r>
            <a:r>
              <a:rPr sz="3000" spc="-5">
                <a:latin typeface="Calibri"/>
                <a:cs typeface="Calibri"/>
              </a:rPr>
              <a:t>se </a:t>
            </a:r>
            <a:r>
              <a:rPr sz="3000" spc="-10">
                <a:latin typeface="Calibri"/>
                <a:cs typeface="Calibri"/>
              </a:rPr>
              <a:t>constitui </a:t>
            </a:r>
            <a:r>
              <a:rPr sz="3000" spc="-665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em </a:t>
            </a:r>
            <a:r>
              <a:rPr sz="3000" spc="-5">
                <a:latin typeface="Calibri"/>
                <a:cs typeface="Calibri"/>
              </a:rPr>
              <a:t>um </a:t>
            </a:r>
            <a:r>
              <a:rPr sz="3000" spc="-15">
                <a:latin typeface="Calibri"/>
                <a:cs typeface="Calibri"/>
              </a:rPr>
              <a:t>componente </a:t>
            </a:r>
            <a:r>
              <a:rPr sz="3000" spc="-10">
                <a:latin typeface="Calibri"/>
                <a:cs typeface="Calibri"/>
              </a:rPr>
              <a:t>autossuficiente </a:t>
            </a:r>
            <a:r>
              <a:rPr sz="3000" spc="-5">
                <a:latin typeface="Calibri"/>
                <a:cs typeface="Calibri"/>
              </a:rPr>
              <a:t>que pode ser </a:t>
            </a:r>
            <a:r>
              <a:rPr sz="3000" spc="-665">
                <a:latin typeface="Calibri"/>
                <a:cs typeface="Calibri"/>
              </a:rPr>
              <a:t> </a:t>
            </a:r>
            <a:r>
              <a:rPr sz="3000" spc="-10">
                <a:latin typeface="Calibri"/>
                <a:cs typeface="Calibri"/>
              </a:rPr>
              <a:t>distribuído</a:t>
            </a:r>
            <a:r>
              <a:rPr sz="3000" spc="5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ou </a:t>
            </a:r>
            <a:r>
              <a:rPr sz="3000" spc="-10">
                <a:latin typeface="Calibri"/>
                <a:cs typeface="Calibri"/>
              </a:rPr>
              <a:t>reusado</a:t>
            </a:r>
            <a:r>
              <a:rPr sz="3000" spc="5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de</a:t>
            </a:r>
            <a:r>
              <a:rPr sz="3000" spc="-15">
                <a:latin typeface="Calibri"/>
                <a:cs typeface="Calibri"/>
              </a:rPr>
              <a:t> forma</a:t>
            </a:r>
            <a:r>
              <a:rPr sz="3000" spc="-5">
                <a:latin typeface="Calibri"/>
                <a:cs typeface="Calibri"/>
              </a:rPr>
              <a:t> </a:t>
            </a:r>
            <a:r>
              <a:rPr sz="3000" spc="-15">
                <a:latin typeface="Calibri"/>
                <a:cs typeface="Calibri"/>
              </a:rPr>
              <a:t>independente.</a:t>
            </a:r>
            <a:r>
              <a:rPr sz="3000" spc="10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É </a:t>
            </a:r>
            <a:r>
              <a:rPr sz="3000" spc="5">
                <a:latin typeface="Calibri"/>
                <a:cs typeface="Calibri"/>
              </a:rPr>
              <a:t> </a:t>
            </a:r>
            <a:r>
              <a:rPr sz="3000" spc="-10">
                <a:latin typeface="Calibri"/>
                <a:cs typeface="Calibri"/>
              </a:rPr>
              <a:t>recomendado </a:t>
            </a:r>
            <a:r>
              <a:rPr sz="3000">
                <a:latin typeface="Calibri"/>
                <a:cs typeface="Calibri"/>
              </a:rPr>
              <a:t>o </a:t>
            </a:r>
            <a:r>
              <a:rPr sz="3000" spc="-5">
                <a:latin typeface="Calibri"/>
                <a:cs typeface="Calibri"/>
              </a:rPr>
              <a:t>uso </a:t>
            </a:r>
            <a:r>
              <a:rPr sz="3000" spc="-20">
                <a:latin typeface="Calibri"/>
                <a:cs typeface="Calibri"/>
              </a:rPr>
              <a:t>deste </a:t>
            </a:r>
            <a:r>
              <a:rPr sz="3000" spc="-10">
                <a:latin typeface="Calibri"/>
                <a:cs typeface="Calibri"/>
              </a:rPr>
              <a:t>elemento </a:t>
            </a:r>
            <a:r>
              <a:rPr sz="3000" spc="-5">
                <a:latin typeface="Calibri"/>
                <a:cs typeface="Calibri"/>
              </a:rPr>
              <a:t>em </a:t>
            </a:r>
            <a:r>
              <a:rPr sz="3000" spc="-10">
                <a:latin typeface="Calibri"/>
                <a:cs typeface="Calibri"/>
              </a:rPr>
              <a:t>posts </a:t>
            </a:r>
            <a:r>
              <a:rPr sz="3000" spc="-5">
                <a:latin typeface="Calibri"/>
                <a:cs typeface="Calibri"/>
              </a:rPr>
              <a:t>de </a:t>
            </a:r>
            <a:r>
              <a:rPr sz="3000">
                <a:latin typeface="Calibri"/>
                <a:cs typeface="Calibri"/>
              </a:rPr>
              <a:t> </a:t>
            </a:r>
            <a:r>
              <a:rPr sz="3000" spc="-15">
                <a:latin typeface="Calibri"/>
                <a:cs typeface="Calibri"/>
              </a:rPr>
              <a:t>fóruns</a:t>
            </a:r>
            <a:r>
              <a:rPr sz="3000" spc="-10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e </a:t>
            </a:r>
            <a:r>
              <a:rPr sz="3000" spc="-5">
                <a:latin typeface="Calibri"/>
                <a:cs typeface="Calibri"/>
              </a:rPr>
              <a:t>blogs,</a:t>
            </a:r>
            <a:r>
              <a:rPr sz="3000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notícias</a:t>
            </a:r>
            <a:r>
              <a:rPr sz="3000" spc="-15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e </a:t>
            </a:r>
            <a:r>
              <a:rPr sz="3000" spc="-10">
                <a:latin typeface="Calibri"/>
                <a:cs typeface="Calibri"/>
              </a:rPr>
              <a:t>comentários.</a:t>
            </a:r>
            <a:endParaRPr sz="3000">
              <a:latin typeface="Calibri"/>
              <a:cs typeface="Calibri"/>
            </a:endParaRPr>
          </a:p>
          <a:p>
            <a:pPr marL="355600" marR="212725" indent="-343535" algn="just">
              <a:lnSpc>
                <a:spcPts val="3240"/>
              </a:lnSpc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sz="3000">
                <a:latin typeface="Calibri"/>
                <a:cs typeface="Calibri"/>
              </a:rPr>
              <a:t>&lt; main </a:t>
            </a:r>
            <a:r>
              <a:rPr sz="3000" spc="-5">
                <a:latin typeface="Calibri"/>
                <a:cs typeface="Calibri"/>
              </a:rPr>
              <a:t>&gt;: </a:t>
            </a:r>
            <a:r>
              <a:rPr sz="3000" spc="-10">
                <a:latin typeface="Calibri"/>
                <a:cs typeface="Calibri"/>
              </a:rPr>
              <a:t>Define </a:t>
            </a:r>
            <a:r>
              <a:rPr sz="3000">
                <a:latin typeface="Calibri"/>
                <a:cs typeface="Calibri"/>
              </a:rPr>
              <a:t>o </a:t>
            </a:r>
            <a:r>
              <a:rPr sz="3000" spc="-15">
                <a:latin typeface="Calibri"/>
                <a:cs typeface="Calibri"/>
              </a:rPr>
              <a:t>conteúdo </a:t>
            </a:r>
            <a:r>
              <a:rPr sz="3000" spc="-10">
                <a:latin typeface="Calibri"/>
                <a:cs typeface="Calibri"/>
              </a:rPr>
              <a:t>principal </a:t>
            </a:r>
            <a:r>
              <a:rPr sz="3000" spc="-5">
                <a:latin typeface="Calibri"/>
                <a:cs typeface="Calibri"/>
              </a:rPr>
              <a:t>da página, </a:t>
            </a:r>
            <a:r>
              <a:rPr sz="3000" spc="-665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ou </a:t>
            </a:r>
            <a:r>
              <a:rPr sz="3000">
                <a:latin typeface="Calibri"/>
                <a:cs typeface="Calibri"/>
              </a:rPr>
              <a:t>seja, </a:t>
            </a:r>
            <a:r>
              <a:rPr sz="3000" spc="-20">
                <a:latin typeface="Calibri"/>
                <a:cs typeface="Calibri"/>
              </a:rPr>
              <a:t>representa </a:t>
            </a:r>
            <a:r>
              <a:rPr sz="3000">
                <a:latin typeface="Calibri"/>
                <a:cs typeface="Calibri"/>
              </a:rPr>
              <a:t>o </a:t>
            </a:r>
            <a:r>
              <a:rPr sz="3000" spc="-15">
                <a:latin typeface="Calibri"/>
                <a:cs typeface="Calibri"/>
              </a:rPr>
              <a:t>conteúdo </a:t>
            </a:r>
            <a:r>
              <a:rPr sz="3000">
                <a:latin typeface="Calibri"/>
                <a:cs typeface="Calibri"/>
              </a:rPr>
              <a:t>mais </a:t>
            </a:r>
            <a:r>
              <a:rPr sz="3000" spc="-10">
                <a:latin typeface="Calibri"/>
                <a:cs typeface="Calibri"/>
              </a:rPr>
              <a:t>importante </a:t>
            </a:r>
            <a:r>
              <a:rPr sz="3000" spc="-665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da</a:t>
            </a:r>
            <a:r>
              <a:rPr sz="3000" spc="-10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página.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860" y="461899"/>
            <a:ext cx="5269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">
                <a:latin typeface="Calibri"/>
                <a:cs typeface="Calibri"/>
              </a:rPr>
              <a:t>Novos</a:t>
            </a:r>
            <a:r>
              <a:rPr b="0" spc="-25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tipos</a:t>
            </a:r>
            <a:r>
              <a:rPr b="0" spc="-15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de</a:t>
            </a:r>
            <a:r>
              <a:rPr b="0" spc="-20">
                <a:latin typeface="Calibri"/>
                <a:cs typeface="Calibri"/>
              </a:rPr>
              <a:t> </a:t>
            </a:r>
            <a:r>
              <a:rPr b="0" spc="-10">
                <a:latin typeface="Calibri"/>
                <a:cs typeface="Calibri"/>
              </a:rPr>
              <a:t>campos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030" y="1607946"/>
            <a:ext cx="7084695" cy="4513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265" marR="13144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42265" algn="l"/>
                <a:tab pos="342900" algn="l"/>
              </a:tabLst>
            </a:pPr>
            <a:r>
              <a:rPr sz="3200" b="1" spc="-10">
                <a:latin typeface="Calibri"/>
                <a:cs typeface="Calibri"/>
              </a:rPr>
              <a:t>tel</a:t>
            </a:r>
            <a:r>
              <a:rPr sz="3200" spc="-10">
                <a:latin typeface="Calibri"/>
                <a:cs typeface="Calibri"/>
              </a:rPr>
              <a:t>:</a:t>
            </a:r>
            <a:r>
              <a:rPr sz="3200" spc="-5">
                <a:latin typeface="Calibri"/>
                <a:cs typeface="Calibri"/>
              </a:rPr>
              <a:t> Campo</a:t>
            </a:r>
            <a:r>
              <a:rPr sz="3200" spc="1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usado </a:t>
            </a:r>
            <a:r>
              <a:rPr sz="3200" spc="-20">
                <a:latin typeface="Calibri"/>
                <a:cs typeface="Calibri"/>
              </a:rPr>
              <a:t>para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armazenar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um 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20">
                <a:latin typeface="Calibri"/>
                <a:cs typeface="Calibri"/>
              </a:rPr>
              <a:t>telefone.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20">
                <a:latin typeface="Calibri"/>
                <a:cs typeface="Calibri"/>
              </a:rPr>
              <a:t>Por</a:t>
            </a:r>
            <a:r>
              <a:rPr sz="3200" spc="-2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não </a:t>
            </a:r>
            <a:r>
              <a:rPr sz="3200" spc="-15">
                <a:latin typeface="Calibri"/>
                <a:cs typeface="Calibri"/>
              </a:rPr>
              <a:t>existir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um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padrão </a:t>
            </a:r>
            <a:r>
              <a:rPr sz="3200" spc="-10">
                <a:latin typeface="Calibri"/>
                <a:cs typeface="Calibri"/>
              </a:rPr>
              <a:t> definido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 spc="-20">
                <a:latin typeface="Calibri"/>
                <a:cs typeface="Calibri"/>
              </a:rPr>
              <a:t>para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números </a:t>
            </a:r>
            <a:r>
              <a:rPr sz="3200" spc="-5">
                <a:latin typeface="Calibri"/>
                <a:cs typeface="Calibri"/>
              </a:rPr>
              <a:t>de </a:t>
            </a:r>
            <a:r>
              <a:rPr sz="3200" spc="-20">
                <a:latin typeface="Calibri"/>
                <a:cs typeface="Calibri"/>
              </a:rPr>
              <a:t>telefone,</a:t>
            </a:r>
            <a:r>
              <a:rPr sz="3200" spc="-25">
                <a:latin typeface="Calibri"/>
                <a:cs typeface="Calibri"/>
              </a:rPr>
              <a:t> </a:t>
            </a:r>
            <a:r>
              <a:rPr sz="3200" spc="-20">
                <a:latin typeface="Calibri"/>
                <a:cs typeface="Calibri"/>
              </a:rPr>
              <a:t>este </a:t>
            </a:r>
            <a:r>
              <a:rPr sz="3200" spc="-7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tipo</a:t>
            </a:r>
            <a:r>
              <a:rPr sz="3200" spc="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não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possui</a:t>
            </a:r>
            <a:r>
              <a:rPr sz="3200" spc="20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máscara</a:t>
            </a:r>
            <a:r>
              <a:rPr sz="3200" spc="-5">
                <a:latin typeface="Calibri"/>
                <a:cs typeface="Calibri"/>
              </a:rPr>
              <a:t> de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20">
                <a:latin typeface="Calibri"/>
                <a:cs typeface="Calibri"/>
              </a:rPr>
              <a:t>formatação 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ou </a:t>
            </a:r>
            <a:r>
              <a:rPr sz="3200" spc="-10">
                <a:latin typeface="Calibri"/>
                <a:cs typeface="Calibri"/>
              </a:rPr>
              <a:t>validação.</a:t>
            </a:r>
            <a:r>
              <a:rPr sz="3200" spc="2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Se</a:t>
            </a:r>
            <a:r>
              <a:rPr sz="3200" spc="-10">
                <a:latin typeface="Calibri"/>
                <a:cs typeface="Calibri"/>
              </a:rPr>
              <a:t> necessário,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a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validação 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deve </a:t>
            </a:r>
            <a:r>
              <a:rPr sz="3200" spc="-5">
                <a:latin typeface="Calibri"/>
                <a:cs typeface="Calibri"/>
              </a:rPr>
              <a:t>ser </a:t>
            </a:r>
            <a:r>
              <a:rPr sz="3200" spc="-30">
                <a:latin typeface="Calibri"/>
                <a:cs typeface="Calibri"/>
              </a:rPr>
              <a:t>feita </a:t>
            </a:r>
            <a:r>
              <a:rPr sz="3200" spc="-5">
                <a:latin typeface="Calibri"/>
                <a:cs typeface="Calibri"/>
              </a:rPr>
              <a:t>com </a:t>
            </a:r>
            <a:r>
              <a:rPr sz="3200">
                <a:latin typeface="Calibri"/>
                <a:cs typeface="Calibri"/>
              </a:rPr>
              <a:t>o </a:t>
            </a:r>
            <a:r>
              <a:rPr sz="3200" spc="-5">
                <a:latin typeface="Calibri"/>
                <a:cs typeface="Calibri"/>
              </a:rPr>
              <a:t>uso </a:t>
            </a:r>
            <a:r>
              <a:rPr sz="3200">
                <a:latin typeface="Calibri"/>
                <a:cs typeface="Calibri"/>
              </a:rPr>
              <a:t>do </a:t>
            </a:r>
            <a:r>
              <a:rPr sz="3200" spc="-10">
                <a:latin typeface="Calibri"/>
                <a:cs typeface="Calibri"/>
              </a:rPr>
              <a:t>atributo 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 spc="-20">
                <a:latin typeface="Calibri"/>
                <a:cs typeface="Calibri"/>
              </a:rPr>
              <a:t>pattern.</a:t>
            </a:r>
            <a:endParaRPr sz="3200">
              <a:latin typeface="Calibri"/>
              <a:cs typeface="Calibri"/>
            </a:endParaRPr>
          </a:p>
          <a:p>
            <a:pPr marL="3422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42265" algn="l"/>
                <a:tab pos="342900" algn="l"/>
              </a:tabLst>
            </a:pPr>
            <a:r>
              <a:rPr sz="3200" spc="-45">
                <a:latin typeface="Calibri"/>
                <a:cs typeface="Calibri"/>
              </a:rPr>
              <a:t>Telefone: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&lt;</a:t>
            </a:r>
            <a:r>
              <a:rPr sz="3200" spc="-5">
                <a:latin typeface="Calibri"/>
                <a:cs typeface="Calibri"/>
              </a:rPr>
              <a:t> input</a:t>
            </a:r>
            <a:r>
              <a:rPr sz="3200" spc="2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type </a:t>
            </a:r>
            <a:r>
              <a:rPr sz="3200" spc="-5">
                <a:latin typeface="Calibri"/>
                <a:cs typeface="Calibri"/>
              </a:rPr>
              <a:t>="</a:t>
            </a:r>
            <a:r>
              <a:rPr sz="3200" b="1" spc="-5">
                <a:solidFill>
                  <a:srgbClr val="FF0000"/>
                </a:solidFill>
                <a:latin typeface="Calibri"/>
                <a:cs typeface="Calibri"/>
              </a:rPr>
              <a:t>tel</a:t>
            </a:r>
            <a:r>
              <a:rPr sz="3200" spc="-5">
                <a:latin typeface="Calibri"/>
                <a:cs typeface="Calibri"/>
              </a:rPr>
              <a:t>" name </a:t>
            </a:r>
            <a:r>
              <a:rPr sz="3200" spc="-10">
                <a:latin typeface="Calibri"/>
                <a:cs typeface="Calibri"/>
              </a:rPr>
              <a:t>="tel"</a:t>
            </a:r>
            <a:endParaRPr sz="3200">
              <a:latin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5"/>
              </a:spcBef>
            </a:pPr>
            <a:r>
              <a:rPr sz="3200">
                <a:latin typeface="Calibri"/>
                <a:cs typeface="Calibri"/>
              </a:rPr>
              <a:t>&gt;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9419" y="5654076"/>
            <a:ext cx="5375147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860" y="461899"/>
            <a:ext cx="5269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">
                <a:latin typeface="Calibri"/>
                <a:cs typeface="Calibri"/>
              </a:rPr>
              <a:t>Novos</a:t>
            </a:r>
            <a:r>
              <a:rPr b="0" spc="-25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tipos</a:t>
            </a:r>
            <a:r>
              <a:rPr b="0" spc="-15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de</a:t>
            </a:r>
            <a:r>
              <a:rPr b="0" spc="-20">
                <a:latin typeface="Calibri"/>
                <a:cs typeface="Calibri"/>
              </a:rPr>
              <a:t> </a:t>
            </a:r>
            <a:r>
              <a:rPr b="0" spc="-10">
                <a:latin typeface="Calibri"/>
                <a:cs typeface="Calibri"/>
              </a:rPr>
              <a:t>campos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30" y="1563065"/>
            <a:ext cx="7138034" cy="18097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10">
                <a:latin typeface="Calibri"/>
                <a:cs typeface="Calibri"/>
              </a:rPr>
              <a:t>Search: </a:t>
            </a:r>
            <a:r>
              <a:rPr sz="3000" spc="-5">
                <a:latin typeface="Calibri"/>
                <a:cs typeface="Calibri"/>
              </a:rPr>
              <a:t>Campo de </a:t>
            </a:r>
            <a:r>
              <a:rPr sz="3000" spc="-10">
                <a:latin typeface="Calibri"/>
                <a:cs typeface="Calibri"/>
              </a:rPr>
              <a:t>busca. </a:t>
            </a:r>
            <a:r>
              <a:rPr sz="3000" spc="-25">
                <a:latin typeface="Calibri"/>
                <a:cs typeface="Calibri"/>
              </a:rPr>
              <a:t>Por </a:t>
            </a:r>
            <a:r>
              <a:rPr sz="3000" spc="-5">
                <a:latin typeface="Calibri"/>
                <a:cs typeface="Calibri"/>
              </a:rPr>
              <a:t>ser um campo </a:t>
            </a:r>
            <a:r>
              <a:rPr sz="3000" spc="-665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de </a:t>
            </a:r>
            <a:r>
              <a:rPr sz="3000" spc="-10">
                <a:latin typeface="Calibri"/>
                <a:cs typeface="Calibri"/>
              </a:rPr>
              <a:t>busca </a:t>
            </a:r>
            <a:r>
              <a:rPr sz="3000">
                <a:latin typeface="Calibri"/>
                <a:cs typeface="Calibri"/>
              </a:rPr>
              <a:t>a </a:t>
            </a:r>
            <a:r>
              <a:rPr sz="3000" spc="-15">
                <a:latin typeface="Calibri"/>
                <a:cs typeface="Calibri"/>
              </a:rPr>
              <a:t>estilização </a:t>
            </a:r>
            <a:r>
              <a:rPr sz="3000" spc="-5">
                <a:latin typeface="Calibri"/>
                <a:cs typeface="Calibri"/>
              </a:rPr>
              <a:t>do </a:t>
            </a:r>
            <a:r>
              <a:rPr sz="3000" spc="-15">
                <a:latin typeface="Calibri"/>
                <a:cs typeface="Calibri"/>
              </a:rPr>
              <a:t>componente </a:t>
            </a:r>
            <a:r>
              <a:rPr sz="3000">
                <a:latin typeface="Calibri"/>
                <a:cs typeface="Calibri"/>
              </a:rPr>
              <a:t>é </a:t>
            </a:r>
            <a:r>
              <a:rPr sz="3000" spc="5">
                <a:latin typeface="Calibri"/>
                <a:cs typeface="Calibri"/>
              </a:rPr>
              <a:t> </a:t>
            </a:r>
            <a:r>
              <a:rPr sz="3000" spc="-15">
                <a:latin typeface="Calibri"/>
                <a:cs typeface="Calibri"/>
              </a:rPr>
              <a:t>diferenciado.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>
                <a:latin typeface="Calibri"/>
                <a:cs typeface="Calibri"/>
              </a:rPr>
              <a:t>&lt;</a:t>
            </a:r>
            <a:r>
              <a:rPr sz="3000" spc="-5">
                <a:latin typeface="Calibri"/>
                <a:cs typeface="Calibri"/>
              </a:rPr>
              <a:t> input </a:t>
            </a:r>
            <a:r>
              <a:rPr sz="3000">
                <a:latin typeface="Calibri"/>
                <a:cs typeface="Calibri"/>
              </a:rPr>
              <a:t>type</a:t>
            </a:r>
            <a:r>
              <a:rPr sz="3000" spc="-25">
                <a:latin typeface="Calibri"/>
                <a:cs typeface="Calibri"/>
              </a:rPr>
              <a:t> </a:t>
            </a:r>
            <a:r>
              <a:rPr sz="3000" spc="-10">
                <a:latin typeface="Calibri"/>
                <a:cs typeface="Calibri"/>
              </a:rPr>
              <a:t>="</a:t>
            </a:r>
            <a:r>
              <a:rPr sz="3000" b="1" spc="-1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r>
              <a:rPr sz="3000" spc="-10">
                <a:latin typeface="Calibri"/>
                <a:cs typeface="Calibri"/>
              </a:rPr>
              <a:t>" </a:t>
            </a:r>
            <a:r>
              <a:rPr sz="3000" spc="-5">
                <a:latin typeface="Calibri"/>
                <a:cs typeface="Calibri"/>
              </a:rPr>
              <a:t>name</a:t>
            </a:r>
            <a:r>
              <a:rPr sz="3000" spc="-15">
                <a:latin typeface="Calibri"/>
                <a:cs typeface="Calibri"/>
              </a:rPr>
              <a:t> ="procura"</a:t>
            </a:r>
            <a:r>
              <a:rPr sz="3000" spc="-5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330" y="4901946"/>
            <a:ext cx="7182484" cy="139763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375285" indent="-342900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5">
                <a:latin typeface="Calibri"/>
                <a:cs typeface="Calibri"/>
              </a:rPr>
              <a:t>Email</a:t>
            </a:r>
            <a:r>
              <a:rPr sz="3000" spc="-5">
                <a:latin typeface="Calibri"/>
                <a:cs typeface="Calibri"/>
              </a:rPr>
              <a:t>: Campo de </a:t>
            </a:r>
            <a:r>
              <a:rPr sz="3000">
                <a:latin typeface="Calibri"/>
                <a:cs typeface="Calibri"/>
              </a:rPr>
              <a:t>email </a:t>
            </a:r>
            <a:r>
              <a:rPr sz="3000" spc="-10">
                <a:latin typeface="Calibri"/>
                <a:cs typeface="Calibri"/>
              </a:rPr>
              <a:t>com </a:t>
            </a:r>
            <a:r>
              <a:rPr sz="3000" spc="-20">
                <a:latin typeface="Calibri"/>
                <a:cs typeface="Calibri"/>
              </a:rPr>
              <a:t>formatação </a:t>
            </a:r>
            <a:r>
              <a:rPr sz="3000">
                <a:latin typeface="Calibri"/>
                <a:cs typeface="Calibri"/>
              </a:rPr>
              <a:t>e </a:t>
            </a:r>
            <a:r>
              <a:rPr sz="3000" spc="-665">
                <a:latin typeface="Calibri"/>
                <a:cs typeface="Calibri"/>
              </a:rPr>
              <a:t> </a:t>
            </a:r>
            <a:r>
              <a:rPr sz="3000" spc="-10">
                <a:latin typeface="Calibri"/>
                <a:cs typeface="Calibri"/>
              </a:rPr>
              <a:t>validaçao.</a:t>
            </a:r>
            <a:endParaRPr sz="30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315"/>
              </a:spcBef>
            </a:pPr>
            <a:r>
              <a:rPr sz="3000" spc="-5">
                <a:latin typeface="Calibri"/>
                <a:cs typeface="Calibri"/>
              </a:rPr>
              <a:t>Email:</a:t>
            </a:r>
            <a:r>
              <a:rPr sz="3000" spc="-10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&lt;</a:t>
            </a:r>
            <a:r>
              <a:rPr sz="3000" spc="-15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input </a:t>
            </a:r>
            <a:r>
              <a:rPr sz="3000">
                <a:latin typeface="Calibri"/>
                <a:cs typeface="Calibri"/>
              </a:rPr>
              <a:t>type</a:t>
            </a:r>
            <a:r>
              <a:rPr sz="3000" spc="-20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="</a:t>
            </a:r>
            <a:r>
              <a:rPr sz="3000" b="1" spc="-5">
                <a:solidFill>
                  <a:srgbClr val="FF0000"/>
                </a:solidFill>
                <a:latin typeface="Calibri"/>
                <a:cs typeface="Calibri"/>
              </a:rPr>
              <a:t>email</a:t>
            </a:r>
            <a:r>
              <a:rPr sz="3000" spc="-5">
                <a:latin typeface="Calibri"/>
                <a:cs typeface="Calibri"/>
              </a:rPr>
              <a:t>"</a:t>
            </a:r>
            <a:r>
              <a:rPr sz="3000" spc="5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name</a:t>
            </a:r>
            <a:r>
              <a:rPr sz="3000" spc="-15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="email" </a:t>
            </a:r>
            <a:r>
              <a:rPr sz="3000">
                <a:latin typeface="Calibri"/>
                <a:cs typeface="Calibri"/>
              </a:rPr>
              <a:t>&gt;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6435" y="3371502"/>
            <a:ext cx="4389120" cy="7833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4272" y="6203441"/>
            <a:ext cx="4389120" cy="78333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860" y="461899"/>
            <a:ext cx="5269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">
                <a:latin typeface="Calibri"/>
                <a:cs typeface="Calibri"/>
              </a:rPr>
              <a:t>Novos</a:t>
            </a:r>
            <a:r>
              <a:rPr b="0" spc="-25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tipos</a:t>
            </a:r>
            <a:r>
              <a:rPr b="0" spc="-15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de</a:t>
            </a:r>
            <a:r>
              <a:rPr b="0" spc="-20">
                <a:latin typeface="Calibri"/>
                <a:cs typeface="Calibri"/>
              </a:rPr>
              <a:t> </a:t>
            </a:r>
            <a:r>
              <a:rPr b="0" spc="-10">
                <a:latin typeface="Calibri"/>
                <a:cs typeface="Calibri"/>
              </a:rPr>
              <a:t>campos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30" y="1563065"/>
            <a:ext cx="6377305" cy="139827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676910" indent="-342900">
              <a:lnSpc>
                <a:spcPts val="3240"/>
              </a:lnSpc>
              <a:spcBef>
                <a:spcPts val="50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5">
                <a:latin typeface="Calibri"/>
                <a:cs typeface="Calibri"/>
              </a:rPr>
              <a:t>Url: </a:t>
            </a:r>
            <a:r>
              <a:rPr sz="3000" spc="-5">
                <a:latin typeface="Calibri"/>
                <a:cs typeface="Calibri"/>
              </a:rPr>
              <a:t>Campo </a:t>
            </a:r>
            <a:r>
              <a:rPr sz="3000" spc="-20">
                <a:latin typeface="Calibri"/>
                <a:cs typeface="Calibri"/>
              </a:rPr>
              <a:t>para </a:t>
            </a:r>
            <a:r>
              <a:rPr sz="3000" spc="-10">
                <a:latin typeface="Calibri"/>
                <a:cs typeface="Calibri"/>
              </a:rPr>
              <a:t>endereço </a:t>
            </a:r>
            <a:r>
              <a:rPr sz="3000" spc="-5">
                <a:latin typeface="Calibri"/>
                <a:cs typeface="Calibri"/>
              </a:rPr>
              <a:t>url </a:t>
            </a:r>
            <a:r>
              <a:rPr sz="3000" spc="-10">
                <a:latin typeface="Calibri"/>
                <a:cs typeface="Calibri"/>
              </a:rPr>
              <a:t>com </a:t>
            </a:r>
            <a:r>
              <a:rPr sz="3000" spc="-665">
                <a:latin typeface="Calibri"/>
                <a:cs typeface="Calibri"/>
              </a:rPr>
              <a:t> </a:t>
            </a:r>
            <a:r>
              <a:rPr sz="3000" spc="-20">
                <a:latin typeface="Calibri"/>
                <a:cs typeface="Calibri"/>
              </a:rPr>
              <a:t>formatação </a:t>
            </a:r>
            <a:r>
              <a:rPr sz="3000">
                <a:latin typeface="Calibri"/>
                <a:cs typeface="Calibri"/>
              </a:rPr>
              <a:t>e</a:t>
            </a:r>
            <a:r>
              <a:rPr sz="3000" spc="-10">
                <a:latin typeface="Calibri"/>
                <a:cs typeface="Calibri"/>
              </a:rPr>
              <a:t> validação.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0">
                <a:latin typeface="Calibri"/>
                <a:cs typeface="Calibri"/>
              </a:rPr>
              <a:t>Site:</a:t>
            </a:r>
            <a:r>
              <a:rPr sz="3000" spc="-35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&lt;</a:t>
            </a:r>
            <a:r>
              <a:rPr sz="3000" spc="-5">
                <a:latin typeface="Calibri"/>
                <a:cs typeface="Calibri"/>
              </a:rPr>
              <a:t> input</a:t>
            </a:r>
            <a:r>
              <a:rPr sz="3000" spc="-25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type</a:t>
            </a:r>
            <a:r>
              <a:rPr sz="3000" spc="-10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="</a:t>
            </a:r>
            <a:r>
              <a:rPr sz="3000" b="1" spc="-5">
                <a:solidFill>
                  <a:srgbClr val="FF0000"/>
                </a:solidFill>
                <a:latin typeface="Calibri"/>
                <a:cs typeface="Calibri"/>
              </a:rPr>
              <a:t>url</a:t>
            </a:r>
            <a:r>
              <a:rPr sz="3000" spc="-5">
                <a:latin typeface="Calibri"/>
                <a:cs typeface="Calibri"/>
              </a:rPr>
              <a:t>" name</a:t>
            </a:r>
            <a:r>
              <a:rPr sz="3000" spc="-15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="site"</a:t>
            </a:r>
            <a:r>
              <a:rPr sz="3000" spc="-25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330" y="4490466"/>
            <a:ext cx="7285990" cy="180911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0">
                <a:latin typeface="Calibri"/>
                <a:cs typeface="Calibri"/>
              </a:rPr>
              <a:t>Datetime:</a:t>
            </a:r>
            <a:r>
              <a:rPr sz="3000" spc="-55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Campo</a:t>
            </a:r>
            <a:r>
              <a:rPr sz="3000" spc="-20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destinado</a:t>
            </a:r>
            <a:r>
              <a:rPr sz="3000" spc="-10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a</a:t>
            </a:r>
            <a:r>
              <a:rPr sz="3000" spc="-20">
                <a:latin typeface="Calibri"/>
                <a:cs typeface="Calibri"/>
              </a:rPr>
              <a:t> </a:t>
            </a:r>
            <a:r>
              <a:rPr sz="3000" spc="-10">
                <a:latin typeface="Calibri"/>
                <a:cs typeface="Calibri"/>
              </a:rPr>
              <a:t>receber</a:t>
            </a:r>
            <a:r>
              <a:rPr sz="3000" spc="-15">
                <a:latin typeface="Calibri"/>
                <a:cs typeface="Calibri"/>
              </a:rPr>
              <a:t> </a:t>
            </a:r>
            <a:r>
              <a:rPr sz="3000" spc="-20">
                <a:latin typeface="Calibri"/>
                <a:cs typeface="Calibri"/>
              </a:rPr>
              <a:t>data</a:t>
            </a:r>
            <a:r>
              <a:rPr sz="3000" spc="-15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e </a:t>
            </a:r>
            <a:r>
              <a:rPr sz="3000" spc="-665">
                <a:latin typeface="Calibri"/>
                <a:cs typeface="Calibri"/>
              </a:rPr>
              <a:t> </a:t>
            </a:r>
            <a:r>
              <a:rPr sz="3000" spc="-15">
                <a:latin typeface="Calibri"/>
                <a:cs typeface="Calibri"/>
              </a:rPr>
              <a:t>hora.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ts val="342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20">
                <a:latin typeface="Calibri"/>
                <a:cs typeface="Calibri"/>
              </a:rPr>
              <a:t>Data</a:t>
            </a:r>
            <a:r>
              <a:rPr sz="3000" spc="-25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de</a:t>
            </a:r>
            <a:r>
              <a:rPr sz="3000" spc="-20">
                <a:latin typeface="Calibri"/>
                <a:cs typeface="Calibri"/>
              </a:rPr>
              <a:t> </a:t>
            </a:r>
            <a:r>
              <a:rPr sz="3000" spc="-10">
                <a:latin typeface="Calibri"/>
                <a:cs typeface="Calibri"/>
              </a:rPr>
              <a:t>nascimento:</a:t>
            </a:r>
            <a:r>
              <a:rPr sz="3000" spc="-25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&lt;input</a:t>
            </a:r>
            <a:r>
              <a:rPr sz="3000" spc="-10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type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3420"/>
              </a:lnSpc>
            </a:pPr>
            <a:r>
              <a:rPr sz="3000" spc="-10">
                <a:latin typeface="Calibri"/>
                <a:cs typeface="Calibri"/>
              </a:rPr>
              <a:t>="</a:t>
            </a:r>
            <a:r>
              <a:rPr sz="3000" b="1" spc="-10">
                <a:solidFill>
                  <a:srgbClr val="FF0000"/>
                </a:solidFill>
                <a:latin typeface="Calibri"/>
                <a:cs typeface="Calibri"/>
              </a:rPr>
              <a:t>datetime</a:t>
            </a:r>
            <a:r>
              <a:rPr sz="3000" spc="-10">
                <a:latin typeface="Calibri"/>
                <a:cs typeface="Calibri"/>
              </a:rPr>
              <a:t>"</a:t>
            </a:r>
            <a:r>
              <a:rPr sz="3000" spc="-15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name</a:t>
            </a:r>
            <a:r>
              <a:rPr sz="3000" spc="-20">
                <a:latin typeface="Calibri"/>
                <a:cs typeface="Calibri"/>
              </a:rPr>
              <a:t> </a:t>
            </a:r>
            <a:r>
              <a:rPr sz="3000" spc="-15">
                <a:latin typeface="Calibri"/>
                <a:cs typeface="Calibri"/>
              </a:rPr>
              <a:t>="data"</a:t>
            </a:r>
            <a:r>
              <a:rPr sz="3000" spc="-35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&gt;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204" y="2906267"/>
            <a:ext cx="4389120" cy="7833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9111" y="6235254"/>
            <a:ext cx="6111240" cy="69341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860" y="461899"/>
            <a:ext cx="5269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">
                <a:latin typeface="Calibri"/>
                <a:cs typeface="Calibri"/>
              </a:rPr>
              <a:t>Novos</a:t>
            </a:r>
            <a:r>
              <a:rPr b="0" spc="-25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tipos</a:t>
            </a:r>
            <a:r>
              <a:rPr b="0" spc="-15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de</a:t>
            </a:r>
            <a:r>
              <a:rPr b="0" spc="-20">
                <a:latin typeface="Calibri"/>
                <a:cs typeface="Calibri"/>
              </a:rPr>
              <a:t> </a:t>
            </a:r>
            <a:r>
              <a:rPr b="0" spc="-10">
                <a:latin typeface="Calibri"/>
                <a:cs typeface="Calibri"/>
              </a:rPr>
              <a:t>campos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30" y="1537157"/>
            <a:ext cx="7133590" cy="216662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55600" marR="22225" indent="-342900">
              <a:lnSpc>
                <a:spcPct val="80000"/>
              </a:lnSpc>
              <a:spcBef>
                <a:spcPts val="7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b="1" spc="-10">
                <a:latin typeface="Calibri"/>
                <a:cs typeface="Calibri"/>
              </a:rPr>
              <a:t>datetime-local: </a:t>
            </a:r>
            <a:r>
              <a:rPr sz="2700" spc="-5">
                <a:latin typeface="Calibri"/>
                <a:cs typeface="Calibri"/>
              </a:rPr>
              <a:t>Campo destinado </a:t>
            </a:r>
            <a:r>
              <a:rPr sz="2700">
                <a:latin typeface="Calibri"/>
                <a:cs typeface="Calibri"/>
              </a:rPr>
              <a:t>a </a:t>
            </a:r>
            <a:r>
              <a:rPr sz="2700" spc="-10">
                <a:latin typeface="Calibri"/>
                <a:cs typeface="Calibri"/>
              </a:rPr>
              <a:t>receber </a:t>
            </a:r>
            <a:r>
              <a:rPr sz="2700" spc="-20">
                <a:latin typeface="Calibri"/>
                <a:cs typeface="Calibri"/>
              </a:rPr>
              <a:t>data </a:t>
            </a:r>
            <a:r>
              <a:rPr sz="2700" spc="-600">
                <a:latin typeface="Calibri"/>
                <a:cs typeface="Calibri"/>
              </a:rPr>
              <a:t> </a:t>
            </a:r>
            <a:r>
              <a:rPr sz="2700">
                <a:latin typeface="Calibri"/>
                <a:cs typeface="Calibri"/>
              </a:rPr>
              <a:t>e </a:t>
            </a:r>
            <a:r>
              <a:rPr sz="2700" spc="-20">
                <a:latin typeface="Calibri"/>
                <a:cs typeface="Calibri"/>
              </a:rPr>
              <a:t>hora </a:t>
            </a:r>
            <a:r>
              <a:rPr sz="2700" spc="-5">
                <a:latin typeface="Calibri"/>
                <a:cs typeface="Calibri"/>
              </a:rPr>
              <a:t>segundo </a:t>
            </a:r>
            <a:r>
              <a:rPr sz="2700">
                <a:latin typeface="Calibri"/>
                <a:cs typeface="Calibri"/>
              </a:rPr>
              <a:t>a </a:t>
            </a:r>
            <a:r>
              <a:rPr sz="2700" spc="-20">
                <a:latin typeface="Calibri"/>
                <a:cs typeface="Calibri"/>
              </a:rPr>
              <a:t>hora </a:t>
            </a:r>
            <a:r>
              <a:rPr sz="2700" spc="-5">
                <a:latin typeface="Calibri"/>
                <a:cs typeface="Calibri"/>
              </a:rPr>
              <a:t>local, ou seja </a:t>
            </a:r>
            <a:r>
              <a:rPr sz="2700" spc="-35">
                <a:latin typeface="Calibri"/>
                <a:cs typeface="Calibri"/>
              </a:rPr>
              <a:t>trata </a:t>
            </a:r>
            <a:r>
              <a:rPr sz="2700" spc="-30">
                <a:latin typeface="Calibri"/>
                <a:cs typeface="Calibri"/>
              </a:rPr>
              <a:t> </a:t>
            </a:r>
            <a:r>
              <a:rPr sz="2700" spc="-15">
                <a:latin typeface="Calibri"/>
                <a:cs typeface="Calibri"/>
              </a:rPr>
              <a:t>automaticamente </a:t>
            </a:r>
            <a:r>
              <a:rPr sz="2700">
                <a:latin typeface="Calibri"/>
                <a:cs typeface="Calibri"/>
              </a:rPr>
              <a:t>a </a:t>
            </a:r>
            <a:r>
              <a:rPr sz="2700" spc="-20">
                <a:latin typeface="Calibri"/>
                <a:cs typeface="Calibri"/>
              </a:rPr>
              <a:t>diferença entre </a:t>
            </a:r>
            <a:r>
              <a:rPr sz="2700" spc="-5">
                <a:latin typeface="Calibri"/>
                <a:cs typeface="Calibri"/>
              </a:rPr>
              <a:t>fusos </a:t>
            </a:r>
            <a:r>
              <a:rPr sz="2700">
                <a:latin typeface="Calibri"/>
                <a:cs typeface="Calibri"/>
              </a:rPr>
              <a:t> </a:t>
            </a:r>
            <a:r>
              <a:rPr sz="2700" spc="-10">
                <a:latin typeface="Calibri"/>
                <a:cs typeface="Calibri"/>
              </a:rPr>
              <a:t>horários.</a:t>
            </a:r>
            <a:endParaRPr sz="270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25">
                <a:latin typeface="Calibri"/>
                <a:cs typeface="Calibri"/>
              </a:rPr>
              <a:t>Data </a:t>
            </a:r>
            <a:r>
              <a:rPr sz="2700" spc="-5">
                <a:latin typeface="Calibri"/>
                <a:cs typeface="Calibri"/>
              </a:rPr>
              <a:t>de </a:t>
            </a:r>
            <a:r>
              <a:rPr sz="2700" spc="-15">
                <a:latin typeface="Calibri"/>
                <a:cs typeface="Calibri"/>
              </a:rPr>
              <a:t>cadastro: </a:t>
            </a:r>
            <a:r>
              <a:rPr sz="2700">
                <a:latin typeface="Calibri"/>
                <a:cs typeface="Calibri"/>
              </a:rPr>
              <a:t>&lt; input </a:t>
            </a:r>
            <a:r>
              <a:rPr sz="2700" spc="-5">
                <a:latin typeface="Calibri"/>
                <a:cs typeface="Calibri"/>
              </a:rPr>
              <a:t>type </a:t>
            </a:r>
            <a:r>
              <a:rPr sz="2700" spc="-10">
                <a:latin typeface="Calibri"/>
                <a:cs typeface="Calibri"/>
              </a:rPr>
              <a:t>="</a:t>
            </a:r>
            <a:r>
              <a:rPr sz="2700" b="1" spc="-10">
                <a:solidFill>
                  <a:srgbClr val="FF0000"/>
                </a:solidFill>
                <a:latin typeface="Calibri"/>
                <a:cs typeface="Calibri"/>
              </a:rPr>
              <a:t>datetime-local</a:t>
            </a:r>
            <a:r>
              <a:rPr sz="2700" spc="-10">
                <a:latin typeface="Calibri"/>
                <a:cs typeface="Calibri"/>
              </a:rPr>
              <a:t>" </a:t>
            </a:r>
            <a:r>
              <a:rPr sz="2700" spc="-600">
                <a:latin typeface="Calibri"/>
                <a:cs typeface="Calibri"/>
              </a:rPr>
              <a:t> </a:t>
            </a:r>
            <a:r>
              <a:rPr sz="2700" spc="-5">
                <a:latin typeface="Calibri"/>
                <a:cs typeface="Calibri"/>
              </a:rPr>
              <a:t>name</a:t>
            </a:r>
            <a:r>
              <a:rPr sz="2700" spc="-10">
                <a:latin typeface="Calibri"/>
                <a:cs typeface="Calibri"/>
              </a:rPr>
              <a:t> </a:t>
            </a:r>
            <a:r>
              <a:rPr sz="2700" spc="-15">
                <a:latin typeface="Calibri"/>
                <a:cs typeface="Calibri"/>
              </a:rPr>
              <a:t>="data"</a:t>
            </a:r>
            <a:r>
              <a:rPr sz="2700" spc="-5">
                <a:latin typeface="Calibri"/>
                <a:cs typeface="Calibri"/>
              </a:rPr>
              <a:t> </a:t>
            </a:r>
            <a:r>
              <a:rPr sz="2700">
                <a:latin typeface="Calibri"/>
                <a:cs typeface="Calibri"/>
              </a:rPr>
              <a:t>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330" y="4912614"/>
            <a:ext cx="6583045" cy="1177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b="1" spc="-15">
                <a:latin typeface="Calibri"/>
                <a:cs typeface="Calibri"/>
              </a:rPr>
              <a:t>date</a:t>
            </a:r>
            <a:r>
              <a:rPr sz="2700" spc="-15">
                <a:latin typeface="Calibri"/>
                <a:cs typeface="Calibri"/>
              </a:rPr>
              <a:t>:</a:t>
            </a:r>
            <a:r>
              <a:rPr sz="2700" spc="5">
                <a:latin typeface="Calibri"/>
                <a:cs typeface="Calibri"/>
              </a:rPr>
              <a:t> </a:t>
            </a:r>
            <a:r>
              <a:rPr sz="2700" spc="-5">
                <a:latin typeface="Calibri"/>
                <a:cs typeface="Calibri"/>
              </a:rPr>
              <a:t>Campo</a:t>
            </a:r>
            <a:r>
              <a:rPr sz="2700" spc="-25">
                <a:latin typeface="Calibri"/>
                <a:cs typeface="Calibri"/>
              </a:rPr>
              <a:t> </a:t>
            </a:r>
            <a:r>
              <a:rPr sz="2700" spc="-5">
                <a:latin typeface="Calibri"/>
                <a:cs typeface="Calibri"/>
              </a:rPr>
              <a:t>destinado</a:t>
            </a:r>
            <a:r>
              <a:rPr sz="2700" spc="-25">
                <a:latin typeface="Calibri"/>
                <a:cs typeface="Calibri"/>
              </a:rPr>
              <a:t> </a:t>
            </a:r>
            <a:r>
              <a:rPr sz="2700">
                <a:latin typeface="Calibri"/>
                <a:cs typeface="Calibri"/>
              </a:rPr>
              <a:t>a</a:t>
            </a:r>
            <a:r>
              <a:rPr sz="2700" spc="-15">
                <a:latin typeface="Calibri"/>
                <a:cs typeface="Calibri"/>
              </a:rPr>
              <a:t> </a:t>
            </a:r>
            <a:r>
              <a:rPr sz="2700" spc="-20">
                <a:latin typeface="Calibri"/>
                <a:cs typeface="Calibri"/>
              </a:rPr>
              <a:t>data.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291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25">
                <a:latin typeface="Calibri"/>
                <a:cs typeface="Calibri"/>
              </a:rPr>
              <a:t>Data</a:t>
            </a:r>
            <a:r>
              <a:rPr sz="2700" spc="-15">
                <a:latin typeface="Calibri"/>
                <a:cs typeface="Calibri"/>
              </a:rPr>
              <a:t> </a:t>
            </a:r>
            <a:r>
              <a:rPr sz="2700" spc="-5">
                <a:latin typeface="Calibri"/>
                <a:cs typeface="Calibri"/>
              </a:rPr>
              <a:t>de </a:t>
            </a:r>
            <a:r>
              <a:rPr sz="2700" spc="-15">
                <a:latin typeface="Calibri"/>
                <a:cs typeface="Calibri"/>
              </a:rPr>
              <a:t>cadastro:</a:t>
            </a:r>
            <a:r>
              <a:rPr sz="2700" spc="-30">
                <a:latin typeface="Calibri"/>
                <a:cs typeface="Calibri"/>
              </a:rPr>
              <a:t> </a:t>
            </a:r>
            <a:r>
              <a:rPr sz="2700">
                <a:latin typeface="Calibri"/>
                <a:cs typeface="Calibri"/>
              </a:rPr>
              <a:t>&lt;</a:t>
            </a:r>
            <a:r>
              <a:rPr sz="2700" spc="5">
                <a:latin typeface="Calibri"/>
                <a:cs typeface="Calibri"/>
              </a:rPr>
              <a:t> </a:t>
            </a:r>
            <a:r>
              <a:rPr sz="2700">
                <a:latin typeface="Calibri"/>
                <a:cs typeface="Calibri"/>
              </a:rPr>
              <a:t>input</a:t>
            </a:r>
            <a:r>
              <a:rPr sz="2700" spc="-20">
                <a:latin typeface="Calibri"/>
                <a:cs typeface="Calibri"/>
              </a:rPr>
              <a:t> </a:t>
            </a:r>
            <a:r>
              <a:rPr sz="2700" spc="-5">
                <a:latin typeface="Calibri"/>
                <a:cs typeface="Calibri"/>
              </a:rPr>
              <a:t>type</a:t>
            </a:r>
            <a:r>
              <a:rPr sz="2700">
                <a:latin typeface="Calibri"/>
                <a:cs typeface="Calibri"/>
              </a:rPr>
              <a:t> </a:t>
            </a:r>
            <a:r>
              <a:rPr sz="2700" spc="-15">
                <a:latin typeface="Calibri"/>
                <a:cs typeface="Calibri"/>
              </a:rPr>
              <a:t>="</a:t>
            </a:r>
            <a:r>
              <a:rPr sz="2700" b="1" spc="-15">
                <a:solidFill>
                  <a:srgbClr val="FF0000"/>
                </a:solidFill>
                <a:latin typeface="Calibri"/>
                <a:cs typeface="Calibri"/>
              </a:rPr>
              <a:t>date</a:t>
            </a:r>
            <a:r>
              <a:rPr sz="2700" spc="-15">
                <a:latin typeface="Calibri"/>
                <a:cs typeface="Calibri"/>
              </a:rPr>
              <a:t>"</a:t>
            </a:r>
            <a:r>
              <a:rPr sz="2700" spc="15">
                <a:latin typeface="Calibri"/>
                <a:cs typeface="Calibri"/>
              </a:rPr>
              <a:t> </a:t>
            </a:r>
            <a:r>
              <a:rPr sz="2700" spc="-5">
                <a:latin typeface="Calibri"/>
                <a:cs typeface="Calibri"/>
              </a:rPr>
              <a:t>name</a:t>
            </a:r>
            <a:endParaRPr sz="2700">
              <a:latin typeface="Calibri"/>
              <a:cs typeface="Calibri"/>
            </a:endParaRPr>
          </a:p>
          <a:p>
            <a:pPr marL="355600">
              <a:lnSpc>
                <a:spcPts val="2915"/>
              </a:lnSpc>
            </a:pPr>
            <a:r>
              <a:rPr sz="2700" spc="-15">
                <a:latin typeface="Calibri"/>
                <a:cs typeface="Calibri"/>
              </a:rPr>
              <a:t>="data"</a:t>
            </a:r>
            <a:r>
              <a:rPr sz="2700" spc="-40">
                <a:latin typeface="Calibri"/>
                <a:cs typeface="Calibri"/>
              </a:rPr>
              <a:t> </a:t>
            </a:r>
            <a:r>
              <a:rPr sz="2700">
                <a:latin typeface="Calibri"/>
                <a:cs typeface="Calibri"/>
              </a:rPr>
              <a:t>&gt;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355" y="3677411"/>
            <a:ext cx="6989064" cy="7193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8216" y="6073140"/>
            <a:ext cx="5419344" cy="60045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860" y="461899"/>
            <a:ext cx="5269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">
                <a:latin typeface="Calibri"/>
                <a:cs typeface="Calibri"/>
              </a:rPr>
              <a:t>Novos</a:t>
            </a:r>
            <a:r>
              <a:rPr b="0" spc="-25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tipos</a:t>
            </a:r>
            <a:r>
              <a:rPr b="0" spc="-15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de</a:t>
            </a:r>
            <a:r>
              <a:rPr b="0" spc="-20">
                <a:latin typeface="Calibri"/>
                <a:cs typeface="Calibri"/>
              </a:rPr>
              <a:t> </a:t>
            </a:r>
            <a:r>
              <a:rPr b="0" spc="-10">
                <a:latin typeface="Calibri"/>
                <a:cs typeface="Calibri"/>
              </a:rPr>
              <a:t>campos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30" y="1609471"/>
            <a:ext cx="717930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1940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10">
                <a:latin typeface="Calibri"/>
                <a:cs typeface="Calibri"/>
              </a:rPr>
              <a:t>month</a:t>
            </a:r>
            <a:r>
              <a:rPr sz="3000" spc="-10">
                <a:latin typeface="Calibri"/>
                <a:cs typeface="Calibri"/>
              </a:rPr>
              <a:t>: </a:t>
            </a:r>
            <a:r>
              <a:rPr sz="3000" spc="-5">
                <a:latin typeface="Calibri"/>
                <a:cs typeface="Calibri"/>
              </a:rPr>
              <a:t>Campo </a:t>
            </a:r>
            <a:r>
              <a:rPr sz="3000" spc="-10">
                <a:latin typeface="Calibri"/>
                <a:cs typeface="Calibri"/>
              </a:rPr>
              <a:t>destinado </a:t>
            </a:r>
            <a:r>
              <a:rPr sz="3000">
                <a:latin typeface="Calibri"/>
                <a:cs typeface="Calibri"/>
              </a:rPr>
              <a:t>a </a:t>
            </a:r>
            <a:r>
              <a:rPr sz="3000" spc="-10">
                <a:latin typeface="Calibri"/>
                <a:cs typeface="Calibri"/>
              </a:rPr>
              <a:t>receber </a:t>
            </a:r>
            <a:r>
              <a:rPr sz="3000" spc="-5">
                <a:latin typeface="Calibri"/>
                <a:cs typeface="Calibri"/>
              </a:rPr>
              <a:t>mês </a:t>
            </a:r>
            <a:r>
              <a:rPr sz="3000">
                <a:latin typeface="Calibri"/>
                <a:cs typeface="Calibri"/>
              </a:rPr>
              <a:t>e </a:t>
            </a:r>
            <a:r>
              <a:rPr sz="3000" spc="-665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ano.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>
                <a:latin typeface="Calibri"/>
                <a:cs typeface="Calibri"/>
              </a:rPr>
              <a:t>Mês:</a:t>
            </a:r>
            <a:r>
              <a:rPr sz="3000" spc="-35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&lt; </a:t>
            </a:r>
            <a:r>
              <a:rPr sz="3000" spc="-5">
                <a:latin typeface="Calibri"/>
                <a:cs typeface="Calibri"/>
              </a:rPr>
              <a:t>input</a:t>
            </a:r>
            <a:r>
              <a:rPr sz="3000" spc="-20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type</a:t>
            </a:r>
            <a:r>
              <a:rPr sz="3000" spc="-25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="</a:t>
            </a:r>
            <a:r>
              <a:rPr sz="3000" b="1" spc="-5">
                <a:solidFill>
                  <a:srgbClr val="FF0000"/>
                </a:solidFill>
                <a:latin typeface="Calibri"/>
                <a:cs typeface="Calibri"/>
              </a:rPr>
              <a:t>month</a:t>
            </a:r>
            <a:r>
              <a:rPr sz="3000" spc="-5">
                <a:latin typeface="Calibri"/>
                <a:cs typeface="Calibri"/>
              </a:rPr>
              <a:t>"</a:t>
            </a:r>
            <a:r>
              <a:rPr sz="3000" spc="-15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name</a:t>
            </a:r>
            <a:r>
              <a:rPr sz="3000" spc="-25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="mes" </a:t>
            </a:r>
            <a:r>
              <a:rPr sz="3000">
                <a:latin typeface="Calibri"/>
                <a:cs typeface="Calibri"/>
              </a:rPr>
              <a:t>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330" y="4261180"/>
            <a:ext cx="721931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10">
                <a:latin typeface="Calibri"/>
                <a:cs typeface="Calibri"/>
              </a:rPr>
              <a:t>week</a:t>
            </a:r>
            <a:r>
              <a:rPr sz="3000" spc="-10">
                <a:latin typeface="Calibri"/>
                <a:cs typeface="Calibri"/>
              </a:rPr>
              <a:t>:</a:t>
            </a:r>
            <a:r>
              <a:rPr sz="3000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Campo</a:t>
            </a:r>
            <a:r>
              <a:rPr sz="3000" spc="5">
                <a:latin typeface="Calibri"/>
                <a:cs typeface="Calibri"/>
              </a:rPr>
              <a:t> </a:t>
            </a:r>
            <a:r>
              <a:rPr sz="3000" spc="-10">
                <a:latin typeface="Calibri"/>
                <a:cs typeface="Calibri"/>
              </a:rPr>
              <a:t>destinado</a:t>
            </a:r>
            <a:r>
              <a:rPr sz="3000" spc="-5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a</a:t>
            </a:r>
            <a:r>
              <a:rPr sz="3000" spc="10">
                <a:latin typeface="Calibri"/>
                <a:cs typeface="Calibri"/>
              </a:rPr>
              <a:t> </a:t>
            </a:r>
            <a:r>
              <a:rPr sz="3000" spc="-15">
                <a:latin typeface="Calibri"/>
                <a:cs typeface="Calibri"/>
              </a:rPr>
              <a:t>receber</a:t>
            </a:r>
            <a:r>
              <a:rPr sz="3000" spc="-5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a </a:t>
            </a:r>
            <a:r>
              <a:rPr sz="3000" spc="-5">
                <a:latin typeface="Calibri"/>
                <a:cs typeface="Calibri"/>
              </a:rPr>
              <a:t>semana </a:t>
            </a:r>
            <a:r>
              <a:rPr sz="3000" spc="-660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e</a:t>
            </a:r>
            <a:r>
              <a:rPr sz="3000" spc="-15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o</a:t>
            </a:r>
            <a:r>
              <a:rPr sz="3000" spc="-5">
                <a:latin typeface="Calibri"/>
                <a:cs typeface="Calibri"/>
              </a:rPr>
              <a:t> ano.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>
                <a:latin typeface="Calibri"/>
                <a:cs typeface="Calibri"/>
              </a:rPr>
              <a:t>Semana:</a:t>
            </a:r>
            <a:r>
              <a:rPr sz="3000" spc="-30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&lt;</a:t>
            </a:r>
            <a:r>
              <a:rPr sz="3000" spc="-5">
                <a:latin typeface="Calibri"/>
                <a:cs typeface="Calibri"/>
              </a:rPr>
              <a:t> input</a:t>
            </a:r>
            <a:r>
              <a:rPr sz="3000" spc="-25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type</a:t>
            </a:r>
            <a:r>
              <a:rPr sz="3000" spc="-10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="</a:t>
            </a:r>
            <a:r>
              <a:rPr sz="3000" b="1" spc="-5">
                <a:solidFill>
                  <a:srgbClr val="FF0000"/>
                </a:solidFill>
                <a:latin typeface="Calibri"/>
                <a:cs typeface="Calibri"/>
              </a:rPr>
              <a:t>week</a:t>
            </a:r>
            <a:r>
              <a:rPr sz="3000" spc="-5">
                <a:latin typeface="Calibri"/>
                <a:cs typeface="Calibri"/>
              </a:rPr>
              <a:t>"</a:t>
            </a:r>
            <a:r>
              <a:rPr sz="3000" spc="-10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name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000" spc="-5">
                <a:latin typeface="Calibri"/>
                <a:cs typeface="Calibri"/>
              </a:rPr>
              <a:t>="semana"</a:t>
            </a:r>
            <a:r>
              <a:rPr sz="3000" spc="-45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&gt;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9864" y="2580132"/>
            <a:ext cx="4454652" cy="7178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604" y="4622290"/>
            <a:ext cx="3867912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6485" y="461899"/>
            <a:ext cx="2890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>
                <a:latin typeface="Calibri"/>
                <a:cs typeface="Calibri"/>
              </a:rPr>
              <a:t>HTML</a:t>
            </a:r>
            <a:r>
              <a:rPr b="0" spc="-75">
                <a:latin typeface="Calibri"/>
                <a:cs typeface="Calibri"/>
              </a:rPr>
              <a:t> </a:t>
            </a:r>
            <a:r>
              <a:rPr b="0" spc="-15">
                <a:latin typeface="Calibri"/>
                <a:cs typeface="Calibri"/>
              </a:rPr>
              <a:t>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30" y="1585696"/>
            <a:ext cx="6795134" cy="4403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69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>
                <a:latin typeface="Calibri"/>
                <a:cs typeface="Calibri"/>
              </a:rPr>
              <a:t>São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utilizados</a:t>
            </a:r>
            <a:r>
              <a:rPr sz="3200" spc="25">
                <a:latin typeface="Calibri"/>
                <a:cs typeface="Calibri"/>
              </a:rPr>
              <a:t> </a:t>
            </a:r>
            <a:r>
              <a:rPr sz="3200" spc="-20">
                <a:latin typeface="Calibri"/>
                <a:cs typeface="Calibri"/>
              </a:rPr>
              <a:t>para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enviar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dados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20">
                <a:latin typeface="Calibri"/>
                <a:cs typeface="Calibri"/>
              </a:rPr>
              <a:t>para</a:t>
            </a:r>
            <a:r>
              <a:rPr sz="3200">
                <a:latin typeface="Calibri"/>
                <a:cs typeface="Calibri"/>
              </a:rPr>
              <a:t> o </a:t>
            </a:r>
            <a:r>
              <a:rPr sz="3200" spc="-7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servidor</a:t>
            </a:r>
          </a:p>
          <a:p>
            <a:pPr marL="355600" indent="-3429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>
                <a:latin typeface="Calibri"/>
                <a:cs typeface="Calibri"/>
              </a:rPr>
              <a:t>O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formulário</a:t>
            </a:r>
            <a:r>
              <a:rPr sz="3200" spc="1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pode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conter: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5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75">
                <a:latin typeface="Calibri"/>
                <a:cs typeface="Calibri"/>
              </a:rPr>
              <a:t>Text</a:t>
            </a:r>
            <a:r>
              <a:rPr sz="2800" spc="-4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fieds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1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>
                <a:latin typeface="Calibri"/>
                <a:cs typeface="Calibri"/>
              </a:rPr>
              <a:t>Checkboxes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>
                <a:latin typeface="Calibri"/>
                <a:cs typeface="Calibri"/>
              </a:rPr>
              <a:t>Radio-buttons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1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>
                <a:latin typeface="Calibri"/>
                <a:cs typeface="Calibri"/>
              </a:rPr>
              <a:t>Submit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buttons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00"/>
              </a:spcBef>
            </a:pPr>
            <a:r>
              <a:rPr sz="2800" spc="-5">
                <a:latin typeface="Arial MT"/>
                <a:cs typeface="Arial MT"/>
              </a:rPr>
              <a:t>–</a:t>
            </a:r>
            <a:r>
              <a:rPr sz="2800" spc="-120">
                <a:latin typeface="Arial MT"/>
                <a:cs typeface="Arial MT"/>
              </a:rPr>
              <a:t> </a:t>
            </a:r>
            <a:r>
              <a:rPr sz="2800" spc="-5">
                <a:latin typeface="Calibri"/>
                <a:cs typeface="Calibri"/>
              </a:rPr>
              <a:t>...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860" y="461899"/>
            <a:ext cx="5269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">
                <a:latin typeface="Calibri"/>
                <a:cs typeface="Calibri"/>
              </a:rPr>
              <a:t>Novos</a:t>
            </a:r>
            <a:r>
              <a:rPr b="0" spc="-25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tipos</a:t>
            </a:r>
            <a:r>
              <a:rPr b="0" spc="-15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de</a:t>
            </a:r>
            <a:r>
              <a:rPr b="0" spc="-20">
                <a:latin typeface="Calibri"/>
                <a:cs typeface="Calibri"/>
              </a:rPr>
              <a:t> </a:t>
            </a:r>
            <a:r>
              <a:rPr b="0" spc="-10">
                <a:latin typeface="Calibri"/>
                <a:cs typeface="Calibri"/>
              </a:rPr>
              <a:t>campos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30" y="1516988"/>
            <a:ext cx="6933565" cy="144399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5">
                <a:latin typeface="Calibri"/>
                <a:cs typeface="Calibri"/>
              </a:rPr>
              <a:t>time</a:t>
            </a:r>
            <a:r>
              <a:rPr sz="3000" spc="-5">
                <a:latin typeface="Calibri"/>
                <a:cs typeface="Calibri"/>
              </a:rPr>
              <a:t>:</a:t>
            </a:r>
            <a:r>
              <a:rPr sz="3000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Campo</a:t>
            </a:r>
            <a:r>
              <a:rPr sz="3000">
                <a:latin typeface="Calibri"/>
                <a:cs typeface="Calibri"/>
              </a:rPr>
              <a:t> </a:t>
            </a:r>
            <a:r>
              <a:rPr sz="3000" spc="-10">
                <a:latin typeface="Calibri"/>
                <a:cs typeface="Calibri"/>
              </a:rPr>
              <a:t>destinado</a:t>
            </a:r>
            <a:r>
              <a:rPr sz="3000">
                <a:latin typeface="Calibri"/>
                <a:cs typeface="Calibri"/>
              </a:rPr>
              <a:t> </a:t>
            </a:r>
            <a:r>
              <a:rPr sz="3000" spc="-20">
                <a:latin typeface="Calibri"/>
                <a:cs typeface="Calibri"/>
              </a:rPr>
              <a:t>para</a:t>
            </a:r>
            <a:r>
              <a:rPr sz="3000">
                <a:latin typeface="Calibri"/>
                <a:cs typeface="Calibri"/>
              </a:rPr>
              <a:t> </a:t>
            </a:r>
            <a:r>
              <a:rPr sz="3000" spc="-15">
                <a:latin typeface="Calibri"/>
                <a:cs typeface="Calibri"/>
              </a:rPr>
              <a:t>receber</a:t>
            </a:r>
            <a:r>
              <a:rPr sz="3000" spc="-10">
                <a:latin typeface="Calibri"/>
                <a:cs typeface="Calibri"/>
              </a:rPr>
              <a:t> </a:t>
            </a:r>
            <a:r>
              <a:rPr sz="3000" spc="-15">
                <a:latin typeface="Calibri"/>
                <a:cs typeface="Calibri"/>
              </a:rPr>
              <a:t>hora.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ts val="342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0">
                <a:latin typeface="Calibri"/>
                <a:cs typeface="Calibri"/>
              </a:rPr>
              <a:t>Horário:</a:t>
            </a:r>
            <a:r>
              <a:rPr sz="3000" spc="-5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&lt;</a:t>
            </a:r>
            <a:r>
              <a:rPr sz="3000" spc="-20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input</a:t>
            </a:r>
            <a:r>
              <a:rPr sz="3000" spc="-15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type</a:t>
            </a:r>
            <a:r>
              <a:rPr sz="3000" spc="-30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="</a:t>
            </a:r>
            <a:r>
              <a:rPr sz="3000" b="1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sz="3000">
                <a:latin typeface="Calibri"/>
                <a:cs typeface="Calibri"/>
              </a:rPr>
              <a:t>"</a:t>
            </a:r>
            <a:r>
              <a:rPr sz="3000" spc="-15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name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3420"/>
              </a:lnSpc>
            </a:pPr>
            <a:r>
              <a:rPr sz="3000" spc="-10">
                <a:latin typeface="Calibri"/>
                <a:cs typeface="Calibri"/>
              </a:rPr>
              <a:t>="horário"</a:t>
            </a:r>
            <a:r>
              <a:rPr sz="3000" spc="-30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330" y="4490466"/>
            <a:ext cx="6548755" cy="180911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5">
                <a:latin typeface="Calibri"/>
                <a:cs typeface="Calibri"/>
              </a:rPr>
              <a:t>number</a:t>
            </a:r>
            <a:r>
              <a:rPr sz="3000" spc="-5">
                <a:latin typeface="Calibri"/>
                <a:cs typeface="Calibri"/>
              </a:rPr>
              <a:t>: Campo </a:t>
            </a:r>
            <a:r>
              <a:rPr sz="3000" spc="-10">
                <a:latin typeface="Calibri"/>
                <a:cs typeface="Calibri"/>
              </a:rPr>
              <a:t>destinado </a:t>
            </a:r>
            <a:r>
              <a:rPr sz="3000">
                <a:latin typeface="Calibri"/>
                <a:cs typeface="Calibri"/>
              </a:rPr>
              <a:t>a </a:t>
            </a:r>
            <a:r>
              <a:rPr sz="3000" spc="-15">
                <a:latin typeface="Calibri"/>
                <a:cs typeface="Calibri"/>
              </a:rPr>
              <a:t>entrada </a:t>
            </a:r>
            <a:r>
              <a:rPr sz="3000" spc="-5">
                <a:latin typeface="Calibri"/>
                <a:cs typeface="Calibri"/>
              </a:rPr>
              <a:t>de </a:t>
            </a:r>
            <a:r>
              <a:rPr sz="3000" spc="-665">
                <a:latin typeface="Calibri"/>
                <a:cs typeface="Calibri"/>
              </a:rPr>
              <a:t> </a:t>
            </a:r>
            <a:r>
              <a:rPr sz="3000" spc="-15">
                <a:latin typeface="Calibri"/>
                <a:cs typeface="Calibri"/>
              </a:rPr>
              <a:t>números.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ts val="342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>
                <a:latin typeface="Calibri"/>
                <a:cs typeface="Calibri"/>
              </a:rPr>
              <a:t>Idade: </a:t>
            </a:r>
            <a:r>
              <a:rPr sz="3000">
                <a:latin typeface="Calibri"/>
                <a:cs typeface="Calibri"/>
              </a:rPr>
              <a:t>&lt;</a:t>
            </a:r>
            <a:r>
              <a:rPr sz="3000" spc="-5">
                <a:latin typeface="Calibri"/>
                <a:cs typeface="Calibri"/>
              </a:rPr>
              <a:t> </a:t>
            </a:r>
            <a:r>
              <a:rPr sz="3000" spc="-10">
                <a:latin typeface="Calibri"/>
                <a:cs typeface="Calibri"/>
              </a:rPr>
              <a:t>input</a:t>
            </a:r>
            <a:r>
              <a:rPr sz="3000" spc="-5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type</a:t>
            </a:r>
            <a:r>
              <a:rPr sz="3000" spc="-15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="</a:t>
            </a:r>
            <a:r>
              <a:rPr sz="3000" b="1" spc="-5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sz="3000" spc="-5">
                <a:latin typeface="Calibri"/>
                <a:cs typeface="Calibri"/>
              </a:rPr>
              <a:t>" name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3420"/>
              </a:lnSpc>
            </a:pPr>
            <a:r>
              <a:rPr sz="3000" spc="-10">
                <a:latin typeface="Calibri"/>
                <a:cs typeface="Calibri"/>
              </a:rPr>
              <a:t>="idade"</a:t>
            </a:r>
            <a:r>
              <a:rPr sz="3000" spc="-30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&gt;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9670" y="3043238"/>
            <a:ext cx="4309872" cy="7833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2992" y="6017514"/>
            <a:ext cx="5131308" cy="65227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860" y="461899"/>
            <a:ext cx="5269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">
                <a:latin typeface="Calibri"/>
                <a:cs typeface="Calibri"/>
              </a:rPr>
              <a:t>Novos</a:t>
            </a:r>
            <a:r>
              <a:rPr b="0" spc="-25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tipos</a:t>
            </a:r>
            <a:r>
              <a:rPr b="0" spc="-15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de</a:t>
            </a:r>
            <a:r>
              <a:rPr b="0" spc="-20">
                <a:latin typeface="Calibri"/>
                <a:cs typeface="Calibri"/>
              </a:rPr>
              <a:t> </a:t>
            </a:r>
            <a:r>
              <a:rPr b="0" spc="-10">
                <a:latin typeface="Calibri"/>
                <a:cs typeface="Calibri"/>
              </a:rPr>
              <a:t>campos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30" y="1559178"/>
            <a:ext cx="6692900" cy="19284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20">
                <a:latin typeface="Calibri"/>
                <a:cs typeface="Calibri"/>
              </a:rPr>
              <a:t>range: </a:t>
            </a:r>
            <a:r>
              <a:rPr sz="3200" spc="-5">
                <a:latin typeface="Calibri"/>
                <a:cs typeface="Calibri"/>
              </a:rPr>
              <a:t>Campo </a:t>
            </a:r>
            <a:r>
              <a:rPr sz="3200" spc="-10">
                <a:latin typeface="Calibri"/>
                <a:cs typeface="Calibri"/>
              </a:rPr>
              <a:t>destinado </a:t>
            </a:r>
            <a:r>
              <a:rPr sz="3200">
                <a:latin typeface="Calibri"/>
                <a:cs typeface="Calibri"/>
              </a:rPr>
              <a:t>a </a:t>
            </a:r>
            <a:r>
              <a:rPr sz="3200" spc="-5">
                <a:latin typeface="Calibri"/>
                <a:cs typeface="Calibri"/>
              </a:rPr>
              <a:t>receber um </a:t>
            </a:r>
            <a:r>
              <a:rPr sz="3200" spc="-710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número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dentro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de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um </a:t>
            </a:r>
            <a:r>
              <a:rPr sz="3200" spc="-10">
                <a:latin typeface="Calibri"/>
                <a:cs typeface="Calibri"/>
              </a:rPr>
              <a:t>intervalo.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ts val="3650"/>
              </a:lnSpc>
              <a:spcBef>
                <a:spcPts val="3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5">
                <a:latin typeface="Calibri"/>
                <a:cs typeface="Calibri"/>
              </a:rPr>
              <a:t>Volume:</a:t>
            </a:r>
            <a:r>
              <a:rPr sz="3200" spc="-5">
                <a:latin typeface="Calibri"/>
                <a:cs typeface="Calibri"/>
              </a:rPr>
              <a:t> &lt;input</a:t>
            </a:r>
            <a:r>
              <a:rPr sz="3200" spc="1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type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="</a:t>
            </a:r>
            <a:r>
              <a:rPr sz="3200" b="1" spc="-15">
                <a:solidFill>
                  <a:srgbClr val="FF0000"/>
                </a:solidFill>
                <a:latin typeface="Calibri"/>
                <a:cs typeface="Calibri"/>
              </a:rPr>
              <a:t>range</a:t>
            </a:r>
            <a:r>
              <a:rPr sz="3200" spc="-15">
                <a:latin typeface="Calibri"/>
                <a:cs typeface="Calibri"/>
              </a:rPr>
              <a:t>"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name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650"/>
              </a:lnSpc>
            </a:pPr>
            <a:r>
              <a:rPr sz="3200" spc="-5">
                <a:latin typeface="Calibri"/>
                <a:cs typeface="Calibri"/>
              </a:rPr>
              <a:t>="volume"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min</a:t>
            </a:r>
            <a:r>
              <a:rPr sz="3200" spc="-5">
                <a:latin typeface="Calibri"/>
                <a:cs typeface="Calibri"/>
              </a:rPr>
              <a:t> ="0"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max </a:t>
            </a:r>
            <a:r>
              <a:rPr sz="3200" spc="-5">
                <a:latin typeface="Calibri"/>
                <a:cs typeface="Calibri"/>
              </a:rPr>
              <a:t>="100"</a:t>
            </a:r>
            <a:r>
              <a:rPr sz="3200" spc="2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330" y="5071465"/>
            <a:ext cx="7069455" cy="10991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>
                <a:latin typeface="Calibri"/>
                <a:cs typeface="Calibri"/>
              </a:rPr>
              <a:t>color</a:t>
            </a:r>
            <a:r>
              <a:rPr sz="3200">
                <a:latin typeface="Calibri"/>
                <a:cs typeface="Calibri"/>
              </a:rPr>
              <a:t>:</a:t>
            </a:r>
            <a:r>
              <a:rPr sz="3200" spc="-3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Campo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seletor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de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 spc="-90">
                <a:latin typeface="Calibri"/>
                <a:cs typeface="Calibri"/>
              </a:rPr>
              <a:t>cor.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>
                <a:latin typeface="Calibri"/>
                <a:cs typeface="Calibri"/>
              </a:rPr>
              <a:t>Cor: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&lt; input</a:t>
            </a:r>
            <a:r>
              <a:rPr sz="3200" spc="1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type </a:t>
            </a:r>
            <a:r>
              <a:rPr sz="3200" spc="-5">
                <a:latin typeface="Calibri"/>
                <a:cs typeface="Calibri"/>
              </a:rPr>
              <a:t>="</a:t>
            </a:r>
            <a:r>
              <a:rPr sz="3200" b="1" spc="-5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r>
              <a:rPr sz="3200" spc="-5">
                <a:latin typeface="Calibri"/>
                <a:cs typeface="Calibri"/>
              </a:rPr>
              <a:t>" name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30">
                <a:latin typeface="Calibri"/>
                <a:cs typeface="Calibri"/>
              </a:rPr>
              <a:t>=“cor"</a:t>
            </a:r>
            <a:r>
              <a:rPr sz="3200" spc="-3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&gt;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906" y="3718031"/>
            <a:ext cx="5131308" cy="6537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3996" y="6173271"/>
            <a:ext cx="2939795" cy="99212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B2583-B585-6E46-429F-C9DAD3D5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EA0C26-18C2-6B2A-2440-661CDB0BB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109" y="1753907"/>
            <a:ext cx="8088680" cy="4747895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534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7364" y="461899"/>
            <a:ext cx="55841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0">
                <a:latin typeface="Calibri"/>
                <a:cs typeface="Calibri"/>
              </a:rPr>
              <a:t>Recursos</a:t>
            </a:r>
            <a:r>
              <a:rPr b="0" spc="-30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de</a:t>
            </a:r>
            <a:r>
              <a:rPr b="0" spc="-25">
                <a:latin typeface="Calibri"/>
                <a:cs typeface="Calibri"/>
              </a:rPr>
              <a:t> </a:t>
            </a:r>
            <a:r>
              <a:rPr b="0" spc="-10">
                <a:latin typeface="Calibri"/>
                <a:cs typeface="Calibri"/>
              </a:rPr>
              <a:t>Formulários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30" y="1563065"/>
            <a:ext cx="6842125" cy="89535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10">
                <a:latin typeface="Calibri"/>
                <a:cs typeface="Calibri"/>
              </a:rPr>
              <a:t>autofocus</a:t>
            </a:r>
            <a:r>
              <a:rPr sz="3000" spc="-10">
                <a:latin typeface="Calibri"/>
                <a:cs typeface="Calibri"/>
              </a:rPr>
              <a:t>: </a:t>
            </a:r>
            <a:r>
              <a:rPr sz="3000" spc="-15">
                <a:latin typeface="Calibri"/>
                <a:cs typeface="Calibri"/>
              </a:rPr>
              <a:t>Atribui </a:t>
            </a:r>
            <a:r>
              <a:rPr sz="3000">
                <a:latin typeface="Calibri"/>
                <a:cs typeface="Calibri"/>
              </a:rPr>
              <a:t>o </a:t>
            </a:r>
            <a:r>
              <a:rPr sz="3000" spc="-25">
                <a:latin typeface="Calibri"/>
                <a:cs typeface="Calibri"/>
              </a:rPr>
              <a:t>foco </a:t>
            </a:r>
            <a:r>
              <a:rPr sz="3000">
                <a:latin typeface="Calibri"/>
                <a:cs typeface="Calibri"/>
              </a:rPr>
              <a:t>ao </a:t>
            </a:r>
            <a:r>
              <a:rPr sz="3000" spc="-5">
                <a:latin typeface="Calibri"/>
                <a:cs typeface="Calibri"/>
              </a:rPr>
              <a:t>campo </a:t>
            </a:r>
            <a:r>
              <a:rPr sz="3000" spc="-15">
                <a:latin typeface="Calibri"/>
                <a:cs typeface="Calibri"/>
              </a:rPr>
              <a:t>com </a:t>
            </a:r>
            <a:r>
              <a:rPr sz="3000">
                <a:latin typeface="Calibri"/>
                <a:cs typeface="Calibri"/>
              </a:rPr>
              <a:t>o </a:t>
            </a:r>
            <a:r>
              <a:rPr sz="3000" spc="-665">
                <a:latin typeface="Calibri"/>
                <a:cs typeface="Calibri"/>
              </a:rPr>
              <a:t> </a:t>
            </a:r>
            <a:r>
              <a:rPr sz="3000" spc="-10">
                <a:latin typeface="Calibri"/>
                <a:cs typeface="Calibri"/>
              </a:rPr>
              <a:t>atributo</a:t>
            </a:r>
            <a:r>
              <a:rPr sz="3000" spc="-25">
                <a:latin typeface="Calibri"/>
                <a:cs typeface="Calibri"/>
              </a:rPr>
              <a:t> </a:t>
            </a:r>
            <a:r>
              <a:rPr sz="3000" spc="-10">
                <a:latin typeface="Calibri"/>
                <a:cs typeface="Calibri"/>
              </a:rPr>
              <a:t>quando</a:t>
            </a:r>
            <a:r>
              <a:rPr sz="3000" spc="15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a</a:t>
            </a:r>
            <a:r>
              <a:rPr sz="3000" spc="-5">
                <a:latin typeface="Calibri"/>
                <a:cs typeface="Calibri"/>
              </a:rPr>
              <a:t> </a:t>
            </a:r>
            <a:r>
              <a:rPr sz="3000" spc="-10">
                <a:latin typeface="Calibri"/>
                <a:cs typeface="Calibri"/>
              </a:rPr>
              <a:t>página </a:t>
            </a:r>
            <a:r>
              <a:rPr sz="3000">
                <a:latin typeface="Calibri"/>
                <a:cs typeface="Calibri"/>
              </a:rPr>
              <a:t>é</a:t>
            </a:r>
            <a:r>
              <a:rPr sz="3000" spc="-15">
                <a:latin typeface="Calibri"/>
                <a:cs typeface="Calibri"/>
              </a:rPr>
              <a:t> carregada.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330" y="4993385"/>
            <a:ext cx="7153909" cy="13061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5">
                <a:latin typeface="Calibri"/>
                <a:cs typeface="Calibri"/>
              </a:rPr>
              <a:t>placeholder</a:t>
            </a:r>
            <a:r>
              <a:rPr sz="3000" spc="-5">
                <a:latin typeface="Calibri"/>
                <a:cs typeface="Calibri"/>
              </a:rPr>
              <a:t>: </a:t>
            </a:r>
            <a:r>
              <a:rPr sz="3000" spc="-15">
                <a:latin typeface="Calibri"/>
                <a:cs typeface="Calibri"/>
              </a:rPr>
              <a:t>Atribui </a:t>
            </a:r>
            <a:r>
              <a:rPr sz="3000" spc="-20">
                <a:latin typeface="Calibri"/>
                <a:cs typeface="Calibri"/>
              </a:rPr>
              <a:t>dentro</a:t>
            </a:r>
            <a:r>
              <a:rPr sz="3000" spc="-5">
                <a:latin typeface="Calibri"/>
                <a:cs typeface="Calibri"/>
              </a:rPr>
              <a:t> de</a:t>
            </a:r>
            <a:r>
              <a:rPr sz="3000" spc="-20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um input um </a:t>
            </a:r>
            <a:r>
              <a:rPr sz="3000" spc="-665">
                <a:latin typeface="Calibri"/>
                <a:cs typeface="Calibri"/>
              </a:rPr>
              <a:t> </a:t>
            </a:r>
            <a:r>
              <a:rPr sz="3000" spc="-25">
                <a:latin typeface="Calibri"/>
                <a:cs typeface="Calibri"/>
              </a:rPr>
              <a:t>texto </a:t>
            </a:r>
            <a:r>
              <a:rPr sz="3000" spc="-5">
                <a:latin typeface="Calibri"/>
                <a:cs typeface="Calibri"/>
              </a:rPr>
              <a:t>que</a:t>
            </a:r>
            <a:r>
              <a:rPr sz="3000" spc="-20">
                <a:latin typeface="Calibri"/>
                <a:cs typeface="Calibri"/>
              </a:rPr>
              <a:t> será</a:t>
            </a:r>
            <a:r>
              <a:rPr sz="3000">
                <a:latin typeface="Calibri"/>
                <a:cs typeface="Calibri"/>
              </a:rPr>
              <a:t> </a:t>
            </a:r>
            <a:r>
              <a:rPr sz="3000" spc="-10">
                <a:latin typeface="Calibri"/>
                <a:cs typeface="Calibri"/>
              </a:rPr>
              <a:t>apagado</a:t>
            </a:r>
            <a:r>
              <a:rPr sz="3000" spc="-5">
                <a:latin typeface="Calibri"/>
                <a:cs typeface="Calibri"/>
              </a:rPr>
              <a:t> quando </a:t>
            </a:r>
            <a:r>
              <a:rPr sz="3000">
                <a:latin typeface="Calibri"/>
                <a:cs typeface="Calibri"/>
              </a:rPr>
              <a:t>o</a:t>
            </a:r>
            <a:r>
              <a:rPr sz="3000" spc="10">
                <a:latin typeface="Calibri"/>
                <a:cs typeface="Calibri"/>
              </a:rPr>
              <a:t> </a:t>
            </a:r>
            <a:r>
              <a:rPr sz="3000" spc="-10">
                <a:latin typeface="Calibri"/>
                <a:cs typeface="Calibri"/>
              </a:rPr>
              <a:t>usuário </a:t>
            </a:r>
            <a:r>
              <a:rPr sz="3000" spc="-5">
                <a:latin typeface="Calibri"/>
                <a:cs typeface="Calibri"/>
              </a:rPr>
              <a:t> </a:t>
            </a:r>
            <a:r>
              <a:rPr sz="3000" spc="-10">
                <a:latin typeface="Calibri"/>
                <a:cs typeface="Calibri"/>
              </a:rPr>
              <a:t>começar</a:t>
            </a:r>
            <a:r>
              <a:rPr sz="3000" spc="-25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a</a:t>
            </a:r>
            <a:r>
              <a:rPr sz="3000" spc="-10">
                <a:latin typeface="Calibri"/>
                <a:cs typeface="Calibri"/>
              </a:rPr>
              <a:t> digitar </a:t>
            </a:r>
            <a:r>
              <a:rPr sz="3000" spc="-20">
                <a:latin typeface="Calibri"/>
                <a:cs typeface="Calibri"/>
              </a:rPr>
              <a:t>dentro</a:t>
            </a:r>
            <a:r>
              <a:rPr sz="3000" spc="-5">
                <a:latin typeface="Calibri"/>
                <a:cs typeface="Calibri"/>
              </a:rPr>
              <a:t> de</a:t>
            </a:r>
            <a:r>
              <a:rPr sz="3000" spc="-10">
                <a:latin typeface="Calibri"/>
                <a:cs typeface="Calibri"/>
              </a:rPr>
              <a:t> um</a:t>
            </a:r>
            <a:r>
              <a:rPr sz="3000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campo.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10996" y="2383535"/>
            <a:ext cx="6596380" cy="2209800"/>
            <a:chOff x="1110996" y="2383535"/>
            <a:chExt cx="6596380" cy="22098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996" y="2383535"/>
              <a:ext cx="6595872" cy="12938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1072" y="3677411"/>
              <a:ext cx="3351276" cy="9158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7364" y="461899"/>
            <a:ext cx="55841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0">
                <a:latin typeface="Calibri"/>
                <a:cs typeface="Calibri"/>
              </a:rPr>
              <a:t>Recursos</a:t>
            </a:r>
            <a:r>
              <a:rPr b="0" spc="-30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de</a:t>
            </a:r>
            <a:r>
              <a:rPr b="0" spc="-25">
                <a:latin typeface="Calibri"/>
                <a:cs typeface="Calibri"/>
              </a:rPr>
              <a:t> </a:t>
            </a:r>
            <a:r>
              <a:rPr b="0" spc="-10">
                <a:latin typeface="Calibri"/>
                <a:cs typeface="Calibri"/>
              </a:rPr>
              <a:t>Formulários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30" y="1607946"/>
            <a:ext cx="698754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>
                <a:latin typeface="Calibri"/>
                <a:cs typeface="Calibri"/>
              </a:rPr>
              <a:t>placeholder</a:t>
            </a:r>
            <a:r>
              <a:rPr sz="3200">
                <a:latin typeface="Calibri"/>
                <a:cs typeface="Calibri"/>
              </a:rPr>
              <a:t>: </a:t>
            </a:r>
            <a:r>
              <a:rPr sz="3200" spc="-15">
                <a:latin typeface="Calibri"/>
                <a:cs typeface="Calibri"/>
              </a:rPr>
              <a:t>Atribui dentro </a:t>
            </a:r>
            <a:r>
              <a:rPr sz="3200" spc="-5">
                <a:latin typeface="Calibri"/>
                <a:cs typeface="Calibri"/>
              </a:rPr>
              <a:t>de </a:t>
            </a:r>
            <a:r>
              <a:rPr sz="3200">
                <a:latin typeface="Calibri"/>
                <a:cs typeface="Calibri"/>
              </a:rPr>
              <a:t>um </a:t>
            </a:r>
            <a:r>
              <a:rPr sz="3200" spc="-5">
                <a:latin typeface="Calibri"/>
                <a:cs typeface="Calibri"/>
              </a:rPr>
              <a:t>input </a:t>
            </a:r>
            <a:r>
              <a:rPr sz="3200" spc="-7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um </a:t>
            </a:r>
            <a:r>
              <a:rPr sz="3200" spc="-25">
                <a:latin typeface="Calibri"/>
                <a:cs typeface="Calibri"/>
              </a:rPr>
              <a:t>texto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que </a:t>
            </a:r>
            <a:r>
              <a:rPr sz="3200" spc="-20">
                <a:latin typeface="Calibri"/>
                <a:cs typeface="Calibri"/>
              </a:rPr>
              <a:t>será</a:t>
            </a:r>
            <a:r>
              <a:rPr sz="3200" spc="-25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apagado</a:t>
            </a:r>
            <a:r>
              <a:rPr sz="3200" spc="1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quando</a:t>
            </a:r>
            <a:r>
              <a:rPr sz="3200" spc="1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o 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usuário </a:t>
            </a:r>
            <a:r>
              <a:rPr sz="3200" spc="-10">
                <a:latin typeface="Calibri"/>
                <a:cs typeface="Calibri"/>
              </a:rPr>
              <a:t>começar </a:t>
            </a:r>
            <a:r>
              <a:rPr sz="3200">
                <a:latin typeface="Calibri"/>
                <a:cs typeface="Calibri"/>
              </a:rPr>
              <a:t>a </a:t>
            </a:r>
            <a:r>
              <a:rPr sz="3200" spc="-10">
                <a:latin typeface="Calibri"/>
                <a:cs typeface="Calibri"/>
              </a:rPr>
              <a:t>digitar </a:t>
            </a:r>
            <a:r>
              <a:rPr sz="3200" spc="-15">
                <a:latin typeface="Calibri"/>
                <a:cs typeface="Calibri"/>
              </a:rPr>
              <a:t>dentro </a:t>
            </a:r>
            <a:r>
              <a:rPr sz="3200">
                <a:latin typeface="Calibri"/>
                <a:cs typeface="Calibri"/>
              </a:rPr>
              <a:t>de </a:t>
            </a:r>
            <a:r>
              <a:rPr sz="3200" spc="-5">
                <a:latin typeface="Calibri"/>
                <a:cs typeface="Calibri"/>
              </a:rPr>
              <a:t>um 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campo.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088" y="3609585"/>
            <a:ext cx="6533388" cy="12588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44708" y="5098120"/>
            <a:ext cx="3305790" cy="120148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7364" y="461899"/>
            <a:ext cx="55841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0">
                <a:latin typeface="Calibri"/>
                <a:cs typeface="Calibri"/>
              </a:rPr>
              <a:t>Recursos</a:t>
            </a:r>
            <a:r>
              <a:rPr b="0" spc="-30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de</a:t>
            </a:r>
            <a:r>
              <a:rPr b="0" spc="-25">
                <a:latin typeface="Calibri"/>
                <a:cs typeface="Calibri"/>
              </a:rPr>
              <a:t> </a:t>
            </a:r>
            <a:r>
              <a:rPr b="0" spc="-10">
                <a:latin typeface="Calibri"/>
                <a:cs typeface="Calibri"/>
              </a:rPr>
              <a:t>Formulários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30" y="1526489"/>
            <a:ext cx="6968490" cy="8496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5080" indent="-342900">
              <a:lnSpc>
                <a:spcPts val="2880"/>
              </a:lnSpc>
              <a:spcBef>
                <a:spcPts val="7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15">
                <a:latin typeface="Calibri"/>
                <a:cs typeface="Calibri"/>
              </a:rPr>
              <a:t>required</a:t>
            </a:r>
            <a:r>
              <a:rPr sz="3000" spc="-15">
                <a:latin typeface="Calibri"/>
                <a:cs typeface="Calibri"/>
              </a:rPr>
              <a:t>:</a:t>
            </a:r>
            <a:r>
              <a:rPr sz="3000" spc="5">
                <a:latin typeface="Calibri"/>
                <a:cs typeface="Calibri"/>
              </a:rPr>
              <a:t> </a:t>
            </a:r>
            <a:r>
              <a:rPr sz="3000" spc="-10">
                <a:latin typeface="Calibri"/>
                <a:cs typeface="Calibri"/>
              </a:rPr>
              <a:t>Determina</a:t>
            </a:r>
            <a:r>
              <a:rPr sz="3000" spc="10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que</a:t>
            </a:r>
            <a:r>
              <a:rPr sz="3000" spc="-10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o </a:t>
            </a:r>
            <a:r>
              <a:rPr sz="3000" spc="-15">
                <a:latin typeface="Calibri"/>
                <a:cs typeface="Calibri"/>
              </a:rPr>
              <a:t>preenchimento </a:t>
            </a:r>
            <a:r>
              <a:rPr sz="3000" spc="-660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do</a:t>
            </a:r>
            <a:r>
              <a:rPr sz="3000" spc="-10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campo </a:t>
            </a:r>
            <a:r>
              <a:rPr sz="3000">
                <a:latin typeface="Calibri"/>
                <a:cs typeface="Calibri"/>
              </a:rPr>
              <a:t>é</a:t>
            </a:r>
            <a:r>
              <a:rPr sz="3000" spc="-15">
                <a:latin typeface="Calibri"/>
                <a:cs typeface="Calibri"/>
              </a:rPr>
              <a:t> obrigatório.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330" y="5550814"/>
            <a:ext cx="71608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24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5">
                <a:latin typeface="Calibri"/>
                <a:cs typeface="Calibri"/>
              </a:rPr>
              <a:t>Required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3240"/>
              </a:lnSpc>
            </a:pPr>
            <a:r>
              <a:rPr sz="3000" spc="-10">
                <a:latin typeface="Calibri"/>
                <a:cs typeface="Calibri"/>
              </a:rPr>
              <a:t>oninvalid=“this.</a:t>
            </a:r>
            <a:r>
              <a:rPr sz="3000" u="heavy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setCustomValidity</a:t>
            </a:r>
            <a:r>
              <a:rPr sz="3000" spc="-10">
                <a:latin typeface="Calibri"/>
                <a:cs typeface="Calibri"/>
              </a:rPr>
              <a:t>(‘TEXTO’)”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996" y="2673955"/>
            <a:ext cx="6045053" cy="8846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0992" y="4082796"/>
            <a:ext cx="4700015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7364" y="461899"/>
            <a:ext cx="55841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0">
                <a:latin typeface="Calibri"/>
                <a:cs typeface="Calibri"/>
              </a:rPr>
              <a:t>Recursos</a:t>
            </a:r>
            <a:r>
              <a:rPr b="0" spc="-30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de</a:t>
            </a:r>
            <a:r>
              <a:rPr b="0" spc="-25">
                <a:latin typeface="Calibri"/>
                <a:cs typeface="Calibri"/>
              </a:rPr>
              <a:t> </a:t>
            </a:r>
            <a:r>
              <a:rPr b="0" spc="-10">
                <a:latin typeface="Calibri"/>
                <a:cs typeface="Calibri"/>
              </a:rPr>
              <a:t>Formulários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30" y="1607946"/>
            <a:ext cx="688911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10">
                <a:latin typeface="Calibri"/>
                <a:cs typeface="Calibri"/>
              </a:rPr>
              <a:t>maxlenght</a:t>
            </a:r>
            <a:r>
              <a:rPr sz="3200" spc="-10">
                <a:latin typeface="Calibri"/>
                <a:cs typeface="Calibri"/>
              </a:rPr>
              <a:t>:</a:t>
            </a:r>
            <a:r>
              <a:rPr sz="3200" spc="-4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Limita</a:t>
            </a:r>
            <a:r>
              <a:rPr sz="3200" spc="2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a</a:t>
            </a:r>
            <a:r>
              <a:rPr sz="3200" spc="-5">
                <a:latin typeface="Calibri"/>
                <a:cs typeface="Calibri"/>
              </a:rPr>
              <a:t> quantidade</a:t>
            </a:r>
            <a:r>
              <a:rPr sz="3200" spc="1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de 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20">
                <a:latin typeface="Calibri"/>
                <a:cs typeface="Calibri"/>
              </a:rPr>
              <a:t>caracteres </a:t>
            </a:r>
            <a:r>
              <a:rPr sz="3200">
                <a:latin typeface="Calibri"/>
                <a:cs typeface="Calibri"/>
              </a:rPr>
              <a:t>em um </a:t>
            </a:r>
            <a:r>
              <a:rPr sz="3200" spc="-5">
                <a:latin typeface="Calibri"/>
                <a:cs typeface="Calibri"/>
              </a:rPr>
              <a:t>campo. </a:t>
            </a:r>
            <a:r>
              <a:rPr sz="3200">
                <a:latin typeface="Calibri"/>
                <a:cs typeface="Calibri"/>
              </a:rPr>
              <a:t>No </a:t>
            </a:r>
            <a:r>
              <a:rPr sz="3200" spc="-5">
                <a:latin typeface="Calibri"/>
                <a:cs typeface="Calibri"/>
              </a:rPr>
              <a:t>HTML5, </a:t>
            </a:r>
            <a:r>
              <a:rPr sz="3200">
                <a:latin typeface="Calibri"/>
                <a:cs typeface="Calibri"/>
              </a:rPr>
              <a:t>o </a:t>
            </a:r>
            <a:r>
              <a:rPr sz="3200" spc="-71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elemento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 u="heavy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textArea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também</a:t>
            </a:r>
            <a:r>
              <a:rPr sz="3200" spc="1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possui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essa </a:t>
            </a:r>
            <a:r>
              <a:rPr sz="3200" spc="-71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propriedade.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27" y="3014472"/>
            <a:ext cx="7446264" cy="10454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9404" y="4492752"/>
            <a:ext cx="4780788" cy="93268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7364" y="461899"/>
            <a:ext cx="55841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0">
                <a:latin typeface="Calibri"/>
                <a:cs typeface="Calibri"/>
              </a:rPr>
              <a:t>Recursos</a:t>
            </a:r>
            <a:r>
              <a:rPr b="0" spc="-30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de</a:t>
            </a:r>
            <a:r>
              <a:rPr b="0" spc="-25">
                <a:latin typeface="Calibri"/>
                <a:cs typeface="Calibri"/>
              </a:rPr>
              <a:t> </a:t>
            </a:r>
            <a:r>
              <a:rPr b="0" spc="-10">
                <a:latin typeface="Calibri"/>
                <a:cs typeface="Calibri"/>
              </a:rPr>
              <a:t>Formulários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30" y="1607946"/>
            <a:ext cx="722884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15">
                <a:latin typeface="Calibri"/>
                <a:cs typeface="Calibri"/>
              </a:rPr>
              <a:t>pattern</a:t>
            </a:r>
            <a:r>
              <a:rPr sz="3200" spc="-15">
                <a:latin typeface="Calibri"/>
                <a:cs typeface="Calibri"/>
              </a:rPr>
              <a:t>: </a:t>
            </a:r>
            <a:r>
              <a:rPr sz="3200" spc="-10">
                <a:latin typeface="Calibri"/>
                <a:cs typeface="Calibri"/>
              </a:rPr>
              <a:t>Determina </a:t>
            </a:r>
            <a:r>
              <a:rPr sz="3200" spc="-5">
                <a:latin typeface="Calibri"/>
                <a:cs typeface="Calibri"/>
              </a:rPr>
              <a:t>que </a:t>
            </a:r>
            <a:r>
              <a:rPr sz="3200">
                <a:latin typeface="Calibri"/>
                <a:cs typeface="Calibri"/>
              </a:rPr>
              <a:t>o </a:t>
            </a:r>
            <a:r>
              <a:rPr sz="3200" spc="-10">
                <a:latin typeface="Calibri"/>
                <a:cs typeface="Calibri"/>
              </a:rPr>
              <a:t>preenchimento </a:t>
            </a:r>
            <a:r>
              <a:rPr sz="3200" spc="-7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do</a:t>
            </a:r>
            <a:r>
              <a:rPr sz="3200" spc="2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campo</a:t>
            </a:r>
            <a:r>
              <a:rPr sz="3200" spc="25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deve</a:t>
            </a:r>
            <a:r>
              <a:rPr sz="3200" spc="2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seguir</a:t>
            </a:r>
            <a:r>
              <a:rPr sz="3200" spc="2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um</a:t>
            </a:r>
            <a:r>
              <a:rPr sz="3200" spc="20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padrão </a:t>
            </a:r>
            <a:r>
              <a:rPr sz="3200" spc="-10">
                <a:latin typeface="Calibri"/>
                <a:cs typeface="Calibri"/>
              </a:rPr>
              <a:t> definido</a:t>
            </a:r>
            <a:r>
              <a:rPr sz="3200" spc="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por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uma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expressão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 spc="-45">
                <a:latin typeface="Calibri"/>
                <a:cs typeface="Calibri"/>
              </a:rPr>
              <a:t>regular.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177" y="3134867"/>
            <a:ext cx="7877556" cy="11765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655" y="4265676"/>
            <a:ext cx="5202936" cy="14127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3881" y="4753127"/>
            <a:ext cx="613501" cy="6146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76560" y="5953902"/>
            <a:ext cx="804184" cy="5596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7726" y="6101040"/>
            <a:ext cx="4463018" cy="290497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1313" y="461899"/>
            <a:ext cx="64173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5">
                <a:latin typeface="Calibri"/>
                <a:cs typeface="Calibri"/>
              </a:rPr>
              <a:t>Elementos </a:t>
            </a:r>
            <a:r>
              <a:rPr b="0" spc="-5">
                <a:latin typeface="Calibri"/>
                <a:cs typeface="Calibri"/>
              </a:rPr>
              <a:t>de</a:t>
            </a:r>
            <a:r>
              <a:rPr b="0" spc="-15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Áudio</a:t>
            </a:r>
            <a:r>
              <a:rPr b="0" spc="-10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e</a:t>
            </a:r>
            <a:r>
              <a:rPr b="0" spc="-10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Vídeo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30" y="1526489"/>
            <a:ext cx="7163434" cy="453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5">
                <a:latin typeface="Calibri"/>
                <a:cs typeface="Calibri"/>
              </a:rPr>
              <a:t>Áudio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>
                <a:latin typeface="Calibri"/>
                <a:cs typeface="Calibri"/>
              </a:rPr>
              <a:t>Adiciona um som na página. </a:t>
            </a:r>
            <a:r>
              <a:rPr sz="3000">
                <a:latin typeface="Calibri"/>
                <a:cs typeface="Calibri"/>
              </a:rPr>
              <a:t>É </a:t>
            </a:r>
            <a:r>
              <a:rPr sz="3000" spc="-5">
                <a:latin typeface="Calibri"/>
                <a:cs typeface="Calibri"/>
              </a:rPr>
              <a:t>necessário </a:t>
            </a:r>
            <a:r>
              <a:rPr sz="3000">
                <a:latin typeface="Calibri"/>
                <a:cs typeface="Calibri"/>
              </a:rPr>
              <a:t> </a:t>
            </a:r>
            <a:r>
              <a:rPr sz="3000" spc="-15">
                <a:latin typeface="Calibri"/>
                <a:cs typeface="Calibri"/>
              </a:rPr>
              <a:t>declarar </a:t>
            </a:r>
            <a:r>
              <a:rPr sz="3000">
                <a:latin typeface="Calibri"/>
                <a:cs typeface="Calibri"/>
              </a:rPr>
              <a:t>o </a:t>
            </a:r>
            <a:r>
              <a:rPr sz="3000" spc="-5">
                <a:latin typeface="Calibri"/>
                <a:cs typeface="Calibri"/>
              </a:rPr>
              <a:t>caminho do </a:t>
            </a:r>
            <a:r>
              <a:rPr sz="3000" spc="-15">
                <a:latin typeface="Calibri"/>
                <a:cs typeface="Calibri"/>
              </a:rPr>
              <a:t>arquivo </a:t>
            </a:r>
            <a:r>
              <a:rPr sz="3000" spc="-5">
                <a:latin typeface="Calibri"/>
                <a:cs typeface="Calibri"/>
              </a:rPr>
              <a:t>de </a:t>
            </a:r>
            <a:r>
              <a:rPr sz="3000">
                <a:latin typeface="Calibri"/>
                <a:cs typeface="Calibri"/>
              </a:rPr>
              <a:t>som </a:t>
            </a:r>
            <a:r>
              <a:rPr sz="3000" spc="-5">
                <a:latin typeface="Calibri"/>
                <a:cs typeface="Calibri"/>
              </a:rPr>
              <a:t>no </a:t>
            </a:r>
            <a:r>
              <a:rPr sz="3000">
                <a:latin typeface="Calibri"/>
                <a:cs typeface="Calibri"/>
              </a:rPr>
              <a:t> </a:t>
            </a:r>
            <a:r>
              <a:rPr sz="3000" spc="-10">
                <a:latin typeface="Calibri"/>
                <a:cs typeface="Calibri"/>
              </a:rPr>
              <a:t>atributo </a:t>
            </a:r>
            <a:r>
              <a:rPr sz="3000" spc="-20">
                <a:latin typeface="Calibri"/>
                <a:cs typeface="Calibri"/>
              </a:rPr>
              <a:t>src </a:t>
            </a:r>
            <a:r>
              <a:rPr sz="3000" spc="-5">
                <a:latin typeface="Calibri"/>
                <a:cs typeface="Calibri"/>
              </a:rPr>
              <a:t>do </a:t>
            </a:r>
            <a:r>
              <a:rPr sz="3000" spc="-10">
                <a:latin typeface="Calibri"/>
                <a:cs typeface="Calibri"/>
              </a:rPr>
              <a:t>elemento. </a:t>
            </a:r>
            <a:r>
              <a:rPr sz="3000">
                <a:latin typeface="Calibri"/>
                <a:cs typeface="Calibri"/>
              </a:rPr>
              <a:t>O </a:t>
            </a:r>
            <a:r>
              <a:rPr sz="3000" spc="-10">
                <a:latin typeface="Calibri"/>
                <a:cs typeface="Calibri"/>
              </a:rPr>
              <a:t>atributo </a:t>
            </a:r>
            <a:r>
              <a:rPr sz="3000" spc="-20">
                <a:latin typeface="Calibri"/>
                <a:cs typeface="Calibri"/>
              </a:rPr>
              <a:t>control </a:t>
            </a:r>
            <a:r>
              <a:rPr sz="3000" spc="-665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adiciona</a:t>
            </a:r>
            <a:r>
              <a:rPr sz="3000" spc="-15">
                <a:latin typeface="Calibri"/>
                <a:cs typeface="Calibri"/>
              </a:rPr>
              <a:t> controles</a:t>
            </a:r>
            <a:r>
              <a:rPr sz="3000" spc="-10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de</a:t>
            </a:r>
            <a:r>
              <a:rPr sz="3000" spc="5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audio</a:t>
            </a:r>
            <a:r>
              <a:rPr sz="3000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como</a:t>
            </a:r>
            <a:r>
              <a:rPr sz="3000" spc="-10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os </a:t>
            </a:r>
            <a:r>
              <a:rPr sz="3000" spc="-10">
                <a:latin typeface="Calibri"/>
                <a:cs typeface="Calibri"/>
              </a:rPr>
              <a:t>botões </a:t>
            </a:r>
            <a:r>
              <a:rPr sz="3000" spc="-665">
                <a:latin typeface="Calibri"/>
                <a:cs typeface="Calibri"/>
              </a:rPr>
              <a:t> </a:t>
            </a:r>
            <a:r>
              <a:rPr sz="3000" spc="-20">
                <a:latin typeface="Calibri"/>
                <a:cs typeface="Calibri"/>
              </a:rPr>
              <a:t>play</a:t>
            </a:r>
            <a:r>
              <a:rPr sz="3000" spc="-5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e</a:t>
            </a:r>
            <a:r>
              <a:rPr sz="3000" spc="-5">
                <a:latin typeface="Calibri"/>
                <a:cs typeface="Calibri"/>
              </a:rPr>
              <a:t> pause </a:t>
            </a:r>
            <a:r>
              <a:rPr sz="3000">
                <a:latin typeface="Calibri"/>
                <a:cs typeface="Calibri"/>
              </a:rPr>
              <a:t>e</a:t>
            </a:r>
            <a:r>
              <a:rPr sz="3000" spc="-20">
                <a:latin typeface="Calibri"/>
                <a:cs typeface="Calibri"/>
              </a:rPr>
              <a:t> </a:t>
            </a:r>
            <a:r>
              <a:rPr sz="3000" spc="-15">
                <a:latin typeface="Calibri"/>
                <a:cs typeface="Calibri"/>
              </a:rPr>
              <a:t>controle</a:t>
            </a:r>
            <a:r>
              <a:rPr sz="3000" spc="-20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de</a:t>
            </a:r>
            <a:r>
              <a:rPr sz="3000" spc="-20">
                <a:latin typeface="Calibri"/>
                <a:cs typeface="Calibri"/>
              </a:rPr>
              <a:t> </a:t>
            </a:r>
            <a:r>
              <a:rPr sz="3000" spc="-10">
                <a:latin typeface="Calibri"/>
                <a:cs typeface="Calibri"/>
              </a:rPr>
              <a:t>volume.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>
                <a:latin typeface="Calibri"/>
                <a:cs typeface="Calibri"/>
              </a:rPr>
              <a:t>&lt;</a:t>
            </a:r>
            <a:r>
              <a:rPr sz="3000" spc="-25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audio</a:t>
            </a:r>
            <a:r>
              <a:rPr sz="3000" spc="-15">
                <a:latin typeface="Calibri"/>
                <a:cs typeface="Calibri"/>
              </a:rPr>
              <a:t> controls</a:t>
            </a:r>
            <a:r>
              <a:rPr sz="3000" spc="-20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&gt;</a:t>
            </a:r>
          </a:p>
          <a:p>
            <a:pPr marL="926465" marR="757555">
              <a:lnSpc>
                <a:spcPct val="110000"/>
              </a:lnSpc>
              <a:spcBef>
                <a:spcPts val="760"/>
              </a:spcBef>
            </a:pPr>
            <a:r>
              <a:rPr sz="2000">
                <a:latin typeface="Calibri"/>
                <a:cs typeface="Calibri"/>
              </a:rPr>
              <a:t>&lt; </a:t>
            </a:r>
            <a:r>
              <a:rPr sz="2000" spc="-10">
                <a:latin typeface="Calibri"/>
                <a:cs typeface="Calibri"/>
              </a:rPr>
              <a:t>source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src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="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kalimba.mp3"</a:t>
            </a:r>
            <a:r>
              <a:rPr sz="2000" spc="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type</a:t>
            </a:r>
            <a:r>
              <a:rPr sz="2000" spc="-5">
                <a:latin typeface="Calibri"/>
                <a:cs typeface="Calibri"/>
              </a:rPr>
              <a:t> ="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audio/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mpeg"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&gt; </a:t>
            </a:r>
            <a:r>
              <a:rPr sz="2000" spc="-434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Seu</a:t>
            </a:r>
            <a:r>
              <a:rPr sz="2000" spc="-10">
                <a:latin typeface="Calibri"/>
                <a:cs typeface="Calibri"/>
              </a:rPr>
              <a:t> navegador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não</a:t>
            </a:r>
            <a:r>
              <a:rPr sz="2000" spc="-5">
                <a:latin typeface="Calibri"/>
                <a:cs typeface="Calibri"/>
              </a:rPr>
              <a:t> suporta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elemento</a:t>
            </a:r>
            <a:r>
              <a:rPr sz="2000" spc="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de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audio.</a:t>
            </a:r>
          </a:p>
          <a:p>
            <a:pPr marL="12700">
              <a:lnSpc>
                <a:spcPts val="3560"/>
              </a:lnSpc>
            </a:pPr>
            <a:r>
              <a:rPr sz="3000">
                <a:latin typeface="Calibri"/>
                <a:cs typeface="Calibri"/>
              </a:rPr>
              <a:t>&lt;/</a:t>
            </a:r>
            <a:r>
              <a:rPr sz="3000" spc="-30">
                <a:latin typeface="Calibri"/>
                <a:cs typeface="Calibri"/>
              </a:rPr>
              <a:t> </a:t>
            </a:r>
            <a:r>
              <a:rPr sz="3000" spc="-5">
                <a:latin typeface="Calibri"/>
                <a:cs typeface="Calibri"/>
              </a:rPr>
              <a:t>audio</a:t>
            </a:r>
            <a:r>
              <a:rPr sz="3000" spc="-20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&gt;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4455" y="5885688"/>
            <a:ext cx="4407408" cy="58674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1313" y="461899"/>
            <a:ext cx="64173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5">
                <a:latin typeface="Calibri"/>
                <a:cs typeface="Calibri"/>
              </a:rPr>
              <a:t>Elementos </a:t>
            </a:r>
            <a:r>
              <a:rPr b="0" spc="-5">
                <a:latin typeface="Calibri"/>
                <a:cs typeface="Calibri"/>
              </a:rPr>
              <a:t>de</a:t>
            </a:r>
            <a:r>
              <a:rPr b="0" spc="-15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Áudio</a:t>
            </a:r>
            <a:r>
              <a:rPr b="0" spc="-10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e</a:t>
            </a:r>
            <a:r>
              <a:rPr b="0" spc="-10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Vídeo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6322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62585" algn="l"/>
                <a:tab pos="363220" algn="l"/>
              </a:tabLst>
            </a:pPr>
            <a:r>
              <a:rPr spc="-5"/>
              <a:t>Vídeo:</a:t>
            </a:r>
          </a:p>
          <a:p>
            <a:pPr marL="36322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62585" algn="l"/>
                <a:tab pos="363220" algn="l"/>
              </a:tabLst>
            </a:pPr>
            <a:r>
              <a:rPr b="0" spc="-5">
                <a:latin typeface="Calibri"/>
                <a:cs typeface="Calibri"/>
              </a:rPr>
              <a:t>Adiciona</a:t>
            </a:r>
            <a:r>
              <a:rPr b="0" spc="15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um</a:t>
            </a:r>
            <a:r>
              <a:rPr b="0" spc="5">
                <a:latin typeface="Calibri"/>
                <a:cs typeface="Calibri"/>
              </a:rPr>
              <a:t> </a:t>
            </a:r>
            <a:r>
              <a:rPr b="0" spc="-10">
                <a:latin typeface="Calibri"/>
                <a:cs typeface="Calibri"/>
              </a:rPr>
              <a:t>elemento</a:t>
            </a:r>
            <a:r>
              <a:rPr b="0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de vídeo</a:t>
            </a:r>
            <a:r>
              <a:rPr b="0" spc="5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na página.</a:t>
            </a:r>
            <a:r>
              <a:rPr b="0" spc="40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Da </a:t>
            </a:r>
            <a:r>
              <a:rPr b="0">
                <a:latin typeface="Calibri"/>
                <a:cs typeface="Calibri"/>
              </a:rPr>
              <a:t> mesma</a:t>
            </a:r>
            <a:r>
              <a:rPr b="0" spc="-5">
                <a:latin typeface="Calibri"/>
                <a:cs typeface="Calibri"/>
              </a:rPr>
              <a:t> </a:t>
            </a:r>
            <a:r>
              <a:rPr b="0" spc="-20">
                <a:latin typeface="Calibri"/>
                <a:cs typeface="Calibri"/>
              </a:rPr>
              <a:t>forma</a:t>
            </a:r>
            <a:r>
              <a:rPr b="0" spc="-10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que</a:t>
            </a:r>
            <a:r>
              <a:rPr b="0" spc="-5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no</a:t>
            </a:r>
            <a:r>
              <a:rPr b="0" spc="-10">
                <a:latin typeface="Calibri"/>
                <a:cs typeface="Calibri"/>
              </a:rPr>
              <a:t> elemento </a:t>
            </a:r>
            <a:r>
              <a:rPr b="0">
                <a:latin typeface="Calibri"/>
                <a:cs typeface="Calibri"/>
              </a:rPr>
              <a:t>de</a:t>
            </a:r>
            <a:r>
              <a:rPr b="0" spc="15">
                <a:latin typeface="Calibri"/>
                <a:cs typeface="Calibri"/>
              </a:rPr>
              <a:t> </a:t>
            </a:r>
            <a:r>
              <a:rPr b="0" spc="-10">
                <a:latin typeface="Calibri"/>
                <a:cs typeface="Calibri"/>
              </a:rPr>
              <a:t>audio,</a:t>
            </a:r>
            <a:r>
              <a:rPr b="0" spc="15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é </a:t>
            </a:r>
            <a:r>
              <a:rPr b="0" spc="5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necessário</a:t>
            </a:r>
            <a:r>
              <a:rPr b="0" spc="-20">
                <a:latin typeface="Calibri"/>
                <a:cs typeface="Calibri"/>
              </a:rPr>
              <a:t> </a:t>
            </a:r>
            <a:r>
              <a:rPr b="0" spc="-15">
                <a:latin typeface="Calibri"/>
                <a:cs typeface="Calibri"/>
              </a:rPr>
              <a:t>declarar</a:t>
            </a:r>
            <a:r>
              <a:rPr b="0">
                <a:latin typeface="Calibri"/>
                <a:cs typeface="Calibri"/>
              </a:rPr>
              <a:t> o</a:t>
            </a:r>
            <a:r>
              <a:rPr b="0" spc="-5">
                <a:latin typeface="Calibri"/>
                <a:cs typeface="Calibri"/>
              </a:rPr>
              <a:t> caminho</a:t>
            </a:r>
            <a:r>
              <a:rPr b="0" spc="15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do </a:t>
            </a:r>
            <a:r>
              <a:rPr b="0" spc="-15">
                <a:latin typeface="Calibri"/>
                <a:cs typeface="Calibri"/>
              </a:rPr>
              <a:t>arquivo.</a:t>
            </a:r>
            <a:r>
              <a:rPr b="0" spc="10">
                <a:latin typeface="Calibri"/>
                <a:cs typeface="Calibri"/>
              </a:rPr>
              <a:t> </a:t>
            </a:r>
            <a:r>
              <a:rPr b="0">
                <a:latin typeface="Calibri"/>
                <a:cs typeface="Calibri"/>
              </a:rPr>
              <a:t>O </a:t>
            </a:r>
            <a:r>
              <a:rPr b="0" spc="5">
                <a:latin typeface="Calibri"/>
                <a:cs typeface="Calibri"/>
              </a:rPr>
              <a:t> </a:t>
            </a:r>
            <a:r>
              <a:rPr b="0" spc="-15">
                <a:latin typeface="Calibri"/>
                <a:cs typeface="Calibri"/>
              </a:rPr>
              <a:t>atributo</a:t>
            </a:r>
            <a:r>
              <a:rPr b="0" spc="40">
                <a:latin typeface="Calibri"/>
                <a:cs typeface="Calibri"/>
              </a:rPr>
              <a:t> </a:t>
            </a:r>
            <a:r>
              <a:rPr spc="-10"/>
              <a:t>control</a:t>
            </a:r>
            <a:r>
              <a:t> </a:t>
            </a:r>
            <a:r>
              <a:rPr b="0" spc="-5">
                <a:latin typeface="Calibri"/>
                <a:cs typeface="Calibri"/>
              </a:rPr>
              <a:t>adiciona</a:t>
            </a:r>
            <a:r>
              <a:rPr b="0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os </a:t>
            </a:r>
            <a:r>
              <a:rPr b="0" spc="-15">
                <a:latin typeface="Calibri"/>
                <a:cs typeface="Calibri"/>
              </a:rPr>
              <a:t>controles</a:t>
            </a:r>
            <a:r>
              <a:rPr b="0" spc="-20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de</a:t>
            </a:r>
            <a:r>
              <a:rPr b="0">
                <a:latin typeface="Calibri"/>
                <a:cs typeface="Calibri"/>
              </a:rPr>
              <a:t> vídeo </a:t>
            </a:r>
            <a:r>
              <a:rPr b="0" spc="-710">
                <a:latin typeface="Calibri"/>
                <a:cs typeface="Calibri"/>
              </a:rPr>
              <a:t> </a:t>
            </a:r>
            <a:r>
              <a:rPr b="0" spc="-10">
                <a:latin typeface="Calibri"/>
                <a:cs typeface="Calibri"/>
              </a:rPr>
              <a:t>como</a:t>
            </a:r>
            <a:r>
              <a:rPr b="0" spc="-30">
                <a:latin typeface="Calibri"/>
                <a:cs typeface="Calibri"/>
              </a:rPr>
              <a:t> </a:t>
            </a:r>
            <a:r>
              <a:rPr b="0" spc="-60">
                <a:latin typeface="Calibri"/>
                <a:cs typeface="Calibri"/>
              </a:rPr>
              <a:t>play,</a:t>
            </a:r>
            <a:r>
              <a:rPr b="0" spc="20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pause</a:t>
            </a:r>
            <a:r>
              <a:rPr b="0">
                <a:latin typeface="Calibri"/>
                <a:cs typeface="Calibri"/>
              </a:rPr>
              <a:t> e</a:t>
            </a:r>
            <a:r>
              <a:rPr b="0" spc="-5">
                <a:latin typeface="Calibri"/>
                <a:cs typeface="Calibri"/>
              </a:rPr>
              <a:t> som.</a:t>
            </a:r>
          </a:p>
          <a:p>
            <a:pPr marL="20320">
              <a:lnSpc>
                <a:spcPct val="100000"/>
              </a:lnSpc>
              <a:spcBef>
                <a:spcPts val="610"/>
              </a:spcBef>
            </a:pPr>
            <a:r>
              <a:rPr sz="2150" b="0" spc="10">
                <a:latin typeface="Calibri"/>
                <a:cs typeface="Calibri"/>
              </a:rPr>
              <a:t>&lt;</a:t>
            </a:r>
            <a:r>
              <a:rPr sz="2150" b="0">
                <a:latin typeface="Calibri"/>
                <a:cs typeface="Calibri"/>
              </a:rPr>
              <a:t> </a:t>
            </a:r>
            <a:r>
              <a:rPr sz="2150" b="0" spc="5">
                <a:latin typeface="Calibri"/>
                <a:cs typeface="Calibri"/>
              </a:rPr>
              <a:t>video</a:t>
            </a:r>
            <a:r>
              <a:rPr sz="2150" b="0" spc="25">
                <a:latin typeface="Calibri"/>
                <a:cs typeface="Calibri"/>
              </a:rPr>
              <a:t> </a:t>
            </a:r>
            <a:r>
              <a:rPr sz="2150" b="0" spc="10">
                <a:latin typeface="Calibri"/>
                <a:cs typeface="Calibri"/>
              </a:rPr>
              <a:t>width</a:t>
            </a:r>
            <a:r>
              <a:rPr sz="2150" b="0" spc="20">
                <a:latin typeface="Calibri"/>
                <a:cs typeface="Calibri"/>
              </a:rPr>
              <a:t> </a:t>
            </a:r>
            <a:r>
              <a:rPr sz="2150" b="0" spc="5">
                <a:latin typeface="Calibri"/>
                <a:cs typeface="Calibri"/>
              </a:rPr>
              <a:t>="320" </a:t>
            </a:r>
            <a:r>
              <a:rPr sz="2150" b="0">
                <a:latin typeface="Calibri"/>
                <a:cs typeface="Calibri"/>
              </a:rPr>
              <a:t>height</a:t>
            </a:r>
            <a:r>
              <a:rPr sz="2150" b="0" spc="40">
                <a:latin typeface="Calibri"/>
                <a:cs typeface="Calibri"/>
              </a:rPr>
              <a:t> </a:t>
            </a:r>
            <a:r>
              <a:rPr sz="2150" b="0" spc="5">
                <a:latin typeface="Calibri"/>
                <a:cs typeface="Calibri"/>
              </a:rPr>
              <a:t>="240" </a:t>
            </a:r>
            <a:r>
              <a:rPr sz="2150" b="0" spc="-5">
                <a:latin typeface="Calibri"/>
                <a:cs typeface="Calibri"/>
              </a:rPr>
              <a:t>controls</a:t>
            </a:r>
            <a:r>
              <a:rPr sz="2150" b="0" spc="20">
                <a:latin typeface="Calibri"/>
                <a:cs typeface="Calibri"/>
              </a:rPr>
              <a:t> </a:t>
            </a:r>
            <a:r>
              <a:rPr sz="2150" b="0" spc="10">
                <a:latin typeface="Calibri"/>
                <a:cs typeface="Calibri"/>
              </a:rPr>
              <a:t>&gt;</a:t>
            </a:r>
            <a:endParaRPr sz="2150">
              <a:latin typeface="Calibri"/>
              <a:cs typeface="Calibri"/>
            </a:endParaRPr>
          </a:p>
          <a:p>
            <a:pPr marL="934085">
              <a:lnSpc>
                <a:spcPct val="100000"/>
              </a:lnSpc>
              <a:spcBef>
                <a:spcPts val="565"/>
              </a:spcBef>
            </a:pPr>
            <a:r>
              <a:rPr sz="2150" b="0" spc="10">
                <a:latin typeface="Calibri"/>
                <a:cs typeface="Calibri"/>
              </a:rPr>
              <a:t>&lt;</a:t>
            </a:r>
            <a:r>
              <a:rPr sz="2150" b="0" spc="5">
                <a:latin typeface="Calibri"/>
                <a:cs typeface="Calibri"/>
              </a:rPr>
              <a:t> </a:t>
            </a:r>
            <a:r>
              <a:rPr sz="2150" b="0" spc="-5">
                <a:latin typeface="Calibri"/>
                <a:cs typeface="Calibri"/>
              </a:rPr>
              <a:t>source</a:t>
            </a:r>
            <a:r>
              <a:rPr sz="2150" b="0" spc="45">
                <a:latin typeface="Calibri"/>
                <a:cs typeface="Calibri"/>
              </a:rPr>
              <a:t> </a:t>
            </a:r>
            <a:r>
              <a:rPr sz="2150" b="0" spc="-5">
                <a:latin typeface="Calibri"/>
                <a:cs typeface="Calibri"/>
              </a:rPr>
              <a:t>src</a:t>
            </a:r>
            <a:r>
              <a:rPr sz="2150" b="0" spc="15">
                <a:latin typeface="Calibri"/>
                <a:cs typeface="Calibri"/>
              </a:rPr>
              <a:t> </a:t>
            </a:r>
            <a:r>
              <a:rPr sz="2150" b="0" spc="5">
                <a:latin typeface="Calibri"/>
                <a:cs typeface="Calibri"/>
              </a:rPr>
              <a:t>="</a:t>
            </a:r>
            <a:r>
              <a:rPr sz="2150" b="0" spc="15">
                <a:latin typeface="Calibri"/>
                <a:cs typeface="Calibri"/>
              </a:rPr>
              <a:t> </a:t>
            </a:r>
            <a:r>
              <a:rPr sz="2150" b="0">
                <a:latin typeface="Calibri"/>
                <a:cs typeface="Calibri"/>
              </a:rPr>
              <a:t>amostra.mp4"</a:t>
            </a:r>
            <a:r>
              <a:rPr sz="2150" b="0" spc="10">
                <a:latin typeface="Calibri"/>
                <a:cs typeface="Calibri"/>
              </a:rPr>
              <a:t> type</a:t>
            </a:r>
            <a:r>
              <a:rPr sz="2150" b="0" spc="20">
                <a:latin typeface="Calibri"/>
                <a:cs typeface="Calibri"/>
              </a:rPr>
              <a:t> </a:t>
            </a:r>
            <a:r>
              <a:rPr sz="2150" b="0" spc="5">
                <a:latin typeface="Calibri"/>
                <a:cs typeface="Calibri"/>
              </a:rPr>
              <a:t>=" video/</a:t>
            </a:r>
            <a:r>
              <a:rPr sz="2150" b="0" spc="20">
                <a:latin typeface="Calibri"/>
                <a:cs typeface="Calibri"/>
              </a:rPr>
              <a:t> </a:t>
            </a:r>
            <a:r>
              <a:rPr sz="2150" b="0" spc="10">
                <a:latin typeface="Calibri"/>
                <a:cs typeface="Calibri"/>
              </a:rPr>
              <a:t>mp4"</a:t>
            </a:r>
            <a:r>
              <a:rPr sz="2150" b="0" spc="5">
                <a:latin typeface="Calibri"/>
                <a:cs typeface="Calibri"/>
              </a:rPr>
              <a:t> </a:t>
            </a:r>
            <a:r>
              <a:rPr sz="2150" b="0" spc="10">
                <a:latin typeface="Calibri"/>
                <a:cs typeface="Calibri"/>
              </a:rPr>
              <a:t>&gt;</a:t>
            </a:r>
            <a:endParaRPr sz="2150">
              <a:latin typeface="Calibri"/>
              <a:cs typeface="Calibri"/>
            </a:endParaRPr>
          </a:p>
          <a:p>
            <a:pPr marL="934085">
              <a:lnSpc>
                <a:spcPct val="100000"/>
              </a:lnSpc>
              <a:spcBef>
                <a:spcPts val="550"/>
              </a:spcBef>
            </a:pPr>
            <a:r>
              <a:rPr sz="2150" b="0" spc="5">
                <a:latin typeface="Calibri"/>
                <a:cs typeface="Calibri"/>
              </a:rPr>
              <a:t>Seu </a:t>
            </a:r>
            <a:r>
              <a:rPr sz="2150" b="0">
                <a:latin typeface="Calibri"/>
                <a:cs typeface="Calibri"/>
              </a:rPr>
              <a:t>navegador</a:t>
            </a:r>
            <a:r>
              <a:rPr sz="2150" b="0" spc="40">
                <a:latin typeface="Calibri"/>
                <a:cs typeface="Calibri"/>
              </a:rPr>
              <a:t> </a:t>
            </a:r>
            <a:r>
              <a:rPr sz="2150" b="0" spc="5">
                <a:latin typeface="Calibri"/>
                <a:cs typeface="Calibri"/>
              </a:rPr>
              <a:t>não</a:t>
            </a:r>
            <a:r>
              <a:rPr sz="2150" b="0" spc="15">
                <a:latin typeface="Calibri"/>
                <a:cs typeface="Calibri"/>
              </a:rPr>
              <a:t> </a:t>
            </a:r>
            <a:r>
              <a:rPr sz="2150" b="0">
                <a:latin typeface="Calibri"/>
                <a:cs typeface="Calibri"/>
              </a:rPr>
              <a:t>suporta</a:t>
            </a:r>
            <a:r>
              <a:rPr sz="2150" b="0" spc="15">
                <a:latin typeface="Calibri"/>
                <a:cs typeface="Calibri"/>
              </a:rPr>
              <a:t> </a:t>
            </a:r>
            <a:r>
              <a:rPr sz="2150" b="0" spc="10">
                <a:latin typeface="Calibri"/>
                <a:cs typeface="Calibri"/>
              </a:rPr>
              <a:t>o </a:t>
            </a:r>
            <a:r>
              <a:rPr sz="2150" b="0" spc="5">
                <a:latin typeface="Calibri"/>
                <a:cs typeface="Calibri"/>
              </a:rPr>
              <a:t>elemento</a:t>
            </a:r>
            <a:r>
              <a:rPr sz="2150" b="0" spc="20">
                <a:latin typeface="Calibri"/>
                <a:cs typeface="Calibri"/>
              </a:rPr>
              <a:t> </a:t>
            </a:r>
            <a:r>
              <a:rPr sz="2150" b="0" spc="10">
                <a:latin typeface="Calibri"/>
                <a:cs typeface="Calibri"/>
              </a:rPr>
              <a:t>de </a:t>
            </a:r>
            <a:r>
              <a:rPr sz="2150" b="0" spc="5">
                <a:latin typeface="Calibri"/>
                <a:cs typeface="Calibri"/>
              </a:rPr>
              <a:t>vídeo.</a:t>
            </a:r>
            <a:endParaRPr sz="2150">
              <a:latin typeface="Calibri"/>
              <a:cs typeface="Calibri"/>
            </a:endParaRPr>
          </a:p>
          <a:p>
            <a:pPr marL="20320">
              <a:lnSpc>
                <a:spcPct val="100000"/>
              </a:lnSpc>
              <a:spcBef>
                <a:spcPts val="555"/>
              </a:spcBef>
            </a:pPr>
            <a:r>
              <a:rPr sz="2150" b="0" spc="5">
                <a:latin typeface="Calibri"/>
                <a:cs typeface="Calibri"/>
              </a:rPr>
              <a:t>&lt;/video&gt;</a:t>
            </a:r>
            <a:endParaRPr sz="21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5515" y="4378071"/>
            <a:ext cx="2383536" cy="19065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237" y="2843690"/>
            <a:ext cx="7620000" cy="114206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038" y="461899"/>
            <a:ext cx="3960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5">
                <a:latin typeface="Calibri"/>
                <a:cs typeface="Calibri"/>
              </a:rPr>
              <a:t>Atividade</a:t>
            </a:r>
            <a:r>
              <a:rPr b="0" spc="-25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De</a:t>
            </a:r>
            <a:r>
              <a:rPr b="0" spc="-30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Sala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30" y="1607946"/>
            <a:ext cx="728281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>
                <a:latin typeface="Calibri"/>
                <a:cs typeface="Calibri"/>
              </a:rPr>
              <a:t>Criar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um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formulário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com </a:t>
            </a:r>
            <a:r>
              <a:rPr sz="3200" spc="-5">
                <a:latin typeface="Calibri"/>
                <a:cs typeface="Calibri"/>
              </a:rPr>
              <a:t>no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mínimo</a:t>
            </a:r>
            <a:r>
              <a:rPr sz="3200" spc="2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1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dos </a:t>
            </a:r>
            <a:r>
              <a:rPr sz="3200" spc="-71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novos </a:t>
            </a:r>
            <a:r>
              <a:rPr sz="3200" spc="-5">
                <a:latin typeface="Calibri"/>
                <a:cs typeface="Calibri"/>
              </a:rPr>
              <a:t>tipos </a:t>
            </a:r>
            <a:r>
              <a:rPr sz="3200">
                <a:latin typeface="Calibri"/>
                <a:cs typeface="Calibri"/>
              </a:rPr>
              <a:t>e </a:t>
            </a:r>
            <a:r>
              <a:rPr sz="3200" spc="-15">
                <a:latin typeface="Calibri"/>
                <a:cs typeface="Calibri"/>
              </a:rPr>
              <a:t>recursos </a:t>
            </a:r>
            <a:r>
              <a:rPr sz="3200" spc="-5">
                <a:latin typeface="Calibri"/>
                <a:cs typeface="Calibri"/>
              </a:rPr>
              <a:t>de campos do 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HTML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5.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453" y="461899"/>
            <a:ext cx="2642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75">
                <a:latin typeface="Calibri"/>
                <a:cs typeface="Calibri"/>
              </a:rPr>
              <a:t>R</a:t>
            </a:r>
            <a:r>
              <a:rPr b="0" spc="-35">
                <a:latin typeface="Calibri"/>
                <a:cs typeface="Calibri"/>
              </a:rPr>
              <a:t>e</a:t>
            </a:r>
            <a:r>
              <a:rPr b="0" spc="-110">
                <a:latin typeface="Calibri"/>
                <a:cs typeface="Calibri"/>
              </a:rPr>
              <a:t>f</a:t>
            </a:r>
            <a:r>
              <a:rPr b="0">
                <a:latin typeface="Calibri"/>
                <a:cs typeface="Calibri"/>
              </a:rPr>
              <a:t>e</a:t>
            </a:r>
            <a:r>
              <a:rPr b="0" spc="-60">
                <a:latin typeface="Calibri"/>
                <a:cs typeface="Calibri"/>
              </a:rPr>
              <a:t>r</a:t>
            </a:r>
            <a:r>
              <a:rPr b="0">
                <a:latin typeface="Calibri"/>
                <a:cs typeface="Calibri"/>
              </a:rPr>
              <a:t>ências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30" y="1607946"/>
            <a:ext cx="723773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>
                <a:latin typeface="Calibri"/>
                <a:cs typeface="Calibri"/>
              </a:rPr>
              <a:t>Frasson,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Rosicléia.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25">
                <a:latin typeface="Calibri"/>
                <a:cs typeface="Calibri"/>
              </a:rPr>
              <a:t>Java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 spc="-20">
                <a:latin typeface="Calibri"/>
                <a:cs typeface="Calibri"/>
              </a:rPr>
              <a:t>para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web</a:t>
            </a:r>
            <a:r>
              <a:rPr sz="3200" spc="-2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na 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20">
                <a:latin typeface="Calibri"/>
                <a:cs typeface="Calibri"/>
              </a:rPr>
              <a:t>prática: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Construindo</a:t>
            </a:r>
            <a:r>
              <a:rPr sz="3200" spc="4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aplicações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utilizando </a:t>
            </a:r>
            <a:r>
              <a:rPr sz="3200" spc="-705">
                <a:latin typeface="Calibri"/>
                <a:cs typeface="Calibri"/>
              </a:rPr>
              <a:t> </a:t>
            </a:r>
            <a:r>
              <a:rPr sz="3200" spc="-80">
                <a:latin typeface="Calibri"/>
                <a:cs typeface="Calibri"/>
              </a:rPr>
              <a:t>JSF,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 spc="-80">
                <a:latin typeface="Calibri"/>
                <a:cs typeface="Calibri"/>
              </a:rPr>
              <a:t>JPA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e</a:t>
            </a:r>
            <a:r>
              <a:rPr sz="3200" spc="-2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Primefaces.</a:t>
            </a:r>
            <a:r>
              <a:rPr sz="3200" spc="-15">
                <a:latin typeface="Calibri"/>
                <a:cs typeface="Calibri"/>
              </a:rPr>
              <a:t> Edição</a:t>
            </a:r>
            <a:r>
              <a:rPr sz="3200">
                <a:latin typeface="Calibri"/>
                <a:cs typeface="Calibri"/>
              </a:rPr>
              <a:t> do</a:t>
            </a:r>
            <a:r>
              <a:rPr sz="3200" spc="-5">
                <a:latin typeface="Calibri"/>
                <a:cs typeface="Calibri"/>
              </a:rPr>
              <a:t> Kindle.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9841" y="461899"/>
            <a:ext cx="100456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45">
                <a:latin typeface="Calibri"/>
                <a:cs typeface="Calibri"/>
              </a:rPr>
              <a:t>T</a:t>
            </a:r>
            <a:r>
              <a:rPr b="0">
                <a:latin typeface="Calibri"/>
                <a:cs typeface="Calibri"/>
              </a:rPr>
              <a:t>ags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7903209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>
                <a:latin typeface="Calibri"/>
                <a:cs typeface="Calibri"/>
              </a:rPr>
              <a:t>&lt;input&gt;:</a:t>
            </a:r>
            <a:r>
              <a:rPr sz="3200" spc="3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ag </a:t>
            </a:r>
            <a:r>
              <a:rPr sz="3200" spc="-10">
                <a:latin typeface="Calibri"/>
                <a:cs typeface="Calibri"/>
              </a:rPr>
              <a:t>com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a </a:t>
            </a:r>
            <a:r>
              <a:rPr sz="3200" spc="-5">
                <a:latin typeface="Calibri"/>
                <a:cs typeface="Calibri"/>
              </a:rPr>
              <a:t>qual</a:t>
            </a:r>
            <a:r>
              <a:rPr sz="3200" spc="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podemos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criar </a:t>
            </a:r>
            <a:r>
              <a:rPr sz="3200" spc="-10">
                <a:latin typeface="Calibri"/>
                <a:cs typeface="Calibri"/>
              </a:rPr>
              <a:t>vários </a:t>
            </a:r>
            <a:r>
              <a:rPr sz="3200" spc="-5">
                <a:latin typeface="Calibri"/>
                <a:cs typeface="Calibri"/>
              </a:rPr>
              <a:t> tipos</a:t>
            </a:r>
            <a:r>
              <a:rPr sz="3200" spc="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de campos de </a:t>
            </a:r>
            <a:r>
              <a:rPr sz="3200" spc="-15">
                <a:latin typeface="Calibri"/>
                <a:cs typeface="Calibri"/>
              </a:rPr>
              <a:t>entrada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alterando</a:t>
            </a:r>
            <a:r>
              <a:rPr sz="3200" spc="-5">
                <a:latin typeface="Calibri"/>
                <a:cs typeface="Calibri"/>
              </a:rPr>
              <a:t> apenas </a:t>
            </a:r>
            <a:r>
              <a:rPr sz="3200" spc="-70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o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atributo</a:t>
            </a:r>
            <a:r>
              <a:rPr sz="3200" spc="35">
                <a:latin typeface="Calibri"/>
                <a:cs typeface="Calibri"/>
              </a:rPr>
              <a:t> </a:t>
            </a:r>
            <a:r>
              <a:rPr sz="3200" b="1" i="1">
                <a:latin typeface="Calibri"/>
                <a:cs typeface="Calibri"/>
              </a:rPr>
              <a:t>type</a:t>
            </a:r>
            <a:endParaRPr sz="3200">
              <a:latin typeface="Calibri"/>
              <a:cs typeface="Calibri"/>
            </a:endParaRPr>
          </a:p>
          <a:p>
            <a:pPr marL="355600" marR="477520" indent="-34353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  <a:tab pos="356235" algn="l"/>
                <a:tab pos="1397635" algn="l"/>
              </a:tabLst>
            </a:pPr>
            <a:r>
              <a:rPr sz="3200" b="1" i="1">
                <a:latin typeface="Calibri"/>
                <a:cs typeface="Calibri"/>
              </a:rPr>
              <a:t>type:	</a:t>
            </a:r>
            <a:r>
              <a:rPr sz="3200" spc="-10">
                <a:latin typeface="Calibri"/>
                <a:cs typeface="Calibri"/>
              </a:rPr>
              <a:t>serve</a:t>
            </a:r>
            <a:r>
              <a:rPr sz="3200" spc="-5">
                <a:latin typeface="Calibri"/>
                <a:cs typeface="Calibri"/>
              </a:rPr>
              <a:t> </a:t>
            </a:r>
            <a:r>
              <a:rPr sz="3200" spc="-20">
                <a:latin typeface="Calibri"/>
                <a:cs typeface="Calibri"/>
              </a:rPr>
              <a:t>para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20">
                <a:latin typeface="Calibri"/>
                <a:cs typeface="Calibri"/>
              </a:rPr>
              <a:t>informar</a:t>
            </a:r>
            <a:r>
              <a:rPr sz="3200" spc="2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o</a:t>
            </a:r>
            <a:r>
              <a:rPr sz="3200" spc="-5">
                <a:latin typeface="Calibri"/>
                <a:cs typeface="Calibri"/>
              </a:rPr>
              <a:t> tipo</a:t>
            </a:r>
            <a:r>
              <a:rPr sz="3200" spc="1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de campo </a:t>
            </a:r>
            <a:r>
              <a:rPr sz="3200" spc="-705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que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desejamos criar</a:t>
            </a:r>
            <a:endParaRPr sz="3200">
              <a:latin typeface="Calibri"/>
              <a:cs typeface="Calibri"/>
            </a:endParaRPr>
          </a:p>
          <a:p>
            <a:pPr marL="355600" marR="19177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i="1">
                <a:latin typeface="Calibri"/>
                <a:cs typeface="Calibri"/>
              </a:rPr>
              <a:t>name</a:t>
            </a:r>
            <a:r>
              <a:rPr sz="3200" b="1" i="1" spc="-1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:</a:t>
            </a:r>
            <a:r>
              <a:rPr sz="3200" spc="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usado pelos </a:t>
            </a:r>
            <a:r>
              <a:rPr sz="3200" spc="-15">
                <a:latin typeface="Calibri"/>
                <a:cs typeface="Calibri"/>
              </a:rPr>
              <a:t>programas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que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15">
                <a:latin typeface="Calibri"/>
                <a:cs typeface="Calibri"/>
              </a:rPr>
              <a:t>receberá </a:t>
            </a:r>
            <a:r>
              <a:rPr sz="3200" spc="-7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os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dados</a:t>
            </a:r>
            <a:r>
              <a:rPr sz="3200">
                <a:latin typeface="Calibri"/>
                <a:cs typeface="Calibri"/>
              </a:rPr>
              <a:t> </a:t>
            </a:r>
            <a:r>
              <a:rPr sz="3200" spc="-5">
                <a:latin typeface="Calibri"/>
                <a:cs typeface="Calibri"/>
              </a:rPr>
              <a:t>do </a:t>
            </a:r>
            <a:r>
              <a:rPr sz="3200" spc="-15">
                <a:latin typeface="Calibri"/>
                <a:cs typeface="Calibri"/>
              </a:rPr>
              <a:t>formulário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9841" y="461899"/>
            <a:ext cx="100456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45">
                <a:latin typeface="Calibri"/>
                <a:cs typeface="Calibri"/>
              </a:rPr>
              <a:t>T</a:t>
            </a:r>
            <a:r>
              <a:rPr b="0">
                <a:latin typeface="Calibri"/>
                <a:cs typeface="Calibri"/>
              </a:rPr>
              <a:t>ags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07355"/>
            <a:ext cx="7875905" cy="38601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i="1" spc="-15">
                <a:latin typeface="Calibri"/>
                <a:cs typeface="Calibri"/>
              </a:rPr>
              <a:t>Atributos:</a:t>
            </a:r>
            <a:endParaRPr sz="3200">
              <a:latin typeface="Calibri"/>
              <a:cs typeface="Calibri"/>
            </a:endParaRPr>
          </a:p>
          <a:p>
            <a:pPr marL="756285" marR="47942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b="1" i="1" spc="-10">
                <a:latin typeface="Calibri"/>
                <a:cs typeface="Calibri"/>
              </a:rPr>
              <a:t>size </a:t>
            </a:r>
            <a:r>
              <a:rPr sz="2800" spc="-5">
                <a:latin typeface="Calibri"/>
                <a:cs typeface="Calibri"/>
              </a:rPr>
              <a:t>–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define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 </a:t>
            </a:r>
            <a:r>
              <a:rPr sz="2800" spc="-10">
                <a:latin typeface="Calibri"/>
                <a:cs typeface="Calibri"/>
              </a:rPr>
              <a:t>tamanho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do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campo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da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caixa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de </a:t>
            </a:r>
            <a:r>
              <a:rPr sz="2800" spc="-615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texto</a:t>
            </a:r>
            <a:r>
              <a:rPr sz="2800" spc="-10">
                <a:latin typeface="Calibri"/>
                <a:cs typeface="Calibri"/>
              </a:rPr>
              <a:t> que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será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exibido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pelo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navegador;</a:t>
            </a:r>
            <a:endParaRPr sz="2800">
              <a:latin typeface="Calibri"/>
              <a:cs typeface="Calibri"/>
            </a:endParaRPr>
          </a:p>
          <a:p>
            <a:pPr marL="756285" marR="628650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b="1" i="1" spc="-10">
                <a:latin typeface="Calibri"/>
                <a:cs typeface="Calibri"/>
              </a:rPr>
              <a:t>maxlength</a:t>
            </a:r>
            <a:r>
              <a:rPr sz="2800" b="1" i="1" spc="3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–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define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 </a:t>
            </a:r>
            <a:r>
              <a:rPr sz="2800" spc="-10">
                <a:latin typeface="Calibri"/>
                <a:cs typeface="Calibri"/>
              </a:rPr>
              <a:t>quantidade</a:t>
            </a:r>
            <a:r>
              <a:rPr sz="2800" spc="4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máxima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de </a:t>
            </a:r>
            <a:r>
              <a:rPr sz="2800" spc="-62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caracteres</a:t>
            </a:r>
            <a:r>
              <a:rPr sz="2800" spc="-1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permitida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no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campo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de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texto;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b="1" i="1" spc="-10">
                <a:latin typeface="Calibri"/>
                <a:cs typeface="Calibri"/>
              </a:rPr>
              <a:t>value</a:t>
            </a:r>
            <a:r>
              <a:rPr sz="2800" b="1" i="1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–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é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utilizado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quando</a:t>
            </a:r>
            <a:r>
              <a:rPr sz="2800" spc="4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há </a:t>
            </a:r>
            <a:r>
              <a:rPr sz="2800" spc="-10">
                <a:latin typeface="Calibri"/>
                <a:cs typeface="Calibri"/>
              </a:rPr>
              <a:t>necessidade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de </a:t>
            </a:r>
            <a:r>
              <a:rPr sz="2800" spc="-10">
                <a:latin typeface="Calibri"/>
                <a:cs typeface="Calibri"/>
              </a:rPr>
              <a:t>se 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pré-definir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um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25">
                <a:latin typeface="Calibri"/>
                <a:cs typeface="Calibri"/>
              </a:rPr>
              <a:t>texto</a:t>
            </a:r>
            <a:r>
              <a:rPr sz="2800" spc="-5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para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o </a:t>
            </a:r>
            <a:r>
              <a:rPr sz="2800" spc="-15">
                <a:latin typeface="Calibri"/>
                <a:cs typeface="Calibri"/>
              </a:rPr>
              <a:t>campo,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podendo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20">
                <a:latin typeface="Calibri"/>
                <a:cs typeface="Calibri"/>
              </a:rPr>
              <a:t>este </a:t>
            </a:r>
            <a:r>
              <a:rPr sz="2800" spc="-62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valor </a:t>
            </a:r>
            <a:r>
              <a:rPr sz="2800" spc="-15">
                <a:latin typeface="Calibri"/>
                <a:cs typeface="Calibri"/>
              </a:rPr>
              <a:t>normalmente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ser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alterado</a:t>
            </a:r>
            <a:r>
              <a:rPr sz="2800" spc="-1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pelo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usuário.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0994" y="461899"/>
            <a:ext cx="23780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20">
                <a:latin typeface="Calibri"/>
                <a:cs typeface="Calibri"/>
              </a:rPr>
              <a:t>Text</a:t>
            </a:r>
            <a:r>
              <a:rPr b="0" spc="-60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Fields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7700" y="1921764"/>
            <a:ext cx="7912734" cy="4101465"/>
            <a:chOff x="647700" y="1921764"/>
            <a:chExt cx="7912734" cy="4101465"/>
          </a:xfrm>
        </p:grpSpPr>
        <p:sp>
          <p:nvSpPr>
            <p:cNvPr id="4" name="object 4"/>
            <p:cNvSpPr/>
            <p:nvPr/>
          </p:nvSpPr>
          <p:spPr>
            <a:xfrm>
              <a:off x="652272" y="1926336"/>
              <a:ext cx="7903845" cy="4091940"/>
            </a:xfrm>
            <a:custGeom>
              <a:avLst/>
              <a:gdLst/>
              <a:ahLst/>
              <a:cxnLst/>
              <a:rect l="l" t="t" r="r" b="b"/>
              <a:pathLst>
                <a:path w="7903845" h="4091940">
                  <a:moveTo>
                    <a:pt x="7903464" y="0"/>
                  </a:moveTo>
                  <a:lnTo>
                    <a:pt x="0" y="0"/>
                  </a:lnTo>
                  <a:lnTo>
                    <a:pt x="0" y="4091940"/>
                  </a:lnTo>
                  <a:lnTo>
                    <a:pt x="7903464" y="4091940"/>
                  </a:lnTo>
                  <a:lnTo>
                    <a:pt x="790346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2272" y="1926336"/>
              <a:ext cx="7903845" cy="4091940"/>
            </a:xfrm>
            <a:custGeom>
              <a:avLst/>
              <a:gdLst/>
              <a:ahLst/>
              <a:cxnLst/>
              <a:rect l="l" t="t" r="r" b="b"/>
              <a:pathLst>
                <a:path w="7903845" h="4091940">
                  <a:moveTo>
                    <a:pt x="0" y="4091940"/>
                  </a:moveTo>
                  <a:lnTo>
                    <a:pt x="7903464" y="4091940"/>
                  </a:lnTo>
                  <a:lnTo>
                    <a:pt x="7903464" y="0"/>
                  </a:lnTo>
                  <a:lnTo>
                    <a:pt x="0" y="0"/>
                  </a:lnTo>
                  <a:lnTo>
                    <a:pt x="0" y="409194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1316" y="1911858"/>
            <a:ext cx="7637780" cy="32943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950"/>
              </a:lnSpc>
              <a:spcBef>
                <a:spcPts val="90"/>
              </a:spcBef>
            </a:pPr>
            <a:r>
              <a:rPr sz="2550" spc="-10">
                <a:solidFill>
                  <a:srgbClr val="C0504D"/>
                </a:solidFill>
                <a:latin typeface="Calibri"/>
                <a:cs typeface="Calibri"/>
              </a:rPr>
              <a:t>&lt;html&gt;</a:t>
            </a:r>
            <a:endParaRPr sz="255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  <a:spcBef>
                <a:spcPts val="5"/>
              </a:spcBef>
            </a:pPr>
            <a:r>
              <a:rPr sz="2550" spc="-10">
                <a:solidFill>
                  <a:srgbClr val="C0504D"/>
                </a:solidFill>
                <a:latin typeface="Calibri"/>
                <a:cs typeface="Calibri"/>
              </a:rPr>
              <a:t>&lt;body&gt;</a:t>
            </a:r>
            <a:endParaRPr sz="2550">
              <a:latin typeface="Calibri"/>
              <a:cs typeface="Calibri"/>
            </a:endParaRPr>
          </a:p>
          <a:p>
            <a:pPr marL="12700">
              <a:lnSpc>
                <a:spcPts val="2835"/>
              </a:lnSpc>
            </a:pPr>
            <a:r>
              <a:rPr sz="2550" spc="-15">
                <a:solidFill>
                  <a:srgbClr val="008000"/>
                </a:solidFill>
                <a:latin typeface="Calibri"/>
                <a:cs typeface="Calibri"/>
              </a:rPr>
              <a:t>&lt;form</a:t>
            </a:r>
            <a:r>
              <a:rPr sz="2550" spc="-7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5">
                <a:solidFill>
                  <a:srgbClr val="008000"/>
                </a:solidFill>
                <a:latin typeface="Calibri"/>
                <a:cs typeface="Calibri"/>
              </a:rPr>
              <a:t>action=""&gt;</a:t>
            </a:r>
            <a:endParaRPr sz="2550">
              <a:latin typeface="Calibri"/>
              <a:cs typeface="Calibri"/>
            </a:endParaRPr>
          </a:p>
          <a:p>
            <a:pPr marL="12700" marR="5080">
              <a:lnSpc>
                <a:spcPts val="2830"/>
              </a:lnSpc>
              <a:spcBef>
                <a:spcPts val="170"/>
              </a:spcBef>
            </a:pPr>
            <a:r>
              <a:rPr sz="2550" spc="-20">
                <a:latin typeface="Calibri"/>
                <a:cs typeface="Calibri"/>
              </a:rPr>
              <a:t>First </a:t>
            </a:r>
            <a:r>
              <a:rPr sz="2550" spc="-10">
                <a:latin typeface="Calibri"/>
                <a:cs typeface="Calibri"/>
              </a:rPr>
              <a:t>name: 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&lt;input </a:t>
            </a:r>
            <a:r>
              <a:rPr sz="2550" spc="-15">
                <a:solidFill>
                  <a:srgbClr val="008000"/>
                </a:solidFill>
                <a:latin typeface="Calibri"/>
                <a:cs typeface="Calibri"/>
              </a:rPr>
              <a:t>type="text" 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name="firstname" </a:t>
            </a:r>
            <a:r>
              <a:rPr sz="2550" spc="-5">
                <a:solidFill>
                  <a:srgbClr val="008000"/>
                </a:solidFill>
                <a:latin typeface="Calibri"/>
                <a:cs typeface="Calibri"/>
              </a:rPr>
              <a:t>/&gt;&lt;br /&gt; </a:t>
            </a:r>
            <a:r>
              <a:rPr sz="2550" spc="-56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10">
                <a:latin typeface="Calibri"/>
                <a:cs typeface="Calibri"/>
              </a:rPr>
              <a:t>Last</a:t>
            </a:r>
            <a:r>
              <a:rPr sz="2550" spc="-40">
                <a:latin typeface="Calibri"/>
                <a:cs typeface="Calibri"/>
              </a:rPr>
              <a:t> </a:t>
            </a:r>
            <a:r>
              <a:rPr sz="2550" spc="-10">
                <a:latin typeface="Calibri"/>
                <a:cs typeface="Calibri"/>
              </a:rPr>
              <a:t>name:</a:t>
            </a:r>
            <a:r>
              <a:rPr sz="2550" spc="-5">
                <a:latin typeface="Calibri"/>
                <a:cs typeface="Calibri"/>
              </a:rPr>
              <a:t> 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&lt;input</a:t>
            </a:r>
            <a:r>
              <a:rPr sz="2550" spc="-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15">
                <a:solidFill>
                  <a:srgbClr val="008000"/>
                </a:solidFill>
                <a:latin typeface="Calibri"/>
                <a:cs typeface="Calibri"/>
              </a:rPr>
              <a:t>type="text"</a:t>
            </a:r>
            <a:r>
              <a:rPr sz="2550" spc="-4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name="lastname"</a:t>
            </a:r>
            <a:r>
              <a:rPr sz="2550" spc="-4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/&gt;</a:t>
            </a:r>
            <a:endParaRPr sz="2550">
              <a:latin typeface="Calibri"/>
              <a:cs typeface="Calibri"/>
            </a:endParaRPr>
          </a:p>
          <a:p>
            <a:pPr marL="12700">
              <a:lnSpc>
                <a:spcPts val="2780"/>
              </a:lnSpc>
            </a:pPr>
            <a:r>
              <a:rPr sz="2550" spc="-15">
                <a:solidFill>
                  <a:srgbClr val="008000"/>
                </a:solidFill>
                <a:latin typeface="Calibri"/>
                <a:cs typeface="Calibri"/>
              </a:rPr>
              <a:t>&lt;/form&gt;</a:t>
            </a:r>
            <a:endParaRPr sz="2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 marR="142240">
              <a:lnSpc>
                <a:spcPts val="2830"/>
              </a:lnSpc>
            </a:pP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&lt;p&gt;&lt;b&gt;</a:t>
            </a:r>
            <a:r>
              <a:rPr sz="2550" spc="-10">
                <a:latin typeface="Calibri"/>
                <a:cs typeface="Calibri"/>
              </a:rPr>
              <a:t>Note:</a:t>
            </a:r>
            <a:r>
              <a:rPr sz="2550" spc="-10">
                <a:solidFill>
                  <a:srgbClr val="008000"/>
                </a:solidFill>
                <a:latin typeface="Calibri"/>
                <a:cs typeface="Calibri"/>
              </a:rPr>
              <a:t>&lt;/b&gt; </a:t>
            </a:r>
            <a:r>
              <a:rPr sz="2550" spc="-10">
                <a:latin typeface="Calibri"/>
                <a:cs typeface="Calibri"/>
              </a:rPr>
              <a:t>The </a:t>
            </a:r>
            <a:r>
              <a:rPr sz="2550" spc="-20">
                <a:latin typeface="Calibri"/>
                <a:cs typeface="Calibri"/>
              </a:rPr>
              <a:t>form </a:t>
            </a:r>
            <a:r>
              <a:rPr sz="2550" spc="-5">
                <a:latin typeface="Calibri"/>
                <a:cs typeface="Calibri"/>
              </a:rPr>
              <a:t>itself is </a:t>
            </a:r>
            <a:r>
              <a:rPr sz="2550" spc="-10">
                <a:latin typeface="Calibri"/>
                <a:cs typeface="Calibri"/>
              </a:rPr>
              <a:t>not </a:t>
            </a:r>
            <a:r>
              <a:rPr sz="2550" spc="-5">
                <a:latin typeface="Calibri"/>
                <a:cs typeface="Calibri"/>
              </a:rPr>
              <a:t>visible. Also </a:t>
            </a:r>
            <a:r>
              <a:rPr sz="2550" spc="-15">
                <a:latin typeface="Calibri"/>
                <a:cs typeface="Calibri"/>
              </a:rPr>
              <a:t>note </a:t>
            </a:r>
            <a:r>
              <a:rPr sz="2550" spc="-10">
                <a:latin typeface="Calibri"/>
                <a:cs typeface="Calibri"/>
              </a:rPr>
              <a:t> that</a:t>
            </a:r>
            <a:r>
              <a:rPr sz="2550" spc="-15">
                <a:latin typeface="Calibri"/>
                <a:cs typeface="Calibri"/>
              </a:rPr>
              <a:t> </a:t>
            </a:r>
            <a:r>
              <a:rPr sz="2550" spc="-5">
                <a:latin typeface="Calibri"/>
                <a:cs typeface="Calibri"/>
              </a:rPr>
              <a:t>the </a:t>
            </a:r>
            <a:r>
              <a:rPr sz="2550" spc="-20">
                <a:latin typeface="Calibri"/>
                <a:cs typeface="Calibri"/>
              </a:rPr>
              <a:t>default</a:t>
            </a:r>
            <a:r>
              <a:rPr sz="2550">
                <a:latin typeface="Calibri"/>
                <a:cs typeface="Calibri"/>
              </a:rPr>
              <a:t> </a:t>
            </a:r>
            <a:r>
              <a:rPr sz="2550" spc="-5">
                <a:latin typeface="Calibri"/>
                <a:cs typeface="Calibri"/>
              </a:rPr>
              <a:t>width of</a:t>
            </a:r>
            <a:r>
              <a:rPr sz="2550" spc="-15">
                <a:latin typeface="Calibri"/>
                <a:cs typeface="Calibri"/>
              </a:rPr>
              <a:t> </a:t>
            </a:r>
            <a:r>
              <a:rPr sz="2550" spc="-5">
                <a:latin typeface="Calibri"/>
                <a:cs typeface="Calibri"/>
              </a:rPr>
              <a:t>a</a:t>
            </a:r>
            <a:r>
              <a:rPr sz="2550">
                <a:latin typeface="Calibri"/>
                <a:cs typeface="Calibri"/>
              </a:rPr>
              <a:t> </a:t>
            </a:r>
            <a:r>
              <a:rPr sz="2550" spc="-20">
                <a:latin typeface="Calibri"/>
                <a:cs typeface="Calibri"/>
              </a:rPr>
              <a:t>text</a:t>
            </a:r>
            <a:r>
              <a:rPr sz="2550" spc="-25">
                <a:latin typeface="Calibri"/>
                <a:cs typeface="Calibri"/>
              </a:rPr>
              <a:t> </a:t>
            </a:r>
            <a:r>
              <a:rPr sz="2550" spc="-10">
                <a:latin typeface="Calibri"/>
                <a:cs typeface="Calibri"/>
              </a:rPr>
              <a:t>field</a:t>
            </a:r>
            <a:r>
              <a:rPr sz="2550" spc="-5">
                <a:latin typeface="Calibri"/>
                <a:cs typeface="Calibri"/>
              </a:rPr>
              <a:t> is</a:t>
            </a:r>
            <a:r>
              <a:rPr sz="2550" spc="5">
                <a:latin typeface="Calibri"/>
                <a:cs typeface="Calibri"/>
              </a:rPr>
              <a:t> </a:t>
            </a:r>
            <a:r>
              <a:rPr sz="2550" spc="-15">
                <a:latin typeface="Calibri"/>
                <a:cs typeface="Calibri"/>
              </a:rPr>
              <a:t>20</a:t>
            </a:r>
            <a:r>
              <a:rPr sz="2550" spc="-5">
                <a:latin typeface="Calibri"/>
                <a:cs typeface="Calibri"/>
              </a:rPr>
              <a:t> </a:t>
            </a:r>
            <a:r>
              <a:rPr sz="2550" spc="-15">
                <a:latin typeface="Calibri"/>
                <a:cs typeface="Calibri"/>
              </a:rPr>
              <a:t>characters.</a:t>
            </a:r>
            <a:r>
              <a:rPr sz="2550" spc="-15">
                <a:solidFill>
                  <a:srgbClr val="008000"/>
                </a:solidFill>
                <a:latin typeface="Calibri"/>
                <a:cs typeface="Calibri"/>
              </a:rPr>
              <a:t>&lt;/p&gt;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316" y="5233542"/>
            <a:ext cx="1128395" cy="70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05"/>
              </a:lnSpc>
            </a:pPr>
            <a:r>
              <a:rPr sz="2550" spc="-10">
                <a:solidFill>
                  <a:srgbClr val="C0504D"/>
                </a:solidFill>
                <a:latin typeface="Calibri"/>
                <a:cs typeface="Calibri"/>
              </a:rPr>
              <a:t>&lt;/body&gt;</a:t>
            </a:r>
            <a:endParaRPr sz="2550">
              <a:latin typeface="Calibri"/>
              <a:cs typeface="Calibri"/>
            </a:endParaRPr>
          </a:p>
          <a:p>
            <a:pPr marL="12700">
              <a:lnSpc>
                <a:spcPts val="2945"/>
              </a:lnSpc>
            </a:pPr>
            <a:r>
              <a:rPr sz="2550" spc="-10">
                <a:solidFill>
                  <a:srgbClr val="C0504D"/>
                </a:solidFill>
                <a:latin typeface="Calibri"/>
                <a:cs typeface="Calibri"/>
              </a:rPr>
              <a:t>&lt;/html&gt;</a:t>
            </a:r>
            <a:endParaRPr sz="2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0994" y="461899"/>
            <a:ext cx="23780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20">
                <a:latin typeface="Calibri"/>
                <a:cs typeface="Calibri"/>
              </a:rPr>
              <a:t>Text</a:t>
            </a:r>
            <a:r>
              <a:rPr b="0" spc="-60">
                <a:latin typeface="Calibri"/>
                <a:cs typeface="Calibri"/>
              </a:rPr>
              <a:t> </a:t>
            </a:r>
            <a:r>
              <a:rPr b="0" spc="-5">
                <a:latin typeface="Calibri"/>
                <a:cs typeface="Calibri"/>
              </a:rPr>
              <a:t>Fields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7897" y="1714848"/>
            <a:ext cx="7620000" cy="5143500"/>
            <a:chOff x="747897" y="1714848"/>
            <a:chExt cx="762000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897" y="1714848"/>
              <a:ext cx="7619630" cy="8093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2783" y="2520694"/>
              <a:ext cx="4218432" cy="43373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3575E93D1CE24AAD7389285532E21E" ma:contentTypeVersion="4" ma:contentTypeDescription="Create a new document." ma:contentTypeScope="" ma:versionID="c2c55781975043d67a8bda60825e6691">
  <xsd:schema xmlns:xsd="http://www.w3.org/2001/XMLSchema" xmlns:xs="http://www.w3.org/2001/XMLSchema" xmlns:p="http://schemas.microsoft.com/office/2006/metadata/properties" xmlns:ns2="49ed2c80-cd5d-4dde-8b92-cace36e658b2" xmlns:ns3="d3732070-d959-45fd-aefe-649b30aafde7" targetNamespace="http://schemas.microsoft.com/office/2006/metadata/properties" ma:root="true" ma:fieldsID="c538426fc3971be0def9de1123d3682c" ns2:_="" ns3:_="">
    <xsd:import namespace="49ed2c80-cd5d-4dde-8b92-cace36e658b2"/>
    <xsd:import namespace="d3732070-d959-45fd-aefe-649b30aafd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d2c80-cd5d-4dde-8b92-cace36e658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732070-d959-45fd-aefe-649b30aafd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1F5EE-E7EE-40B1-B8E1-86D79244FF83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9EA7CBE-3A97-4192-A412-5D3588016358}">
  <ds:schemaRefs>
    <ds:schemaRef ds:uri="49ed2c80-cd5d-4dde-8b92-cace36e658b2"/>
    <ds:schemaRef ds:uri="d3732070-d959-45fd-aefe-649b30aafde7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DDD25F-639C-4557-9ED7-1F38672703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Apresentação na tela (4:3)</PresentationFormat>
  <Slides>51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2" baseType="lpstr">
      <vt:lpstr>Office Theme</vt:lpstr>
      <vt:lpstr>Desenvolvimento de Aplicações  para Internet</vt:lpstr>
      <vt:lpstr>Formulários e HTML5</vt:lpstr>
      <vt:lpstr>Formulários</vt:lpstr>
      <vt:lpstr>HTML Forms</vt:lpstr>
      <vt:lpstr>Apresentação do PowerPoint</vt:lpstr>
      <vt:lpstr>Tags</vt:lpstr>
      <vt:lpstr>Tags</vt:lpstr>
      <vt:lpstr>Text Fields</vt:lpstr>
      <vt:lpstr>Text Fields</vt:lpstr>
      <vt:lpstr>Password Fields</vt:lpstr>
      <vt:lpstr>Password Fields</vt:lpstr>
      <vt:lpstr>Submit Button</vt:lpstr>
      <vt:lpstr>Submit Button</vt:lpstr>
      <vt:lpstr>Exercício</vt:lpstr>
      <vt:lpstr>Radio Buttons</vt:lpstr>
      <vt:lpstr>Radio Buttons</vt:lpstr>
      <vt:lpstr>ComboxBox</vt:lpstr>
      <vt:lpstr>CheckBoxes</vt:lpstr>
      <vt:lpstr>CheckBoxes</vt:lpstr>
      <vt:lpstr>TextArea</vt:lpstr>
      <vt:lpstr>&lt;label&gt;, &lt;fieldset&gt; e &lt;legend&gt;</vt:lpstr>
      <vt:lpstr>&lt;label&gt;, &lt;fieldset&gt; e &lt;legend&gt;</vt:lpstr>
      <vt:lpstr>&lt;label&gt;, &lt;fieldset&gt; e &lt;legend&gt;</vt:lpstr>
      <vt:lpstr>&lt;label&gt;, &lt;fieldset&gt; e &lt;legend&gt;</vt:lpstr>
      <vt:lpstr>&lt;label&gt;, &lt;fieldset&gt; e &lt;legend&gt;</vt:lpstr>
      <vt:lpstr>Exercício</vt:lpstr>
      <vt:lpstr>Exercício</vt:lpstr>
      <vt:lpstr>Atividade Individual</vt:lpstr>
      <vt:lpstr>Quiz</vt:lpstr>
      <vt:lpstr>HTML 5</vt:lpstr>
      <vt:lpstr>Estrutura Básica do HTML 5</vt:lpstr>
      <vt:lpstr>Estrutura Básica do HTML 5</vt:lpstr>
      <vt:lpstr>Estrutura Básica do HTML 5</vt:lpstr>
      <vt:lpstr>Estrutura Básica do HTML 5</vt:lpstr>
      <vt:lpstr>Novos tipos de campos</vt:lpstr>
      <vt:lpstr>Novos tipos de campos</vt:lpstr>
      <vt:lpstr>Novos tipos de campos</vt:lpstr>
      <vt:lpstr>Novos tipos de campos</vt:lpstr>
      <vt:lpstr>Novos tipos de campos</vt:lpstr>
      <vt:lpstr>Novos tipos de campos</vt:lpstr>
      <vt:lpstr>Novos tipos de campos</vt:lpstr>
      <vt:lpstr>Apresentação do PowerPoint</vt:lpstr>
      <vt:lpstr>Recursos de Formulários</vt:lpstr>
      <vt:lpstr>Recursos de Formulários</vt:lpstr>
      <vt:lpstr>Recursos de Formulários</vt:lpstr>
      <vt:lpstr>Recursos de Formulários</vt:lpstr>
      <vt:lpstr>Recursos de Formulários</vt:lpstr>
      <vt:lpstr>Elementos de Áudio e Vídeo</vt:lpstr>
      <vt:lpstr>Elementos de Áudio e Vídeo</vt:lpstr>
      <vt:lpstr>Atividade De Sala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de Sergipe Centro de Ciências Exatas e Tecnológicas Programa de Pós-Graduação em Ciência da Computação</dc:title>
  <dc:creator>Izabella Cristine Oliveira Rezende</dc:creator>
  <cp:revision>16</cp:revision>
  <dcterms:created xsi:type="dcterms:W3CDTF">2022-09-23T20:13:51Z</dcterms:created>
  <dcterms:modified xsi:type="dcterms:W3CDTF">2022-10-17T02:21:40Z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2018-10-05T00:00:00Z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2022-09-23T00:00:00Z</vt:filetime>
  </property>
  <property fmtid="{D5CDD505-2E9C-101B-9397-08002B2CF9AE}" pid="5" name="ContentTypeId">
    <vt:lpwstr>0x010100FF3575E93D1CE24AAD7389285532E21E</vt:lpwstr>
  </property>
</Properties>
</file>