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6"/>
  </p:notesMasterIdLst>
  <p:handoutMasterIdLst>
    <p:handoutMasterId r:id="rId7"/>
  </p:handoutMasterIdLst>
  <p:sldIdLst>
    <p:sldId id="307" r:id="rId2"/>
    <p:sldId id="405" r:id="rId3"/>
    <p:sldId id="406" r:id="rId4"/>
    <p:sldId id="30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8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iver Melendez" initials="KM" lastIdx="6" clrIdx="0">
    <p:extLst>
      <p:ext uri="{19B8F6BF-5375-455C-9EA6-DF929625EA0E}">
        <p15:presenceInfo xmlns:p15="http://schemas.microsoft.com/office/powerpoint/2012/main" userId="S-1-5-21-221402040-40270226-1658658291-3752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CC"/>
    <a:srgbClr val="BE1521"/>
    <a:srgbClr val="0070C0"/>
    <a:srgbClr val="EFEFEF"/>
    <a:srgbClr val="33CCCC"/>
    <a:srgbClr val="CDCDCD"/>
    <a:srgbClr val="959595"/>
    <a:srgbClr val="99FFCC"/>
    <a:srgbClr val="FF5050"/>
    <a:srgbClr val="622F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64" autoAdjust="0"/>
    <p:restoredTop sz="86370" autoAdjust="0"/>
  </p:normalViewPr>
  <p:slideViewPr>
    <p:cSldViewPr snapToGrid="0" showGuides="1">
      <p:cViewPr varScale="1">
        <p:scale>
          <a:sx n="70" d="100"/>
          <a:sy n="70" d="100"/>
        </p:scale>
        <p:origin x="528" y="78"/>
      </p:cViewPr>
      <p:guideLst>
        <p:guide orient="horz" pos="3385"/>
        <p:guide pos="2880"/>
      </p:guideLst>
    </p:cSldViewPr>
  </p:slideViewPr>
  <p:outlineViewPr>
    <p:cViewPr>
      <p:scale>
        <a:sx n="33" d="100"/>
        <a:sy n="33" d="100"/>
      </p:scale>
      <p:origin x="0" y="-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6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4-27T16:02:27.692" idx="1">
    <p:pos x="10" y="10"/>
    <p:text>Una vez que la persona haga clic en el link del mailing aterriza en este landing.</p:text>
    <p:extLst>
      <p:ext uri="{C676402C-5697-4E1C-873F-D02D1690AC5C}">
        <p15:threadingInfo xmlns:p15="http://schemas.microsoft.com/office/powerpoint/2012/main" timeZoneBias="240"/>
      </p:ext>
    </p:extLst>
  </p:cm>
  <p:cm authorId="1" dt="2017-04-27T16:04:02.406" idx="2">
    <p:pos x="164" y="2914"/>
    <p:text>Debe colocar su Nombre, Apellido y Mail. Luego hace clic en ¡Quiero participar! y los datos suministrados se guardan generando una base de datos, con esta base tenemos que poder hacer seguimiento de quien refiere a quien o quien llega referido por otro cumpliendo todo el proceso de referrals.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4-27T16:08:45.151" idx="3">
    <p:pos x="10" y="10"/>
    <p:text>Una vez le dieron clic a ¡Quiero participar! en el landing anterior, caemos en este landing que nos explica el proceso.</p:text>
    <p:extLst>
      <p:ext uri="{C676402C-5697-4E1C-873F-D02D1690AC5C}">
        <p15:threadingInfo xmlns:p15="http://schemas.microsoft.com/office/powerpoint/2012/main" timeZoneBias="240"/>
      </p:ext>
    </p:extLst>
  </p:cm>
  <p:cm authorId="1" dt="2017-04-27T16:14:29.529" idx="6">
    <p:pos x="3800" y="2691"/>
    <p:text>Este landing debe generar un enlace único para cada usuario el cual se pueda trackear sus referidos para conocer la efectividad o compartirse con los botones por Twitter, Facebook o mail.</p:text>
    <p:extLst>
      <p:ext uri="{C676402C-5697-4E1C-873F-D02D1690AC5C}">
        <p15:threadingInfo xmlns:p15="http://schemas.microsoft.com/office/powerpoint/2012/main" timeZoneBias="2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9A58A2-FB6B-4292-A26A-7907803C74CB}" type="datetimeFigureOut">
              <a:rPr lang="es-VE" smtClean="0"/>
              <a:t>27/04/2017</a:t>
            </a:fld>
            <a:endParaRPr lang="es-V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2DF583-DC95-46D1-8810-F8BDF6670C7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762165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322295-F716-46DB-AD80-9985F5F0CCE7}" type="datetimeFigureOut">
              <a:rPr lang="es-VE" smtClean="0"/>
              <a:t>27/04/2017</a:t>
            </a:fld>
            <a:endParaRPr lang="es-V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V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696C57-F0C2-413E-BAD2-AAA9AFC0784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065261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3D4E-DCB3-42B5-9310-AEFB56A1D951}" type="datetimeFigureOut">
              <a:rPr lang="es-VE" smtClean="0"/>
              <a:t>27/04/2017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5DCD-568D-4FB0-AD43-529ECFBA05B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641510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3D4E-DCB3-42B5-9310-AEFB56A1D951}" type="datetimeFigureOut">
              <a:rPr lang="es-VE" smtClean="0"/>
              <a:t>27/04/2017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5DCD-568D-4FB0-AD43-529ECFBA05B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10699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3D4E-DCB3-42B5-9310-AEFB56A1D951}" type="datetimeFigureOut">
              <a:rPr lang="es-VE" smtClean="0"/>
              <a:t>27/04/2017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5DCD-568D-4FB0-AD43-529ECFBA05B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597108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3D4E-DCB3-42B5-9310-AEFB56A1D951}" type="datetimeFigureOut">
              <a:rPr lang="es-VE" smtClean="0"/>
              <a:t>27/04/2017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5DCD-568D-4FB0-AD43-529ECFBA05B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43146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3D4E-DCB3-42B5-9310-AEFB56A1D951}" type="datetimeFigureOut">
              <a:rPr lang="es-VE" smtClean="0"/>
              <a:t>27/04/2017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5DCD-568D-4FB0-AD43-529ECFBA05B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743431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3D4E-DCB3-42B5-9310-AEFB56A1D951}" type="datetimeFigureOut">
              <a:rPr lang="es-VE" smtClean="0"/>
              <a:t>27/04/2017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5DCD-568D-4FB0-AD43-529ECFBA05B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189502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3D4E-DCB3-42B5-9310-AEFB56A1D951}" type="datetimeFigureOut">
              <a:rPr lang="es-VE" smtClean="0"/>
              <a:t>27/04/2017</a:t>
            </a:fld>
            <a:endParaRPr lang="es-V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5DCD-568D-4FB0-AD43-529ECFBA05B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355182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3D4E-DCB3-42B5-9310-AEFB56A1D951}" type="datetimeFigureOut">
              <a:rPr lang="es-VE" smtClean="0"/>
              <a:t>27/04/2017</a:t>
            </a:fld>
            <a:endParaRPr lang="es-V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5DCD-568D-4FB0-AD43-529ECFBA05B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750467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3D4E-DCB3-42B5-9310-AEFB56A1D951}" type="datetimeFigureOut">
              <a:rPr lang="es-VE" smtClean="0"/>
              <a:t>27/04/2017</a:t>
            </a:fld>
            <a:endParaRPr lang="es-V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5DCD-568D-4FB0-AD43-529ECFBA05B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501594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3D4E-DCB3-42B5-9310-AEFB56A1D951}" type="datetimeFigureOut">
              <a:rPr lang="es-VE" smtClean="0"/>
              <a:t>27/04/2017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5DCD-568D-4FB0-AD43-529ECFBA05B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534142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3D4E-DCB3-42B5-9310-AEFB56A1D951}" type="datetimeFigureOut">
              <a:rPr lang="es-VE" smtClean="0"/>
              <a:t>27/04/2017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5DCD-568D-4FB0-AD43-529ECFBA05B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224160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73D4E-DCB3-42B5-9310-AEFB56A1D951}" type="datetimeFigureOut">
              <a:rPr lang="es-VE" smtClean="0"/>
              <a:t>27/04/2017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D5DCD-568D-4FB0-AD43-529ECFBA05B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59551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444847"/>
            <a:ext cx="6858000" cy="1572381"/>
          </a:xfrm>
          <a:prstGeom prst="rect">
            <a:avLst/>
          </a:prstGeom>
        </p:spPr>
      </p:pic>
      <p:pic>
        <p:nvPicPr>
          <p:cNvPr id="4" name="Picture 2" descr="https://scontent-gru2-1.xx.fbcdn.net/hphotos-xaf1/v/t1.0-9/11896225_1605487729713738_6603406510867772619_n.png?oh=89b54fb8b19a16a056a6dd42bd573764&amp;oe=5753563D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95575" y="2926680"/>
            <a:ext cx="2152850" cy="726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110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/>
          <p:cNvGrpSpPr/>
          <p:nvPr/>
        </p:nvGrpSpPr>
        <p:grpSpPr>
          <a:xfrm>
            <a:off x="-20472" y="6341090"/>
            <a:ext cx="9164472" cy="516910"/>
            <a:chOff x="0" y="6417884"/>
            <a:chExt cx="9144000" cy="440116"/>
          </a:xfrm>
        </p:grpSpPr>
        <p:sp>
          <p:nvSpPr>
            <p:cNvPr id="16" name="Rectángulo 15"/>
            <p:cNvSpPr/>
            <p:nvPr/>
          </p:nvSpPr>
          <p:spPr>
            <a:xfrm>
              <a:off x="0" y="6435090"/>
              <a:ext cx="9144000" cy="422910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sz="1350"/>
            </a:p>
          </p:txBody>
        </p:sp>
        <p:pic>
          <p:nvPicPr>
            <p:cNvPr id="17" name="Imagen 16"/>
            <p:cNvPicPr>
              <a:picLocks noChangeAspect="1"/>
            </p:cNvPicPr>
            <p:nvPr/>
          </p:nvPicPr>
          <p:blipFill>
            <a:blip r:embed="rId2" cstate="email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5747" y="6417884"/>
              <a:ext cx="1876253" cy="430182"/>
            </a:xfrm>
            <a:prstGeom prst="rect">
              <a:avLst/>
            </a:prstGeom>
          </p:spPr>
        </p:pic>
        <p:pic>
          <p:nvPicPr>
            <p:cNvPr id="19" name="Imagen 18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0857" y="6487378"/>
              <a:ext cx="1164771" cy="291193"/>
            </a:xfrm>
            <a:prstGeom prst="rect">
              <a:avLst/>
            </a:prstGeom>
          </p:spPr>
        </p:pic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62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/>
          <p:cNvGrpSpPr/>
          <p:nvPr/>
        </p:nvGrpSpPr>
        <p:grpSpPr>
          <a:xfrm>
            <a:off x="-20472" y="6341090"/>
            <a:ext cx="9164472" cy="516910"/>
            <a:chOff x="0" y="6417884"/>
            <a:chExt cx="9144000" cy="440116"/>
          </a:xfrm>
        </p:grpSpPr>
        <p:sp>
          <p:nvSpPr>
            <p:cNvPr id="16" name="Rectángulo 15"/>
            <p:cNvSpPr/>
            <p:nvPr/>
          </p:nvSpPr>
          <p:spPr>
            <a:xfrm>
              <a:off x="0" y="6435090"/>
              <a:ext cx="9144000" cy="422910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sz="1350"/>
            </a:p>
          </p:txBody>
        </p:sp>
        <p:pic>
          <p:nvPicPr>
            <p:cNvPr id="17" name="Imagen 16"/>
            <p:cNvPicPr>
              <a:picLocks noChangeAspect="1"/>
            </p:cNvPicPr>
            <p:nvPr/>
          </p:nvPicPr>
          <p:blipFill>
            <a:blip r:embed="rId2" cstate="email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5747" y="6417884"/>
              <a:ext cx="1876253" cy="430182"/>
            </a:xfrm>
            <a:prstGeom prst="rect">
              <a:avLst/>
            </a:prstGeom>
          </p:spPr>
        </p:pic>
        <p:pic>
          <p:nvPicPr>
            <p:cNvPr id="19" name="Imagen 18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0857" y="6487378"/>
              <a:ext cx="1164771" cy="291193"/>
            </a:xfrm>
            <a:prstGeom prst="rect">
              <a:avLst/>
            </a:prstGeom>
          </p:spPr>
        </p:pic>
      </p:grpSp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28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020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26956</TotalTime>
  <Words>0</Words>
  <Application>Microsoft Office PowerPoint</Application>
  <PresentationFormat>Presentación en pantalla (4:3)</PresentationFormat>
  <Paragraphs>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Caballero, Alejandra</dc:creator>
  <cp:lastModifiedBy>Keiver Melendez</cp:lastModifiedBy>
  <cp:revision>576</cp:revision>
  <dcterms:created xsi:type="dcterms:W3CDTF">2016-04-01T16:54:15Z</dcterms:created>
  <dcterms:modified xsi:type="dcterms:W3CDTF">2017-04-27T20:18:20Z</dcterms:modified>
</cp:coreProperties>
</file>