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6FA67-D035-4BCB-91EE-939575DA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AA54C-1CC5-42A4-A3FD-B4C91AC6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E1692-C0AE-4766-A44D-BA9637B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72797-47A2-4D86-9D05-14046414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3E3FB-A775-4313-A5DE-371DF488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38AE-36AE-4C73-B539-A475653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490C89-1BCB-4DA1-8F51-524403F3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AE502-F74A-4A03-B23C-9366F57F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99D4F-963C-4EF1-BB3E-15B5E91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B7346-0A0A-4CFF-8627-FD0FCB1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06A55A-8754-4E7E-A167-28D2DFF05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5756D-8F6F-4541-9706-25EDF465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497A8-CC05-428B-95A9-23FCFDE6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13752-62CA-4923-B65B-C860772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71836-CC80-45B8-B856-19DEF61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EB89-6E9B-487F-9CAD-AA7B078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6FEF3-9542-4154-81AF-116E74E2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E5AE4-5A77-4194-AB6A-DAB7696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34E03-F9EB-47AF-9C80-FEAD167C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C74E1-2533-4C0D-96CE-D0E00D08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EA6B5-3904-448D-93AE-46027434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E6973-CC0E-44B6-AFA3-76418037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E5EDB-A5B4-4253-A546-CC69959B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53995-8CD1-4715-98C6-2313627D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B0BDC-3727-41E0-A7C7-FC88E803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02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286A-1791-4951-99BF-A5F6F92D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70E30-D9DC-42A3-A49A-E928F87E3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3C0F0-7841-44E5-8C95-B7C96D86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03C56-651E-4D1B-B669-5EEAE5C5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4F2F8-B1B0-48B0-9926-B061DC09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E7F9F9-2F31-4E01-9DCE-33C8451A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94437-5A21-4368-98FD-785A1C52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ED8EE-387A-492A-8BFB-ED48E1E5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FCE5B-0313-4EE9-890F-1EBC77C3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D80EC8-20CB-45F0-9AE4-8171975C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1367C3-E91A-427E-9350-919EC14D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4CFC71-60B3-4B88-B28E-E462925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91697-C5B1-4513-9236-5FBDBC33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414CB-1799-4645-939D-9A7A809D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0A05-00C0-47B5-91D2-28C05B01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302019-73E0-4904-861A-F6E21852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79A004-B448-4577-A50C-8784299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632DED-DD54-4A20-A209-C9955FE1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9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217331-3ABE-49B0-82D4-59DA59DD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E3E5B2-B91B-4E2B-AE0D-3C5F50C3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E5665-1CB6-4BB5-AAD2-61897885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6550-8F3F-495D-AAC2-6B5DA717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E3F3F-885C-4F9F-AA35-9F9819C6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B5501-25D4-4A7F-811D-721C8A5E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A2A4F-6106-4946-886B-8674C8D5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46B5-49F6-48CB-8734-25F592B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35E648-4D3F-461E-89CB-ED2D8C87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13C44-613C-4BAB-A8FC-696C1B91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4926EC-64FF-4E3F-B0D1-5D724D4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65885C-D960-4815-9E5F-D2B1F6E3D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2849C-8C31-4C24-82C6-C51F4C3C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57C91-9E17-4EC0-9164-4F616A23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C0F15-DA27-4D38-8496-B5DEE8B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D6E59A-C30C-43E3-8E28-20B129C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B03DC-938D-46A7-9A45-5FBEB3D5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579A2-0642-4CD5-96C3-D33E3E0B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E886-5210-43D6-8C75-8855C83764C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D8641-CDF2-4A16-9F67-937D594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54E4F-681A-4BF5-BDC4-0F479609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4397-FD6A-4F6B-BFC8-CAE8AC509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>
                <a:solidFill>
                  <a:srgbClr val="F7A706"/>
                </a:solidFill>
                <a:latin typeface="Papakilo decorative" panose="02000500040000020004" pitchFamily="2" charset="0"/>
              </a:rPr>
              <a:t>TAIBA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52C15-5A37-47F5-A6D0-90EC4F10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6203"/>
            <a:ext cx="9144000" cy="16557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WEEKEND</a:t>
            </a:r>
          </a:p>
        </p:txBody>
      </p:sp>
    </p:spTree>
    <p:extLst>
      <p:ext uri="{BB962C8B-B14F-4D97-AF65-F5344CB8AC3E}">
        <p14:creationId xmlns:p14="http://schemas.microsoft.com/office/powerpoint/2010/main" val="41816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PapaKilo Decorative</vt:lpstr>
      <vt:lpstr>Tahoma</vt:lpstr>
      <vt:lpstr>Tema do Office</vt:lpstr>
      <vt:lpstr>TAIBA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TAIBA</dc:title>
  <dc:creator>Italo Costa</dc:creator>
  <cp:lastModifiedBy>Italo Costa</cp:lastModifiedBy>
  <cp:revision>4</cp:revision>
  <dcterms:created xsi:type="dcterms:W3CDTF">2023-09-22T19:54:55Z</dcterms:created>
  <dcterms:modified xsi:type="dcterms:W3CDTF">2023-10-04T20:34:07Z</dcterms:modified>
</cp:coreProperties>
</file>