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9"/>
  </p:notesMasterIdLst>
  <p:sldIdLst>
    <p:sldId id="1945" r:id="rId5"/>
    <p:sldId id="334" r:id="rId6"/>
    <p:sldId id="1994" r:id="rId7"/>
    <p:sldId id="1995" r:id="rId8"/>
    <p:sldId id="1996" r:id="rId9"/>
    <p:sldId id="1997" r:id="rId10"/>
    <p:sldId id="1998" r:id="rId11"/>
    <p:sldId id="2002" r:id="rId12"/>
    <p:sldId id="1999" r:id="rId13"/>
    <p:sldId id="2000" r:id="rId14"/>
    <p:sldId id="2001" r:id="rId15"/>
    <p:sldId id="2003" r:id="rId16"/>
    <p:sldId id="1987" r:id="rId17"/>
    <p:sldId id="198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1945"/>
            <p14:sldId id="334"/>
            <p14:sldId id="1994"/>
            <p14:sldId id="1995"/>
            <p14:sldId id="1996"/>
            <p14:sldId id="1997"/>
            <p14:sldId id="1998"/>
            <p14:sldId id="2002"/>
            <p14:sldId id="1999"/>
            <p14:sldId id="2000"/>
            <p14:sldId id="2001"/>
            <p14:sldId id="2003"/>
            <p14:sldId id="1987"/>
            <p14:sldId id="19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E4C"/>
    <a:srgbClr val="D83B01"/>
    <a:srgbClr val="FF8C00"/>
    <a:srgbClr val="0476D8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D95DCA-22A4-417F-AAF9-4532F13A14DB}" v="8" dt="2024-05-05T09:25:29.4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0" autoAdjust="0"/>
    <p:restoredTop sz="76832" autoAdjust="0"/>
  </p:normalViewPr>
  <p:slideViewPr>
    <p:cSldViewPr snapToGrid="0">
      <p:cViewPr varScale="1">
        <p:scale>
          <a:sx n="55" d="100"/>
          <a:sy n="55" d="100"/>
        </p:scale>
        <p:origin x="16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er Zadikario" userId="f36b4b4543f14e71" providerId="LiveId" clId="{D25CF079-7669-47F7-A175-CD0DCA990239}"/>
    <pc:docChg chg="undo custSel addSld delSld modSld sldOrd modSection">
      <pc:chgData name="Ofer Zadikario" userId="f36b4b4543f14e71" providerId="LiveId" clId="{D25CF079-7669-47F7-A175-CD0DCA990239}" dt="2020-08-09T14:42:30.180" v="7620" actId="20577"/>
      <pc:docMkLst>
        <pc:docMk/>
      </pc:docMkLst>
      <pc:sldChg chg="del">
        <pc:chgData name="Ofer Zadikario" userId="f36b4b4543f14e71" providerId="LiveId" clId="{D25CF079-7669-47F7-A175-CD0DCA990239}" dt="2020-08-02T16:07:26.510" v="538" actId="47"/>
        <pc:sldMkLst>
          <pc:docMk/>
          <pc:sldMk cId="3286944901" sldId="1555"/>
        </pc:sldMkLst>
      </pc:sldChg>
      <pc:sldChg chg="modSp mod">
        <pc:chgData name="Ofer Zadikario" userId="f36b4b4543f14e71" providerId="LiveId" clId="{D25CF079-7669-47F7-A175-CD0DCA990239}" dt="2020-08-02T16:00:22.930" v="45" actId="1076"/>
        <pc:sldMkLst>
          <pc:docMk/>
          <pc:sldMk cId="377166578" sldId="1945"/>
        </pc:sldMkLst>
        <pc:spChg chg="mod">
          <ac:chgData name="Ofer Zadikario" userId="f36b4b4543f14e71" providerId="LiveId" clId="{D25CF079-7669-47F7-A175-CD0DCA990239}" dt="2020-08-02T16:00:22.930" v="45" actId="1076"/>
          <ac:spMkLst>
            <pc:docMk/>
            <pc:sldMk cId="377166578" sldId="1945"/>
            <ac:spMk id="3" creationId="{EAC9D90D-41ED-7A4E-AF05-87821125D59E}"/>
          </ac:spMkLst>
        </pc:spChg>
        <pc:spChg chg="mod">
          <ac:chgData name="Ofer Zadikario" userId="f36b4b4543f14e71" providerId="LiveId" clId="{D25CF079-7669-47F7-A175-CD0DCA990239}" dt="2020-08-02T16:00:08.873" v="28" actId="20577"/>
          <ac:spMkLst>
            <pc:docMk/>
            <pc:sldMk cId="377166578" sldId="1945"/>
            <ac:spMk id="5" creationId="{12A9DDC2-32C0-4089-9C42-2D8E189DC490}"/>
          </ac:spMkLst>
        </pc:spChg>
      </pc:sldChg>
      <pc:sldChg chg="del">
        <pc:chgData name="Ofer Zadikario" userId="f36b4b4543f14e71" providerId="LiveId" clId="{D25CF079-7669-47F7-A175-CD0DCA990239}" dt="2020-08-02T16:07:26.510" v="538" actId="47"/>
        <pc:sldMkLst>
          <pc:docMk/>
          <pc:sldMk cId="3622608159" sldId="1948"/>
        </pc:sldMkLst>
      </pc:sldChg>
      <pc:sldChg chg="del">
        <pc:chgData name="Ofer Zadikario" userId="f36b4b4543f14e71" providerId="LiveId" clId="{D25CF079-7669-47F7-A175-CD0DCA990239}" dt="2020-08-02T16:07:26.510" v="538" actId="47"/>
        <pc:sldMkLst>
          <pc:docMk/>
          <pc:sldMk cId="3290748388" sldId="1949"/>
        </pc:sldMkLst>
      </pc:sldChg>
      <pc:sldChg chg="del">
        <pc:chgData name="Ofer Zadikario" userId="f36b4b4543f14e71" providerId="LiveId" clId="{D25CF079-7669-47F7-A175-CD0DCA990239}" dt="2020-08-02T16:07:26.510" v="538" actId="47"/>
        <pc:sldMkLst>
          <pc:docMk/>
          <pc:sldMk cId="1111177144" sldId="1950"/>
        </pc:sldMkLst>
      </pc:sldChg>
      <pc:sldChg chg="addSp delSp modSp mod">
        <pc:chgData name="Ofer Zadikario" userId="f36b4b4543f14e71" providerId="LiveId" clId="{D25CF079-7669-47F7-A175-CD0DCA990239}" dt="2020-08-02T16:20:12.357" v="989" actId="14100"/>
        <pc:sldMkLst>
          <pc:docMk/>
          <pc:sldMk cId="740251951" sldId="1951"/>
        </pc:sldMkLst>
        <pc:spChg chg="mod">
          <ac:chgData name="Ofer Zadikario" userId="f36b4b4543f14e71" providerId="LiveId" clId="{D25CF079-7669-47F7-A175-CD0DCA990239}" dt="2020-08-02T16:01:50.752" v="107" actId="6549"/>
          <ac:spMkLst>
            <pc:docMk/>
            <pc:sldMk cId="740251951" sldId="1951"/>
            <ac:spMk id="2" creationId="{00000000-0000-0000-0000-000000000000}"/>
          </ac:spMkLst>
        </pc:spChg>
        <pc:spChg chg="add mod">
          <ac:chgData name="Ofer Zadikario" userId="f36b4b4543f14e71" providerId="LiveId" clId="{D25CF079-7669-47F7-A175-CD0DCA990239}" dt="2020-08-02T16:19:21.940" v="849" actId="1036"/>
          <ac:spMkLst>
            <pc:docMk/>
            <pc:sldMk cId="740251951" sldId="1951"/>
            <ac:spMk id="3" creationId="{F08FBF50-0668-4A06-94F2-9F305E3CC890}"/>
          </ac:spMkLst>
        </pc:spChg>
        <pc:spChg chg="add mod">
          <ac:chgData name="Ofer Zadikario" userId="f36b4b4543f14e71" providerId="LiveId" clId="{D25CF079-7669-47F7-A175-CD0DCA990239}" dt="2020-08-02T16:11:07.529" v="610" actId="1035"/>
          <ac:spMkLst>
            <pc:docMk/>
            <pc:sldMk cId="740251951" sldId="1951"/>
            <ac:spMk id="4" creationId="{3BADC5B3-C2CC-4AD2-86D5-0DDD2DAE102F}"/>
          </ac:spMkLst>
        </pc:spChg>
        <pc:spChg chg="add mod">
          <ac:chgData name="Ofer Zadikario" userId="f36b4b4543f14e71" providerId="LiveId" clId="{D25CF079-7669-47F7-A175-CD0DCA990239}" dt="2020-08-02T16:19:41.425" v="917" actId="1036"/>
          <ac:spMkLst>
            <pc:docMk/>
            <pc:sldMk cId="740251951" sldId="1951"/>
            <ac:spMk id="5" creationId="{9FD216C7-B2CE-40BF-9674-F1E3FF507F19}"/>
          </ac:spMkLst>
        </pc:spChg>
        <pc:spChg chg="add del mod">
          <ac:chgData name="Ofer Zadikario" userId="f36b4b4543f14e71" providerId="LiveId" clId="{D25CF079-7669-47F7-A175-CD0DCA990239}" dt="2020-08-02T16:19:47.308" v="919" actId="478"/>
          <ac:spMkLst>
            <pc:docMk/>
            <pc:sldMk cId="740251951" sldId="1951"/>
            <ac:spMk id="6" creationId="{3012C5C6-321E-4437-84AC-30EBC67D3693}"/>
          </ac:spMkLst>
        </pc:spChg>
        <pc:spChg chg="add del mod">
          <ac:chgData name="Ofer Zadikario" userId="f36b4b4543f14e71" providerId="LiveId" clId="{D25CF079-7669-47F7-A175-CD0DCA990239}" dt="2020-08-02T16:19:28.479" v="851" actId="478"/>
          <ac:spMkLst>
            <pc:docMk/>
            <pc:sldMk cId="740251951" sldId="1951"/>
            <ac:spMk id="7" creationId="{A3354755-C684-46CA-BCC0-68E95230FBBF}"/>
          </ac:spMkLst>
        </pc:spChg>
        <pc:spChg chg="add del mod">
          <ac:chgData name="Ofer Zadikario" userId="f36b4b4543f14e71" providerId="LiveId" clId="{D25CF079-7669-47F7-A175-CD0DCA990239}" dt="2020-08-02T16:19:26.259" v="850" actId="478"/>
          <ac:spMkLst>
            <pc:docMk/>
            <pc:sldMk cId="740251951" sldId="1951"/>
            <ac:spMk id="9" creationId="{170951F5-7BAE-49CE-A829-C9C08057F725}"/>
          </ac:spMkLst>
        </pc:spChg>
        <pc:spChg chg="add del mod">
          <ac:chgData name="Ofer Zadikario" userId="f36b4b4543f14e71" providerId="LiveId" clId="{D25CF079-7669-47F7-A175-CD0DCA990239}" dt="2020-08-02T16:19:44.890" v="918" actId="478"/>
          <ac:spMkLst>
            <pc:docMk/>
            <pc:sldMk cId="740251951" sldId="1951"/>
            <ac:spMk id="11" creationId="{F0AF862A-B4E7-4871-AC70-8A17A179226C}"/>
          </ac:spMkLst>
        </pc:spChg>
        <pc:spChg chg="add mod">
          <ac:chgData name="Ofer Zadikario" userId="f36b4b4543f14e71" providerId="LiveId" clId="{D25CF079-7669-47F7-A175-CD0DCA990239}" dt="2020-08-02T16:19:35.389" v="900" actId="1038"/>
          <ac:spMkLst>
            <pc:docMk/>
            <pc:sldMk cId="740251951" sldId="1951"/>
            <ac:spMk id="13" creationId="{D5B208CD-136E-46AA-B625-FD876EC9853F}"/>
          </ac:spMkLst>
        </pc:spChg>
        <pc:spChg chg="mod">
          <ac:chgData name="Ofer Zadikario" userId="f36b4b4543f14e71" providerId="LiveId" clId="{D25CF079-7669-47F7-A175-CD0DCA990239}" dt="2020-08-02T16:06:18.109" v="537" actId="20577"/>
          <ac:spMkLst>
            <pc:docMk/>
            <pc:sldMk cId="740251951" sldId="1951"/>
            <ac:spMk id="14" creationId="{00000000-0000-0000-0000-000000000000}"/>
          </ac:spMkLst>
        </pc:spChg>
        <pc:spChg chg="add mod">
          <ac:chgData name="Ofer Zadikario" userId="f36b4b4543f14e71" providerId="LiveId" clId="{D25CF079-7669-47F7-A175-CD0DCA990239}" dt="2020-08-02T16:20:12.357" v="989" actId="14100"/>
          <ac:spMkLst>
            <pc:docMk/>
            <pc:sldMk cId="740251951" sldId="1951"/>
            <ac:spMk id="16" creationId="{3A10EFCD-978B-45AB-B8FA-4B26D492A6AB}"/>
          </ac:spMkLst>
        </pc:spChg>
      </pc:sldChg>
      <pc:sldChg chg="addSp delSp modSp add mod">
        <pc:chgData name="Ofer Zadikario" userId="f36b4b4543f14e71" providerId="LiveId" clId="{D25CF079-7669-47F7-A175-CD0DCA990239}" dt="2020-08-02T17:08:15.137" v="1400" actId="1037"/>
        <pc:sldMkLst>
          <pc:docMk/>
          <pc:sldMk cId="3165780414" sldId="1952"/>
        </pc:sldMkLst>
        <pc:spChg chg="mod">
          <ac:chgData name="Ofer Zadikario" userId="f36b4b4543f14e71" providerId="LiveId" clId="{D25CF079-7669-47F7-A175-CD0DCA990239}" dt="2020-08-02T16:25:55.157" v="998" actId="1076"/>
          <ac:spMkLst>
            <pc:docMk/>
            <pc:sldMk cId="3165780414" sldId="1952"/>
            <ac:spMk id="2" creationId="{00000000-0000-0000-0000-000000000000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3" creationId="{F08FBF50-0668-4A06-94F2-9F305E3CC890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4" creationId="{3BADC5B3-C2CC-4AD2-86D5-0DDD2DAE102F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5" creationId="{9FD216C7-B2CE-40BF-9674-F1E3FF507F19}"/>
          </ac:spMkLst>
        </pc:spChg>
        <pc:spChg chg="add mod">
          <ac:chgData name="Ofer Zadikario" userId="f36b4b4543f14e71" providerId="LiveId" clId="{D25CF079-7669-47F7-A175-CD0DCA990239}" dt="2020-08-02T17:04:13.941" v="1110" actId="404"/>
          <ac:spMkLst>
            <pc:docMk/>
            <pc:sldMk cId="3165780414" sldId="1952"/>
            <ac:spMk id="8" creationId="{A0F77AF3-CFA1-4EA7-B445-B9046B71ADE0}"/>
          </ac:spMkLst>
        </pc:spChg>
        <pc:spChg chg="add mod">
          <ac:chgData name="Ofer Zadikario" userId="f36b4b4543f14e71" providerId="LiveId" clId="{D25CF079-7669-47F7-A175-CD0DCA990239}" dt="2020-08-02T17:08:15.137" v="1400" actId="1037"/>
          <ac:spMkLst>
            <pc:docMk/>
            <pc:sldMk cId="3165780414" sldId="1952"/>
            <ac:spMk id="9" creationId="{29832ED4-0FD3-4779-A2E2-EEA0330FE51E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13" creationId="{D5B208CD-136E-46AA-B625-FD876EC9853F}"/>
          </ac:spMkLst>
        </pc:spChg>
        <pc:spChg chg="del">
          <ac:chgData name="Ofer Zadikario" userId="f36b4b4543f14e71" providerId="LiveId" clId="{D25CF079-7669-47F7-A175-CD0DCA990239}" dt="2020-08-02T17:00:19.404" v="1064" actId="478"/>
          <ac:spMkLst>
            <pc:docMk/>
            <pc:sldMk cId="3165780414" sldId="1952"/>
            <ac:spMk id="14" creationId="{00000000-0000-0000-0000-000000000000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16" creationId="{3A10EFCD-978B-45AB-B8FA-4B26D492A6AB}"/>
          </ac:spMkLst>
        </pc:spChg>
        <pc:picChg chg="add mod">
          <ac:chgData name="Ofer Zadikario" userId="f36b4b4543f14e71" providerId="LiveId" clId="{D25CF079-7669-47F7-A175-CD0DCA990239}" dt="2020-08-02T17:04:26.340" v="1135" actId="1035"/>
          <ac:picMkLst>
            <pc:docMk/>
            <pc:sldMk cId="3165780414" sldId="1952"/>
            <ac:picMk id="6" creationId="{C0169249-CDCB-4363-A4FD-F35961DBF75A}"/>
          </ac:picMkLst>
        </pc:picChg>
        <pc:picChg chg="add mod">
          <ac:chgData name="Ofer Zadikario" userId="f36b4b4543f14e71" providerId="LiveId" clId="{D25CF079-7669-47F7-A175-CD0DCA990239}" dt="2020-08-02T17:04:19.864" v="1121" actId="1038"/>
          <ac:picMkLst>
            <pc:docMk/>
            <pc:sldMk cId="3165780414" sldId="1952"/>
            <ac:picMk id="7" creationId="{E3E7C9EF-41D0-4648-B54A-3B7B0B951D5C}"/>
          </ac:picMkLst>
        </pc:picChg>
      </pc:sldChg>
      <pc:sldChg chg="addSp modSp new mod">
        <pc:chgData name="Ofer Zadikario" userId="f36b4b4543f14e71" providerId="LiveId" clId="{D25CF079-7669-47F7-A175-CD0DCA990239}" dt="2020-08-09T14:42:30.180" v="7620" actId="20577"/>
        <pc:sldMkLst>
          <pc:docMk/>
          <pc:sldMk cId="3672175715" sldId="1953"/>
        </pc:sldMkLst>
        <pc:spChg chg="mod">
          <ac:chgData name="Ofer Zadikario" userId="f36b4b4543f14e71" providerId="LiveId" clId="{D25CF079-7669-47F7-A175-CD0DCA990239}" dt="2020-08-03T06:19:40.024" v="1417" actId="20577"/>
          <ac:spMkLst>
            <pc:docMk/>
            <pc:sldMk cId="3672175715" sldId="1953"/>
            <ac:spMk id="2" creationId="{680F74F8-8D62-4C90-884D-F516BD7B4D11}"/>
          </ac:spMkLst>
        </pc:spChg>
        <pc:spChg chg="add mod">
          <ac:chgData name="Ofer Zadikario" userId="f36b4b4543f14e71" providerId="LiveId" clId="{D25CF079-7669-47F7-A175-CD0DCA990239}" dt="2020-08-09T14:42:30.180" v="7620" actId="20577"/>
          <ac:spMkLst>
            <pc:docMk/>
            <pc:sldMk cId="3672175715" sldId="1953"/>
            <ac:spMk id="4" creationId="{27E82E66-2CB5-4E07-A5DF-E85ADB475E1F}"/>
          </ac:spMkLst>
        </pc:spChg>
        <pc:picChg chg="add mod">
          <ac:chgData name="Ofer Zadikario" userId="f36b4b4543f14e71" providerId="LiveId" clId="{D25CF079-7669-47F7-A175-CD0DCA990239}" dt="2020-08-03T06:30:36.196" v="1922" actId="1035"/>
          <ac:picMkLst>
            <pc:docMk/>
            <pc:sldMk cId="3672175715" sldId="1953"/>
            <ac:picMk id="5" creationId="{4C571EFF-65BF-4D8B-B2F4-34F8EE142F63}"/>
          </ac:picMkLst>
        </pc:picChg>
      </pc:sldChg>
      <pc:sldChg chg="addSp delSp modSp add mod">
        <pc:chgData name="Ofer Zadikario" userId="f36b4b4543f14e71" providerId="LiveId" clId="{D25CF079-7669-47F7-A175-CD0DCA990239}" dt="2020-08-04T17:08:28.550" v="2135" actId="1037"/>
        <pc:sldMkLst>
          <pc:docMk/>
          <pc:sldMk cId="1557348356" sldId="1954"/>
        </pc:sldMkLst>
        <pc:spChg chg="mod">
          <ac:chgData name="Ofer Zadikario" userId="f36b4b4543f14e71" providerId="LiveId" clId="{D25CF079-7669-47F7-A175-CD0DCA990239}" dt="2020-08-04T17:06:20.903" v="2057" actId="20577"/>
          <ac:spMkLst>
            <pc:docMk/>
            <pc:sldMk cId="1557348356" sldId="1954"/>
            <ac:spMk id="2" creationId="{680F74F8-8D62-4C90-884D-F516BD7B4D11}"/>
          </ac:spMkLst>
        </pc:spChg>
        <pc:spChg chg="del">
          <ac:chgData name="Ofer Zadikario" userId="f36b4b4543f14e71" providerId="LiveId" clId="{D25CF079-7669-47F7-A175-CD0DCA990239}" dt="2020-08-04T17:06:31.061" v="2059" actId="478"/>
          <ac:spMkLst>
            <pc:docMk/>
            <pc:sldMk cId="1557348356" sldId="1954"/>
            <ac:spMk id="4" creationId="{27E82E66-2CB5-4E07-A5DF-E85ADB475E1F}"/>
          </ac:spMkLst>
        </pc:spChg>
        <pc:picChg chg="add mod">
          <ac:chgData name="Ofer Zadikario" userId="f36b4b4543f14e71" providerId="LiveId" clId="{D25CF079-7669-47F7-A175-CD0DCA990239}" dt="2020-08-04T17:08:28.550" v="2135" actId="1037"/>
          <ac:picMkLst>
            <pc:docMk/>
            <pc:sldMk cId="1557348356" sldId="1954"/>
            <ac:picMk id="3" creationId="{E4FF6A41-E593-40B1-A982-69585192C0D5}"/>
          </ac:picMkLst>
        </pc:picChg>
        <pc:picChg chg="del">
          <ac:chgData name="Ofer Zadikario" userId="f36b4b4543f14e71" providerId="LiveId" clId="{D25CF079-7669-47F7-A175-CD0DCA990239}" dt="2020-08-04T17:06:26.725" v="2058" actId="478"/>
          <ac:picMkLst>
            <pc:docMk/>
            <pc:sldMk cId="1557348356" sldId="1954"/>
            <ac:picMk id="5" creationId="{4C571EFF-65BF-4D8B-B2F4-34F8EE142F63}"/>
          </ac:picMkLst>
        </pc:picChg>
      </pc:sldChg>
      <pc:sldChg chg="addSp delSp modSp add mod">
        <pc:chgData name="Ofer Zadikario" userId="f36b4b4543f14e71" providerId="LiveId" clId="{D25CF079-7669-47F7-A175-CD0DCA990239}" dt="2020-08-05T11:21:20.849" v="4844" actId="20577"/>
        <pc:sldMkLst>
          <pc:docMk/>
          <pc:sldMk cId="2080903524" sldId="1955"/>
        </pc:sldMkLst>
        <pc:spChg chg="mod">
          <ac:chgData name="Ofer Zadikario" userId="f36b4b4543f14e71" providerId="LiveId" clId="{D25CF079-7669-47F7-A175-CD0DCA990239}" dt="2020-08-05T10:56:10.931" v="2991" actId="20577"/>
          <ac:spMkLst>
            <pc:docMk/>
            <pc:sldMk cId="2080903524" sldId="1955"/>
            <ac:spMk id="2" creationId="{680F74F8-8D62-4C90-884D-F516BD7B4D11}"/>
          </ac:spMkLst>
        </pc:spChg>
        <pc:spChg chg="add mod">
          <ac:chgData name="Ofer Zadikario" userId="f36b4b4543f14e71" providerId="LiveId" clId="{D25CF079-7669-47F7-A175-CD0DCA990239}" dt="2020-08-05T11:21:20.849" v="4844" actId="20577"/>
          <ac:spMkLst>
            <pc:docMk/>
            <pc:sldMk cId="2080903524" sldId="1955"/>
            <ac:spMk id="5" creationId="{113541F3-C076-46F2-869C-362D848E0D9F}"/>
          </ac:spMkLst>
        </pc:spChg>
        <pc:picChg chg="add del mod">
          <ac:chgData name="Ofer Zadikario" userId="f36b4b4543f14e71" providerId="LiveId" clId="{D25CF079-7669-47F7-A175-CD0DCA990239}" dt="2020-08-05T10:56:13.283" v="2992" actId="478"/>
          <ac:picMkLst>
            <pc:docMk/>
            <pc:sldMk cId="2080903524" sldId="1955"/>
            <ac:picMk id="3" creationId="{9A12DD40-D890-4CAA-91E5-7383DDA47F72}"/>
          </ac:picMkLst>
        </pc:picChg>
        <pc:picChg chg="add mod">
          <ac:chgData name="Ofer Zadikario" userId="f36b4b4543f14e71" providerId="LiveId" clId="{D25CF079-7669-47F7-A175-CD0DCA990239}" dt="2020-08-05T10:56:29.289" v="2996" actId="1076"/>
          <ac:picMkLst>
            <pc:docMk/>
            <pc:sldMk cId="2080903524" sldId="1955"/>
            <ac:picMk id="4" creationId="{C5855952-0932-4FFB-BC62-6B2E78F600AE}"/>
          </ac:picMkLst>
        </pc:picChg>
      </pc:sldChg>
      <pc:sldChg chg="addSp delSp modSp add mod">
        <pc:chgData name="Ofer Zadikario" userId="f36b4b4543f14e71" providerId="LiveId" clId="{D25CF079-7669-47F7-A175-CD0DCA990239}" dt="2020-08-05T21:50:22.902" v="5464" actId="14100"/>
        <pc:sldMkLst>
          <pc:docMk/>
          <pc:sldMk cId="1590753289" sldId="1956"/>
        </pc:sldMkLst>
        <pc:spChg chg="mod">
          <ac:chgData name="Ofer Zadikario" userId="f36b4b4543f14e71" providerId="LiveId" clId="{D25CF079-7669-47F7-A175-CD0DCA990239}" dt="2020-08-05T12:27:52.625" v="5445" actId="20577"/>
          <ac:spMkLst>
            <pc:docMk/>
            <pc:sldMk cId="1590753289" sldId="1956"/>
            <ac:spMk id="2" creationId="{680F74F8-8D62-4C90-884D-F516BD7B4D11}"/>
          </ac:spMkLst>
        </pc:spChg>
        <pc:spChg chg="del">
          <ac:chgData name="Ofer Zadikario" userId="f36b4b4543f14e71" providerId="LiveId" clId="{D25CF079-7669-47F7-A175-CD0DCA990239}" dt="2020-08-04T17:20:10.456" v="2369" actId="478"/>
          <ac:spMkLst>
            <pc:docMk/>
            <pc:sldMk cId="1590753289" sldId="1956"/>
            <ac:spMk id="5" creationId="{113541F3-C076-46F2-869C-362D848E0D9F}"/>
          </ac:spMkLst>
        </pc:spChg>
        <pc:spChg chg="add mod">
          <ac:chgData name="Ofer Zadikario" userId="f36b4b4543f14e71" providerId="LiveId" clId="{D25CF079-7669-47F7-A175-CD0DCA990239}" dt="2020-08-05T21:50:22.902" v="5464" actId="14100"/>
          <ac:spMkLst>
            <pc:docMk/>
            <pc:sldMk cId="1590753289" sldId="1956"/>
            <ac:spMk id="7" creationId="{E073F0E1-2FEC-484E-8E8F-17CCCBACFC1F}"/>
          </ac:spMkLst>
        </pc:spChg>
        <pc:picChg chg="del">
          <ac:chgData name="Ofer Zadikario" userId="f36b4b4543f14e71" providerId="LiveId" clId="{D25CF079-7669-47F7-A175-CD0DCA990239}" dt="2020-08-04T17:18:42.383" v="2368" actId="478"/>
          <ac:picMkLst>
            <pc:docMk/>
            <pc:sldMk cId="1590753289" sldId="1956"/>
            <ac:picMk id="3" creationId="{9A12DD40-D890-4CAA-91E5-7383DDA47F72}"/>
          </ac:picMkLst>
        </pc:picChg>
        <pc:picChg chg="add mod">
          <ac:chgData name="Ofer Zadikario" userId="f36b4b4543f14e71" providerId="LiveId" clId="{D25CF079-7669-47F7-A175-CD0DCA990239}" dt="2020-08-04T17:20:27.381" v="2411" actId="1035"/>
          <ac:picMkLst>
            <pc:docMk/>
            <pc:sldMk cId="1590753289" sldId="1956"/>
            <ac:picMk id="4" creationId="{8433F1E8-E0A6-4ED4-BC92-3168FEF70022}"/>
          </ac:picMkLst>
        </pc:picChg>
      </pc:sldChg>
      <pc:sldChg chg="addSp delSp modSp add mod">
        <pc:chgData name="Ofer Zadikario" userId="f36b4b4543f14e71" providerId="LiveId" clId="{D25CF079-7669-47F7-A175-CD0DCA990239}" dt="2020-08-04T17:32:40.825" v="2984" actId="14100"/>
        <pc:sldMkLst>
          <pc:docMk/>
          <pc:sldMk cId="1345258554" sldId="1957"/>
        </pc:sldMkLst>
        <pc:spChg chg="mod">
          <ac:chgData name="Ofer Zadikario" userId="f36b4b4543f14e71" providerId="LiveId" clId="{D25CF079-7669-47F7-A175-CD0DCA990239}" dt="2020-08-04T17:24:46.935" v="2614" actId="20577"/>
          <ac:spMkLst>
            <pc:docMk/>
            <pc:sldMk cId="1345258554" sldId="1957"/>
            <ac:spMk id="2" creationId="{680F74F8-8D62-4C90-884D-F516BD7B4D11}"/>
          </ac:spMkLst>
        </pc:spChg>
        <pc:spChg chg="del mod">
          <ac:chgData name="Ofer Zadikario" userId="f36b4b4543f14e71" providerId="LiveId" clId="{D25CF079-7669-47F7-A175-CD0DCA990239}" dt="2020-08-04T17:27:28.927" v="2676" actId="478"/>
          <ac:spMkLst>
            <pc:docMk/>
            <pc:sldMk cId="1345258554" sldId="1957"/>
            <ac:spMk id="7" creationId="{E073F0E1-2FEC-484E-8E8F-17CCCBACFC1F}"/>
          </ac:spMkLst>
        </pc:spChg>
        <pc:picChg chg="add del mod">
          <ac:chgData name="Ofer Zadikario" userId="f36b4b4543f14e71" providerId="LiveId" clId="{D25CF079-7669-47F7-A175-CD0DCA990239}" dt="2020-08-04T17:30:55.775" v="2720" actId="478"/>
          <ac:picMkLst>
            <pc:docMk/>
            <pc:sldMk cId="1345258554" sldId="1957"/>
            <ac:picMk id="3" creationId="{278DEA3C-8A08-4AF9-B94D-EC3833D53DFC}"/>
          </ac:picMkLst>
        </pc:picChg>
        <pc:picChg chg="del">
          <ac:chgData name="Ofer Zadikario" userId="f36b4b4543f14e71" providerId="LiveId" clId="{D25CF079-7669-47F7-A175-CD0DCA990239}" dt="2020-08-04T17:24:56.946" v="2615" actId="478"/>
          <ac:picMkLst>
            <pc:docMk/>
            <pc:sldMk cId="1345258554" sldId="1957"/>
            <ac:picMk id="4" creationId="{8433F1E8-E0A6-4ED4-BC92-3168FEF70022}"/>
          </ac:picMkLst>
        </pc:picChg>
        <pc:picChg chg="add mod">
          <ac:chgData name="Ofer Zadikario" userId="f36b4b4543f14e71" providerId="LiveId" clId="{D25CF079-7669-47F7-A175-CD0DCA990239}" dt="2020-08-04T17:31:02.220" v="2789" actId="1035"/>
          <ac:picMkLst>
            <pc:docMk/>
            <pc:sldMk cId="1345258554" sldId="1957"/>
            <ac:picMk id="5" creationId="{D6776CB9-44DC-4266-B518-166921DAA9CE}"/>
          </ac:picMkLst>
        </pc:picChg>
        <pc:picChg chg="add mod">
          <ac:chgData name="Ofer Zadikario" userId="f36b4b4543f14e71" providerId="LiveId" clId="{D25CF079-7669-47F7-A175-CD0DCA990239}" dt="2020-08-04T17:31:34.417" v="2869" actId="1037"/>
          <ac:picMkLst>
            <pc:docMk/>
            <pc:sldMk cId="1345258554" sldId="1957"/>
            <ac:picMk id="6" creationId="{7A6B5029-408C-4355-88E6-751FE9F45858}"/>
          </ac:picMkLst>
        </pc:picChg>
        <pc:picChg chg="add mod modCrop">
          <ac:chgData name="Ofer Zadikario" userId="f36b4b4543f14e71" providerId="LiveId" clId="{D25CF079-7669-47F7-A175-CD0DCA990239}" dt="2020-08-04T17:32:40.825" v="2984" actId="14100"/>
          <ac:picMkLst>
            <pc:docMk/>
            <pc:sldMk cId="1345258554" sldId="1957"/>
            <ac:picMk id="8" creationId="{AB9A2741-1669-4420-8612-34F7A6D68E8B}"/>
          </ac:picMkLst>
        </pc:picChg>
      </pc:sldChg>
      <pc:sldChg chg="addSp delSp modSp add mod">
        <pc:chgData name="Ofer Zadikario" userId="f36b4b4543f14e71" providerId="LiveId" clId="{D25CF079-7669-47F7-A175-CD0DCA990239}" dt="2020-08-04T17:29:00.247" v="2718" actId="1035"/>
        <pc:sldMkLst>
          <pc:docMk/>
          <pc:sldMk cId="3034860970" sldId="1958"/>
        </pc:sldMkLst>
        <pc:picChg chg="del">
          <ac:chgData name="Ofer Zadikario" userId="f36b4b4543f14e71" providerId="LiveId" clId="{D25CF079-7669-47F7-A175-CD0DCA990239}" dt="2020-08-04T17:28:26.826" v="2678" actId="478"/>
          <ac:picMkLst>
            <pc:docMk/>
            <pc:sldMk cId="3034860970" sldId="1958"/>
            <ac:picMk id="3" creationId="{278DEA3C-8A08-4AF9-B94D-EC3833D53DFC}"/>
          </ac:picMkLst>
        </pc:picChg>
        <pc:picChg chg="add mod">
          <ac:chgData name="Ofer Zadikario" userId="f36b4b4543f14e71" providerId="LiveId" clId="{D25CF079-7669-47F7-A175-CD0DCA990239}" dt="2020-08-04T17:29:00.247" v="2718" actId="1035"/>
          <ac:picMkLst>
            <pc:docMk/>
            <pc:sldMk cId="3034860970" sldId="1958"/>
            <ac:picMk id="4" creationId="{DD67405A-6072-4E1D-B71F-F1EE6C8F67A1}"/>
          </ac:picMkLst>
        </pc:picChg>
      </pc:sldChg>
      <pc:sldChg chg="add">
        <pc:chgData name="Ofer Zadikario" userId="f36b4b4543f14e71" providerId="LiveId" clId="{D25CF079-7669-47F7-A175-CD0DCA990239}" dt="2020-08-04T17:30:02.941" v="2719"/>
        <pc:sldMkLst>
          <pc:docMk/>
          <pc:sldMk cId="3401382756" sldId="1959"/>
        </pc:sldMkLst>
      </pc:sldChg>
      <pc:sldChg chg="add">
        <pc:chgData name="Ofer Zadikario" userId="f36b4b4543f14e71" providerId="LiveId" clId="{D25CF079-7669-47F7-A175-CD0DCA990239}" dt="2020-08-05T10:55:54.643" v="2985"/>
        <pc:sldMkLst>
          <pc:docMk/>
          <pc:sldMk cId="198625629" sldId="1960"/>
        </pc:sldMkLst>
      </pc:sldChg>
      <pc:sldChg chg="addSp delSp modSp add mod">
        <pc:chgData name="Ofer Zadikario" userId="f36b4b4543f14e71" providerId="LiveId" clId="{D25CF079-7669-47F7-A175-CD0DCA990239}" dt="2020-08-05T11:14:30.139" v="4140" actId="20577"/>
        <pc:sldMkLst>
          <pc:docMk/>
          <pc:sldMk cId="1384333643" sldId="1961"/>
        </pc:sldMkLst>
        <pc:spChg chg="mod">
          <ac:chgData name="Ofer Zadikario" userId="f36b4b4543f14e71" providerId="LiveId" clId="{D25CF079-7669-47F7-A175-CD0DCA990239}" dt="2020-08-05T11:14:30.139" v="4140" actId="20577"/>
          <ac:spMkLst>
            <pc:docMk/>
            <pc:sldMk cId="1384333643" sldId="1961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5T11:07:05.654" v="3582" actId="20577"/>
          <ac:spMkLst>
            <pc:docMk/>
            <pc:sldMk cId="1384333643" sldId="1961"/>
            <ac:spMk id="5" creationId="{113541F3-C076-46F2-869C-362D848E0D9F}"/>
          </ac:spMkLst>
        </pc:spChg>
        <pc:picChg chg="add mod">
          <ac:chgData name="Ofer Zadikario" userId="f36b4b4543f14e71" providerId="LiveId" clId="{D25CF079-7669-47F7-A175-CD0DCA990239}" dt="2020-08-05T11:00:06.871" v="3180" actId="14100"/>
          <ac:picMkLst>
            <pc:docMk/>
            <pc:sldMk cId="1384333643" sldId="1961"/>
            <ac:picMk id="3" creationId="{CDCFE9FE-3934-4EE3-BC7D-E5F2C7FCEEF1}"/>
          </ac:picMkLst>
        </pc:picChg>
        <pc:picChg chg="del">
          <ac:chgData name="Ofer Zadikario" userId="f36b4b4543f14e71" providerId="LiveId" clId="{D25CF079-7669-47F7-A175-CD0DCA990239}" dt="2020-08-05T10:58:35.010" v="3068" actId="478"/>
          <ac:picMkLst>
            <pc:docMk/>
            <pc:sldMk cId="1384333643" sldId="1961"/>
            <ac:picMk id="4" creationId="{C5855952-0932-4FFB-BC62-6B2E78F600AE}"/>
          </ac:picMkLst>
        </pc:picChg>
        <pc:picChg chg="add mod">
          <ac:chgData name="Ofer Zadikario" userId="f36b4b4543f14e71" providerId="LiveId" clId="{D25CF079-7669-47F7-A175-CD0DCA990239}" dt="2020-08-05T11:00:17.323" v="3184" actId="1037"/>
          <ac:picMkLst>
            <pc:docMk/>
            <pc:sldMk cId="1384333643" sldId="1961"/>
            <ac:picMk id="6" creationId="{55244A11-FF9C-450D-8DBF-1772009484E6}"/>
          </ac:picMkLst>
        </pc:picChg>
      </pc:sldChg>
      <pc:sldChg chg="new del">
        <pc:chgData name="Ofer Zadikario" userId="f36b4b4543f14e71" providerId="LiveId" clId="{D25CF079-7669-47F7-A175-CD0DCA990239}" dt="2020-08-05T10:58:08.401" v="3041" actId="680"/>
        <pc:sldMkLst>
          <pc:docMk/>
          <pc:sldMk cId="3462261850" sldId="1961"/>
        </pc:sldMkLst>
      </pc:sldChg>
      <pc:sldChg chg="addSp delSp modSp add mod">
        <pc:chgData name="Ofer Zadikario" userId="f36b4b4543f14e71" providerId="LiveId" clId="{D25CF079-7669-47F7-A175-CD0DCA990239}" dt="2020-08-05T11:14:38.388" v="4148" actId="20577"/>
        <pc:sldMkLst>
          <pc:docMk/>
          <pc:sldMk cId="412931416" sldId="1962"/>
        </pc:sldMkLst>
        <pc:spChg chg="mod">
          <ac:chgData name="Ofer Zadikario" userId="f36b4b4543f14e71" providerId="LiveId" clId="{D25CF079-7669-47F7-A175-CD0DCA990239}" dt="2020-08-05T11:14:38.388" v="4148" actId="20577"/>
          <ac:spMkLst>
            <pc:docMk/>
            <pc:sldMk cId="412931416" sldId="1962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5T11:12:17.297" v="4024" actId="20577"/>
          <ac:spMkLst>
            <pc:docMk/>
            <pc:sldMk cId="412931416" sldId="1962"/>
            <ac:spMk id="5" creationId="{113541F3-C076-46F2-869C-362D848E0D9F}"/>
          </ac:spMkLst>
        </pc:spChg>
        <pc:picChg chg="del">
          <ac:chgData name="Ofer Zadikario" userId="f36b4b4543f14e71" providerId="LiveId" clId="{D25CF079-7669-47F7-A175-CD0DCA990239}" dt="2020-08-05T11:08:02.505" v="3595" actId="478"/>
          <ac:picMkLst>
            <pc:docMk/>
            <pc:sldMk cId="412931416" sldId="1962"/>
            <ac:picMk id="3" creationId="{CDCFE9FE-3934-4EE3-BC7D-E5F2C7FCEEF1}"/>
          </ac:picMkLst>
        </pc:picChg>
        <pc:picChg chg="add mod">
          <ac:chgData name="Ofer Zadikario" userId="f36b4b4543f14e71" providerId="LiveId" clId="{D25CF079-7669-47F7-A175-CD0DCA990239}" dt="2020-08-05T11:08:17.315" v="3683" actId="1037"/>
          <ac:picMkLst>
            <pc:docMk/>
            <pc:sldMk cId="412931416" sldId="1962"/>
            <ac:picMk id="4" creationId="{2ED866C4-0E43-42C7-920E-A5025CF316F7}"/>
          </ac:picMkLst>
        </pc:picChg>
        <pc:picChg chg="del">
          <ac:chgData name="Ofer Zadikario" userId="f36b4b4543f14e71" providerId="LiveId" clId="{D25CF079-7669-47F7-A175-CD0DCA990239}" dt="2020-08-05T11:08:04.265" v="3596" actId="478"/>
          <ac:picMkLst>
            <pc:docMk/>
            <pc:sldMk cId="412931416" sldId="1962"/>
            <ac:picMk id="6" creationId="{55244A11-FF9C-450D-8DBF-1772009484E6}"/>
          </ac:picMkLst>
        </pc:picChg>
      </pc:sldChg>
      <pc:sldChg chg="addSp delSp modSp add mod">
        <pc:chgData name="Ofer Zadikario" userId="f36b4b4543f14e71" providerId="LiveId" clId="{D25CF079-7669-47F7-A175-CD0DCA990239}" dt="2020-08-05T11:21:01.060" v="4839" actId="1038"/>
        <pc:sldMkLst>
          <pc:docMk/>
          <pc:sldMk cId="1468426400" sldId="1963"/>
        </pc:sldMkLst>
        <pc:spChg chg="mod">
          <ac:chgData name="Ofer Zadikario" userId="f36b4b4543f14e71" providerId="LiveId" clId="{D25CF079-7669-47F7-A175-CD0DCA990239}" dt="2020-08-05T11:15:10.072" v="4165" actId="20577"/>
          <ac:spMkLst>
            <pc:docMk/>
            <pc:sldMk cId="1468426400" sldId="1963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5T11:20:27.970" v="4739" actId="20577"/>
          <ac:spMkLst>
            <pc:docMk/>
            <pc:sldMk cId="1468426400" sldId="1963"/>
            <ac:spMk id="5" creationId="{113541F3-C076-46F2-869C-362D848E0D9F}"/>
          </ac:spMkLst>
        </pc:spChg>
        <pc:picChg chg="add del mod">
          <ac:chgData name="Ofer Zadikario" userId="f36b4b4543f14e71" providerId="LiveId" clId="{D25CF079-7669-47F7-A175-CD0DCA990239}" dt="2020-08-05T11:18:02.125" v="4395" actId="478"/>
          <ac:picMkLst>
            <pc:docMk/>
            <pc:sldMk cId="1468426400" sldId="1963"/>
            <ac:picMk id="3" creationId="{4542197C-8651-49C8-8E71-95A6B7EF8983}"/>
          </ac:picMkLst>
        </pc:picChg>
        <pc:picChg chg="del">
          <ac:chgData name="Ofer Zadikario" userId="f36b4b4543f14e71" providerId="LiveId" clId="{D25CF079-7669-47F7-A175-CD0DCA990239}" dt="2020-08-05T11:15:15.618" v="4166" actId="478"/>
          <ac:picMkLst>
            <pc:docMk/>
            <pc:sldMk cId="1468426400" sldId="1963"/>
            <ac:picMk id="4" creationId="{2ED866C4-0E43-42C7-920E-A5025CF316F7}"/>
          </ac:picMkLst>
        </pc:picChg>
        <pc:picChg chg="add mod">
          <ac:chgData name="Ofer Zadikario" userId="f36b4b4543f14e71" providerId="LiveId" clId="{D25CF079-7669-47F7-A175-CD0DCA990239}" dt="2020-08-05T11:16:35.874" v="4334" actId="1037"/>
          <ac:picMkLst>
            <pc:docMk/>
            <pc:sldMk cId="1468426400" sldId="1963"/>
            <ac:picMk id="6" creationId="{4EB79074-0324-4F1F-9659-68731EA8ECB0}"/>
          </ac:picMkLst>
        </pc:picChg>
        <pc:picChg chg="add mod">
          <ac:chgData name="Ofer Zadikario" userId="f36b4b4543f14e71" providerId="LiveId" clId="{D25CF079-7669-47F7-A175-CD0DCA990239}" dt="2020-08-05T11:18:11.598" v="4482" actId="1037"/>
          <ac:picMkLst>
            <pc:docMk/>
            <pc:sldMk cId="1468426400" sldId="1963"/>
            <ac:picMk id="7" creationId="{0F0B81D5-D6F0-442A-AC44-B7CF37F58E35}"/>
          </ac:picMkLst>
        </pc:picChg>
        <pc:picChg chg="add mod">
          <ac:chgData name="Ofer Zadikario" userId="f36b4b4543f14e71" providerId="LiveId" clId="{D25CF079-7669-47F7-A175-CD0DCA990239}" dt="2020-08-05T11:21:01.060" v="4839" actId="1038"/>
          <ac:picMkLst>
            <pc:docMk/>
            <pc:sldMk cId="1468426400" sldId="1963"/>
            <ac:picMk id="8" creationId="{9324CC16-837C-48F9-81B1-B1A2C6DD8E70}"/>
          </ac:picMkLst>
        </pc:picChg>
      </pc:sldChg>
      <pc:sldChg chg="addSp delSp modSp add mod">
        <pc:chgData name="Ofer Zadikario" userId="f36b4b4543f14e71" providerId="LiveId" clId="{D25CF079-7669-47F7-A175-CD0DCA990239}" dt="2020-08-05T12:25:56.640" v="5435" actId="1035"/>
        <pc:sldMkLst>
          <pc:docMk/>
          <pc:sldMk cId="992557239" sldId="1964"/>
        </pc:sldMkLst>
        <pc:spChg chg="mod">
          <ac:chgData name="Ofer Zadikario" userId="f36b4b4543f14e71" providerId="LiveId" clId="{D25CF079-7669-47F7-A175-CD0DCA990239}" dt="2020-08-05T11:21:49.587" v="4868" actId="20577"/>
          <ac:spMkLst>
            <pc:docMk/>
            <pc:sldMk cId="992557239" sldId="1964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5T12:25:22.929" v="5434" actId="20577"/>
          <ac:spMkLst>
            <pc:docMk/>
            <pc:sldMk cId="992557239" sldId="1964"/>
            <ac:spMk id="5" creationId="{113541F3-C076-46F2-869C-362D848E0D9F}"/>
          </ac:spMkLst>
        </pc:spChg>
        <pc:picChg chg="add mod">
          <ac:chgData name="Ofer Zadikario" userId="f36b4b4543f14e71" providerId="LiveId" clId="{D25CF079-7669-47F7-A175-CD0DCA990239}" dt="2020-08-05T12:23:42.262" v="5188" actId="1036"/>
          <ac:picMkLst>
            <pc:docMk/>
            <pc:sldMk cId="992557239" sldId="1964"/>
            <ac:picMk id="3" creationId="{E0B85D4C-3A06-49A2-8181-9C1F6D6F5A58}"/>
          </ac:picMkLst>
        </pc:picChg>
        <pc:picChg chg="add mod">
          <ac:chgData name="Ofer Zadikario" userId="f36b4b4543f14e71" providerId="LiveId" clId="{D25CF079-7669-47F7-A175-CD0DCA990239}" dt="2020-08-05T12:24:50.270" v="5356" actId="1076"/>
          <ac:picMkLst>
            <pc:docMk/>
            <pc:sldMk cId="992557239" sldId="1964"/>
            <ac:picMk id="4" creationId="{AA9D5439-983E-4918-A524-DA0ED660D8DC}"/>
          </ac:picMkLst>
        </pc:picChg>
        <pc:picChg chg="del">
          <ac:chgData name="Ofer Zadikario" userId="f36b4b4543f14e71" providerId="LiveId" clId="{D25CF079-7669-47F7-A175-CD0DCA990239}" dt="2020-08-05T11:21:54.172" v="4870" actId="478"/>
          <ac:picMkLst>
            <pc:docMk/>
            <pc:sldMk cId="992557239" sldId="1964"/>
            <ac:picMk id="6" creationId="{4EB79074-0324-4F1F-9659-68731EA8ECB0}"/>
          </ac:picMkLst>
        </pc:picChg>
        <pc:picChg chg="del">
          <ac:chgData name="Ofer Zadikario" userId="f36b4b4543f14e71" providerId="LiveId" clId="{D25CF079-7669-47F7-A175-CD0DCA990239}" dt="2020-08-05T11:21:52.274" v="4869" actId="478"/>
          <ac:picMkLst>
            <pc:docMk/>
            <pc:sldMk cId="992557239" sldId="1964"/>
            <ac:picMk id="7" creationId="{0F0B81D5-D6F0-442A-AC44-B7CF37F58E35}"/>
          </ac:picMkLst>
        </pc:picChg>
        <pc:picChg chg="del">
          <ac:chgData name="Ofer Zadikario" userId="f36b4b4543f14e71" providerId="LiveId" clId="{D25CF079-7669-47F7-A175-CD0DCA990239}" dt="2020-08-05T11:21:56.556" v="4871" actId="478"/>
          <ac:picMkLst>
            <pc:docMk/>
            <pc:sldMk cId="992557239" sldId="1964"/>
            <ac:picMk id="8" creationId="{9324CC16-837C-48F9-81B1-B1A2C6DD8E70}"/>
          </ac:picMkLst>
        </pc:picChg>
        <pc:picChg chg="add mod">
          <ac:chgData name="Ofer Zadikario" userId="f36b4b4543f14e71" providerId="LiveId" clId="{D25CF079-7669-47F7-A175-CD0DCA990239}" dt="2020-08-05T12:25:56.640" v="5435" actId="1035"/>
          <ac:picMkLst>
            <pc:docMk/>
            <pc:sldMk cId="992557239" sldId="1964"/>
            <ac:picMk id="9" creationId="{B3C41688-6C65-4C45-AF0C-1588524317C7}"/>
          </ac:picMkLst>
        </pc:picChg>
      </pc:sldChg>
      <pc:sldChg chg="addSp delSp modSp add mod">
        <pc:chgData name="Ofer Zadikario" userId="f36b4b4543f14e71" providerId="LiveId" clId="{D25CF079-7669-47F7-A175-CD0DCA990239}" dt="2020-08-05T21:51:40.823" v="5551" actId="1037"/>
        <pc:sldMkLst>
          <pc:docMk/>
          <pc:sldMk cId="752971190" sldId="1965"/>
        </pc:sldMkLst>
        <pc:spChg chg="mod">
          <ac:chgData name="Ofer Zadikario" userId="f36b4b4543f14e71" providerId="LiveId" clId="{D25CF079-7669-47F7-A175-CD0DCA990239}" dt="2020-08-05T21:50:59.315" v="5485" actId="20577"/>
          <ac:spMkLst>
            <pc:docMk/>
            <pc:sldMk cId="752971190" sldId="1965"/>
            <ac:spMk id="2" creationId="{680F74F8-8D62-4C90-884D-F516BD7B4D11}"/>
          </ac:spMkLst>
        </pc:spChg>
        <pc:picChg chg="add mod">
          <ac:chgData name="Ofer Zadikario" userId="f36b4b4543f14e71" providerId="LiveId" clId="{D25CF079-7669-47F7-A175-CD0DCA990239}" dt="2020-08-05T21:51:40.823" v="5551" actId="1037"/>
          <ac:picMkLst>
            <pc:docMk/>
            <pc:sldMk cId="752971190" sldId="1965"/>
            <ac:picMk id="3" creationId="{598858B8-1E69-4545-9FC0-BC5163D7256D}"/>
          </ac:picMkLst>
        </pc:picChg>
        <pc:picChg chg="del">
          <ac:chgData name="Ofer Zadikario" userId="f36b4b4543f14e71" providerId="LiveId" clId="{D25CF079-7669-47F7-A175-CD0DCA990239}" dt="2020-08-05T21:51:01.655" v="5486" actId="478"/>
          <ac:picMkLst>
            <pc:docMk/>
            <pc:sldMk cId="752971190" sldId="1965"/>
            <ac:picMk id="4" creationId="{DD67405A-6072-4E1D-B71F-F1EE6C8F67A1}"/>
          </ac:picMkLst>
        </pc:picChg>
      </pc:sldChg>
      <pc:sldChg chg="addSp delSp modSp add mod">
        <pc:chgData name="Ofer Zadikario" userId="f36b4b4543f14e71" providerId="LiveId" clId="{D25CF079-7669-47F7-A175-CD0DCA990239}" dt="2020-08-06T07:43:13.559" v="7609" actId="5793"/>
        <pc:sldMkLst>
          <pc:docMk/>
          <pc:sldMk cId="1216390747" sldId="1966"/>
        </pc:sldMkLst>
        <pc:spChg chg="mod">
          <ac:chgData name="Ofer Zadikario" userId="f36b4b4543f14e71" providerId="LiveId" clId="{D25CF079-7669-47F7-A175-CD0DCA990239}" dt="2020-08-05T21:52:14.854" v="5608" actId="20577"/>
          <ac:spMkLst>
            <pc:docMk/>
            <pc:sldMk cId="1216390747" sldId="1966"/>
            <ac:spMk id="2" creationId="{680F74F8-8D62-4C90-884D-F516BD7B4D11}"/>
          </ac:spMkLst>
        </pc:spChg>
        <pc:spChg chg="add mod">
          <ac:chgData name="Ofer Zadikario" userId="f36b4b4543f14e71" providerId="LiveId" clId="{D25CF079-7669-47F7-A175-CD0DCA990239}" dt="2020-08-06T07:43:13.559" v="7609" actId="5793"/>
          <ac:spMkLst>
            <pc:docMk/>
            <pc:sldMk cId="1216390747" sldId="1966"/>
            <ac:spMk id="5" creationId="{3B4BC402-54F3-4D5F-BD4B-CDE6258B47F8}"/>
          </ac:spMkLst>
        </pc:spChg>
        <pc:picChg chg="del">
          <ac:chgData name="Ofer Zadikario" userId="f36b4b4543f14e71" providerId="LiveId" clId="{D25CF079-7669-47F7-A175-CD0DCA990239}" dt="2020-08-05T21:52:26.893" v="5609" actId="478"/>
          <ac:picMkLst>
            <pc:docMk/>
            <pc:sldMk cId="1216390747" sldId="1966"/>
            <ac:picMk id="3" creationId="{598858B8-1E69-4545-9FC0-BC5163D7256D}"/>
          </ac:picMkLst>
        </pc:picChg>
      </pc:sldChg>
      <pc:sldChg chg="modSp add mod ord">
        <pc:chgData name="Ofer Zadikario" userId="f36b4b4543f14e71" providerId="LiveId" clId="{D25CF079-7669-47F7-A175-CD0DCA990239}" dt="2020-08-06T07:09:25.968" v="6097"/>
        <pc:sldMkLst>
          <pc:docMk/>
          <pc:sldMk cId="2701256735" sldId="1967"/>
        </pc:sldMkLst>
        <pc:spChg chg="mod">
          <ac:chgData name="Ofer Zadikario" userId="f36b4b4543f14e71" providerId="LiveId" clId="{D25CF079-7669-47F7-A175-CD0DCA990239}" dt="2020-08-05T22:06:23.739" v="5709" actId="20577"/>
          <ac:spMkLst>
            <pc:docMk/>
            <pc:sldMk cId="2701256735" sldId="1967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6T07:09:07.680" v="6095" actId="20577"/>
          <ac:spMkLst>
            <pc:docMk/>
            <pc:sldMk cId="2701256735" sldId="1967"/>
            <ac:spMk id="5" creationId="{3B4BC402-54F3-4D5F-BD4B-CDE6258B47F8}"/>
          </ac:spMkLst>
        </pc:spChg>
      </pc:sldChg>
      <pc:sldChg chg="modSp add mod">
        <pc:chgData name="Ofer Zadikario" userId="f36b4b4543f14e71" providerId="LiveId" clId="{D25CF079-7669-47F7-A175-CD0DCA990239}" dt="2020-08-06T07:42:51.843" v="7605" actId="20577"/>
        <pc:sldMkLst>
          <pc:docMk/>
          <pc:sldMk cId="3523454618" sldId="1968"/>
        </pc:sldMkLst>
        <pc:spChg chg="mod">
          <ac:chgData name="Ofer Zadikario" userId="f36b4b4543f14e71" providerId="LiveId" clId="{D25CF079-7669-47F7-A175-CD0DCA990239}" dt="2020-08-06T07:42:51.843" v="7605" actId="20577"/>
          <ac:spMkLst>
            <pc:docMk/>
            <pc:sldMk cId="3523454618" sldId="1968"/>
            <ac:spMk id="5" creationId="{3B4BC402-54F3-4D5F-BD4B-CDE6258B47F8}"/>
          </ac:spMkLst>
        </pc:spChg>
      </pc:sldChg>
      <pc:sldChg chg="modSp add mod">
        <pc:chgData name="Ofer Zadikario" userId="f36b4b4543f14e71" providerId="LiveId" clId="{D25CF079-7669-47F7-A175-CD0DCA990239}" dt="2020-08-06T07:42:36.852" v="7604" actId="20577"/>
        <pc:sldMkLst>
          <pc:docMk/>
          <pc:sldMk cId="908680033" sldId="1969"/>
        </pc:sldMkLst>
        <pc:spChg chg="mod">
          <ac:chgData name="Ofer Zadikario" userId="f36b4b4543f14e71" providerId="LiveId" clId="{D25CF079-7669-47F7-A175-CD0DCA990239}" dt="2020-08-06T07:42:36.852" v="7604" actId="20577"/>
          <ac:spMkLst>
            <pc:docMk/>
            <pc:sldMk cId="908680033" sldId="1969"/>
            <ac:spMk id="5" creationId="{3B4BC402-54F3-4D5F-BD4B-CDE6258B47F8}"/>
          </ac:spMkLst>
        </pc:spChg>
      </pc:sldChg>
    </pc:docChg>
  </pc:docChgLst>
  <pc:docChgLst>
    <pc:chgData name="Ofer Zadikario" userId="f36b4b4543f14e71" providerId="LiveId" clId="{D7D95DCA-22A4-417F-AAF9-4532F13A14DB}"/>
    <pc:docChg chg="undo redo custSel addSld delSld modSld modSection">
      <pc:chgData name="Ofer Zadikario" userId="f36b4b4543f14e71" providerId="LiveId" clId="{D7D95DCA-22A4-417F-AAF9-4532F13A14DB}" dt="2024-05-05T09:39:10.988" v="2842" actId="47"/>
      <pc:docMkLst>
        <pc:docMk/>
      </pc:docMkLst>
      <pc:sldChg chg="addSp delSp modSp mod modAnim">
        <pc:chgData name="Ofer Zadikario" userId="f36b4b4543f14e71" providerId="LiveId" clId="{D7D95DCA-22A4-417F-AAF9-4532F13A14DB}" dt="2024-05-05T08:50:46.196" v="177" actId="1035"/>
        <pc:sldMkLst>
          <pc:docMk/>
          <pc:sldMk cId="2040829739" sldId="334"/>
        </pc:sldMkLst>
        <pc:spChg chg="add mod">
          <ac:chgData name="Ofer Zadikario" userId="f36b4b4543f14e71" providerId="LiveId" clId="{D7D95DCA-22A4-417F-AAF9-4532F13A14DB}" dt="2024-05-05T08:48:13.129" v="88"/>
          <ac:spMkLst>
            <pc:docMk/>
            <pc:sldMk cId="2040829739" sldId="334"/>
            <ac:spMk id="7" creationId="{12DDE40B-8873-BD96-6616-94E67A440831}"/>
          </ac:spMkLst>
        </pc:spChg>
        <pc:spChg chg="add mod">
          <ac:chgData name="Ofer Zadikario" userId="f36b4b4543f14e71" providerId="LiveId" clId="{D7D95DCA-22A4-417F-AAF9-4532F13A14DB}" dt="2024-05-05T08:48:13.129" v="88"/>
          <ac:spMkLst>
            <pc:docMk/>
            <pc:sldMk cId="2040829739" sldId="334"/>
            <ac:spMk id="9" creationId="{F47CAD3F-9C2D-B9EF-9235-6414A276B3FF}"/>
          </ac:spMkLst>
        </pc:spChg>
        <pc:spChg chg="mod">
          <ac:chgData name="Ofer Zadikario" userId="f36b4b4543f14e71" providerId="LiveId" clId="{D7D95DCA-22A4-417F-AAF9-4532F13A14DB}" dt="2024-05-05T08:46:23.028" v="86" actId="20577"/>
          <ac:spMkLst>
            <pc:docMk/>
            <pc:sldMk cId="2040829739" sldId="334"/>
            <ac:spMk id="10" creationId="{73B4565D-1CE1-4C01-9E9C-E590E8071E0D}"/>
          </ac:spMkLst>
        </pc:spChg>
        <pc:spChg chg="add mod">
          <ac:chgData name="Ofer Zadikario" userId="f36b4b4543f14e71" providerId="LiveId" clId="{D7D95DCA-22A4-417F-AAF9-4532F13A14DB}" dt="2024-05-05T08:48:13.129" v="88"/>
          <ac:spMkLst>
            <pc:docMk/>
            <pc:sldMk cId="2040829739" sldId="334"/>
            <ac:spMk id="11" creationId="{31CBF115-7085-A633-3CFC-E304BA453F3B}"/>
          </ac:spMkLst>
        </pc:spChg>
        <pc:spChg chg="add mod">
          <ac:chgData name="Ofer Zadikario" userId="f36b4b4543f14e71" providerId="LiveId" clId="{D7D95DCA-22A4-417F-AAF9-4532F13A14DB}" dt="2024-05-05T08:48:13.129" v="88"/>
          <ac:spMkLst>
            <pc:docMk/>
            <pc:sldMk cId="2040829739" sldId="334"/>
            <ac:spMk id="12" creationId="{08FC46E6-3625-2050-73E4-85E20001F739}"/>
          </ac:spMkLst>
        </pc:spChg>
        <pc:spChg chg="add mod">
          <ac:chgData name="Ofer Zadikario" userId="f36b4b4543f14e71" providerId="LiveId" clId="{D7D95DCA-22A4-417F-AAF9-4532F13A14DB}" dt="2024-05-05T08:48:13.129" v="88"/>
          <ac:spMkLst>
            <pc:docMk/>
            <pc:sldMk cId="2040829739" sldId="334"/>
            <ac:spMk id="13" creationId="{8D4951CA-3CED-BA6D-776D-700EC8945A8A}"/>
          </ac:spMkLst>
        </pc:spChg>
        <pc:spChg chg="add mod">
          <ac:chgData name="Ofer Zadikario" userId="f36b4b4543f14e71" providerId="LiveId" clId="{D7D95DCA-22A4-417F-AAF9-4532F13A14DB}" dt="2024-05-05T08:50:46.196" v="177" actId="1035"/>
          <ac:spMkLst>
            <pc:docMk/>
            <pc:sldMk cId="2040829739" sldId="334"/>
            <ac:spMk id="14" creationId="{478E925D-2DFD-F397-2ECC-E79544BC980D}"/>
          </ac:spMkLst>
        </pc:spChg>
        <pc:spChg chg="del">
          <ac:chgData name="Ofer Zadikario" userId="f36b4b4543f14e71" providerId="LiveId" clId="{D7D95DCA-22A4-417F-AAF9-4532F13A14DB}" dt="2024-05-05T08:48:12.244" v="87" actId="478"/>
          <ac:spMkLst>
            <pc:docMk/>
            <pc:sldMk cId="2040829739" sldId="334"/>
            <ac:spMk id="17" creationId="{33CA5758-C163-4A4A-9224-A92E51D695A2}"/>
          </ac:spMkLst>
        </pc:spChg>
        <pc:spChg chg="del">
          <ac:chgData name="Ofer Zadikario" userId="f36b4b4543f14e71" providerId="LiveId" clId="{D7D95DCA-22A4-417F-AAF9-4532F13A14DB}" dt="2024-05-05T08:48:12.244" v="87" actId="478"/>
          <ac:spMkLst>
            <pc:docMk/>
            <pc:sldMk cId="2040829739" sldId="334"/>
            <ac:spMk id="50" creationId="{8E162F4F-D9D1-C26C-FF8F-4B0ADF641EA5}"/>
          </ac:spMkLst>
        </pc:spChg>
        <pc:spChg chg="del">
          <ac:chgData name="Ofer Zadikario" userId="f36b4b4543f14e71" providerId="LiveId" clId="{D7D95DCA-22A4-417F-AAF9-4532F13A14DB}" dt="2024-05-05T08:48:12.244" v="87" actId="478"/>
          <ac:spMkLst>
            <pc:docMk/>
            <pc:sldMk cId="2040829739" sldId="334"/>
            <ac:spMk id="51" creationId="{0C404620-827F-9215-7010-3C01B481C835}"/>
          </ac:spMkLst>
        </pc:spChg>
        <pc:grpChg chg="del">
          <ac:chgData name="Ofer Zadikario" userId="f36b4b4543f14e71" providerId="LiveId" clId="{D7D95DCA-22A4-417F-AAF9-4532F13A14DB}" dt="2024-05-05T08:48:12.244" v="87" actId="478"/>
          <ac:grpSpMkLst>
            <pc:docMk/>
            <pc:sldMk cId="2040829739" sldId="334"/>
            <ac:grpSpMk id="2" creationId="{655101E9-6BC6-1821-6B6C-3E6FDAA989AC}"/>
          </ac:grpSpMkLst>
        </pc:grpChg>
        <pc:grpChg chg="del">
          <ac:chgData name="Ofer Zadikario" userId="f36b4b4543f14e71" providerId="LiveId" clId="{D7D95DCA-22A4-417F-AAF9-4532F13A14DB}" dt="2024-05-05T08:48:12.244" v="87" actId="478"/>
          <ac:grpSpMkLst>
            <pc:docMk/>
            <pc:sldMk cId="2040829739" sldId="334"/>
            <ac:grpSpMk id="5" creationId="{34AA255A-56BA-6172-7D3D-18BC4684FAE7}"/>
          </ac:grpSpMkLst>
        </pc:grpChg>
        <pc:grpChg chg="del">
          <ac:chgData name="Ofer Zadikario" userId="f36b4b4543f14e71" providerId="LiveId" clId="{D7D95DCA-22A4-417F-AAF9-4532F13A14DB}" dt="2024-05-05T08:48:12.244" v="87" actId="478"/>
          <ac:grpSpMkLst>
            <pc:docMk/>
            <pc:sldMk cId="2040829739" sldId="334"/>
            <ac:grpSpMk id="16" creationId="{E2DF2421-0153-439F-860A-DDB8663CD68E}"/>
          </ac:grpSpMkLst>
        </pc:grpChg>
        <pc:picChg chg="del">
          <ac:chgData name="Ofer Zadikario" userId="f36b4b4543f14e71" providerId="LiveId" clId="{D7D95DCA-22A4-417F-AAF9-4532F13A14DB}" dt="2024-05-05T08:48:12.244" v="87" actId="478"/>
          <ac:picMkLst>
            <pc:docMk/>
            <pc:sldMk cId="2040829739" sldId="334"/>
            <ac:picMk id="2052" creationId="{3CDF8389-F9AF-4C37-808B-6CC4CAB6E5A3}"/>
          </ac:picMkLst>
        </pc:picChg>
      </pc:sldChg>
      <pc:sldChg chg="modSp mod">
        <pc:chgData name="Ofer Zadikario" userId="f36b4b4543f14e71" providerId="LiveId" clId="{D7D95DCA-22A4-417F-AAF9-4532F13A14DB}" dt="2024-05-05T08:45:57.007" v="50" actId="20577"/>
        <pc:sldMkLst>
          <pc:docMk/>
          <pc:sldMk cId="377166578" sldId="1945"/>
        </pc:sldMkLst>
        <pc:spChg chg="mod">
          <ac:chgData name="Ofer Zadikario" userId="f36b4b4543f14e71" providerId="LiveId" clId="{D7D95DCA-22A4-417F-AAF9-4532F13A14DB}" dt="2024-05-05T08:45:57.007" v="50" actId="20577"/>
          <ac:spMkLst>
            <pc:docMk/>
            <pc:sldMk cId="377166578" sldId="1945"/>
            <ac:spMk id="3" creationId="{EAC9D90D-41ED-7A4E-AF05-87821125D59E}"/>
          </ac:spMkLst>
        </pc:spChg>
      </pc:sldChg>
      <pc:sldChg chg="del">
        <pc:chgData name="Ofer Zadikario" userId="f36b4b4543f14e71" providerId="LiveId" clId="{D7D95DCA-22A4-417F-AAF9-4532F13A14DB}" dt="2024-05-05T09:39:10.988" v="2842" actId="47"/>
        <pc:sldMkLst>
          <pc:docMk/>
          <pc:sldMk cId="734876951" sldId="1976"/>
        </pc:sldMkLst>
      </pc:sldChg>
      <pc:sldChg chg="del">
        <pc:chgData name="Ofer Zadikario" userId="f36b4b4543f14e71" providerId="LiveId" clId="{D7D95DCA-22A4-417F-AAF9-4532F13A14DB}" dt="2024-05-05T09:39:10.988" v="2842" actId="47"/>
        <pc:sldMkLst>
          <pc:docMk/>
          <pc:sldMk cId="871966903" sldId="1978"/>
        </pc:sldMkLst>
      </pc:sldChg>
      <pc:sldChg chg="addSp delSp modSp mod modAnim">
        <pc:chgData name="Ofer Zadikario" userId="f36b4b4543f14e71" providerId="LiveId" clId="{D7D95DCA-22A4-417F-AAF9-4532F13A14DB}" dt="2024-05-05T09:24:54.615" v="1438" actId="20577"/>
        <pc:sldMkLst>
          <pc:docMk/>
          <pc:sldMk cId="2561488772" sldId="1987"/>
        </pc:sldMkLst>
        <pc:spChg chg="mod">
          <ac:chgData name="Ofer Zadikario" userId="f36b4b4543f14e71" providerId="LiveId" clId="{D7D95DCA-22A4-417F-AAF9-4532F13A14DB}" dt="2024-05-05T09:24:54.615" v="1438" actId="20577"/>
          <ac:spMkLst>
            <pc:docMk/>
            <pc:sldMk cId="2561488772" sldId="1987"/>
            <ac:spMk id="10" creationId="{73B4565D-1CE1-4C01-9E9C-E590E8071E0D}"/>
          </ac:spMkLst>
        </pc:spChg>
        <pc:spChg chg="del">
          <ac:chgData name="Ofer Zadikario" userId="f36b4b4543f14e71" providerId="LiveId" clId="{D7D95DCA-22A4-417F-AAF9-4532F13A14DB}" dt="2024-05-05T09:24:03.922" v="1380" actId="478"/>
          <ac:spMkLst>
            <pc:docMk/>
            <pc:sldMk cId="2561488772" sldId="1987"/>
            <ac:spMk id="17" creationId="{33CA5758-C163-4A4A-9224-A92E51D695A2}"/>
          </ac:spMkLst>
        </pc:spChg>
        <pc:spChg chg="del">
          <ac:chgData name="Ofer Zadikario" userId="f36b4b4543f14e71" providerId="LiveId" clId="{D7D95DCA-22A4-417F-AAF9-4532F13A14DB}" dt="2024-05-05T09:24:03.922" v="1380" actId="478"/>
          <ac:spMkLst>
            <pc:docMk/>
            <pc:sldMk cId="2561488772" sldId="1987"/>
            <ac:spMk id="50" creationId="{8E162F4F-D9D1-C26C-FF8F-4B0ADF641EA5}"/>
          </ac:spMkLst>
        </pc:spChg>
        <pc:spChg chg="del">
          <ac:chgData name="Ofer Zadikario" userId="f36b4b4543f14e71" providerId="LiveId" clId="{D7D95DCA-22A4-417F-AAF9-4532F13A14DB}" dt="2024-05-05T09:24:03.922" v="1380" actId="478"/>
          <ac:spMkLst>
            <pc:docMk/>
            <pc:sldMk cId="2561488772" sldId="1987"/>
            <ac:spMk id="51" creationId="{0C404620-827F-9215-7010-3C01B481C835}"/>
          </ac:spMkLst>
        </pc:spChg>
        <pc:grpChg chg="del">
          <ac:chgData name="Ofer Zadikario" userId="f36b4b4543f14e71" providerId="LiveId" clId="{D7D95DCA-22A4-417F-AAF9-4532F13A14DB}" dt="2024-05-05T09:24:03.922" v="1380" actId="478"/>
          <ac:grpSpMkLst>
            <pc:docMk/>
            <pc:sldMk cId="2561488772" sldId="1987"/>
            <ac:grpSpMk id="2" creationId="{655101E9-6BC6-1821-6B6C-3E6FDAA989AC}"/>
          </ac:grpSpMkLst>
        </pc:grpChg>
        <pc:grpChg chg="del">
          <ac:chgData name="Ofer Zadikario" userId="f36b4b4543f14e71" providerId="LiveId" clId="{D7D95DCA-22A4-417F-AAF9-4532F13A14DB}" dt="2024-05-05T09:24:03.922" v="1380" actId="478"/>
          <ac:grpSpMkLst>
            <pc:docMk/>
            <pc:sldMk cId="2561488772" sldId="1987"/>
            <ac:grpSpMk id="5" creationId="{34AA255A-56BA-6172-7D3D-18BC4684FAE7}"/>
          </ac:grpSpMkLst>
        </pc:grpChg>
        <pc:grpChg chg="del">
          <ac:chgData name="Ofer Zadikario" userId="f36b4b4543f14e71" providerId="LiveId" clId="{D7D95DCA-22A4-417F-AAF9-4532F13A14DB}" dt="2024-05-05T09:24:03.922" v="1380" actId="478"/>
          <ac:grpSpMkLst>
            <pc:docMk/>
            <pc:sldMk cId="2561488772" sldId="1987"/>
            <ac:grpSpMk id="16" creationId="{E2DF2421-0153-439F-860A-DDB8663CD68E}"/>
          </ac:grpSpMkLst>
        </pc:grpChg>
        <pc:picChg chg="add mod">
          <ac:chgData name="Ofer Zadikario" userId="f36b4b4543f14e71" providerId="LiveId" clId="{D7D95DCA-22A4-417F-AAF9-4532F13A14DB}" dt="2024-05-05T09:24:52.287" v="1437" actId="1038"/>
          <ac:picMkLst>
            <pc:docMk/>
            <pc:sldMk cId="2561488772" sldId="1987"/>
            <ac:picMk id="9" creationId="{078D7326-32A8-138E-043C-A533BD10BF6F}"/>
          </ac:picMkLst>
        </pc:picChg>
        <pc:picChg chg="del">
          <ac:chgData name="Ofer Zadikario" userId="f36b4b4543f14e71" providerId="LiveId" clId="{D7D95DCA-22A4-417F-AAF9-4532F13A14DB}" dt="2024-05-05T09:24:03.922" v="1380" actId="478"/>
          <ac:picMkLst>
            <pc:docMk/>
            <pc:sldMk cId="2561488772" sldId="1987"/>
            <ac:picMk id="2052" creationId="{3CDF8389-F9AF-4C37-808B-6CC4CAB6E5A3}"/>
          </ac:picMkLst>
        </pc:picChg>
      </pc:sldChg>
      <pc:sldChg chg="addSp delSp modSp mod modAnim">
        <pc:chgData name="Ofer Zadikario" userId="f36b4b4543f14e71" providerId="LiveId" clId="{D7D95DCA-22A4-417F-AAF9-4532F13A14DB}" dt="2024-05-05T09:38:57.166" v="2841" actId="1035"/>
        <pc:sldMkLst>
          <pc:docMk/>
          <pc:sldMk cId="1733281650" sldId="1988"/>
        </pc:sldMkLst>
        <pc:spChg chg="add mod">
          <ac:chgData name="Ofer Zadikario" userId="f36b4b4543f14e71" providerId="LiveId" clId="{D7D95DCA-22A4-417F-AAF9-4532F13A14DB}" dt="2024-05-05T09:38:57.166" v="2841" actId="1035"/>
          <ac:spMkLst>
            <pc:docMk/>
            <pc:sldMk cId="1733281650" sldId="1988"/>
            <ac:spMk id="2" creationId="{78FF0515-EF0D-54C3-A1AD-C9A2AAE11030}"/>
          </ac:spMkLst>
        </pc:spChg>
        <pc:spChg chg="del">
          <ac:chgData name="Ofer Zadikario" userId="f36b4b4543f14e71" providerId="LiveId" clId="{D7D95DCA-22A4-417F-AAF9-4532F13A14DB}" dt="2024-05-05T09:25:12.797" v="1444" actId="478"/>
          <ac:spMkLst>
            <pc:docMk/>
            <pc:sldMk cId="1733281650" sldId="1988"/>
            <ac:spMk id="7" creationId="{D3BBB1A2-DDB7-5250-E84A-1B9DBB038626}"/>
          </ac:spMkLst>
        </pc:spChg>
        <pc:spChg chg="del">
          <ac:chgData name="Ofer Zadikario" userId="f36b4b4543f14e71" providerId="LiveId" clId="{D7D95DCA-22A4-417F-AAF9-4532F13A14DB}" dt="2024-05-05T09:25:12.797" v="1444" actId="478"/>
          <ac:spMkLst>
            <pc:docMk/>
            <pc:sldMk cId="1733281650" sldId="1988"/>
            <ac:spMk id="9" creationId="{7BFD23A9-8C56-FC7F-2D46-BC6868DBD6EB}"/>
          </ac:spMkLst>
        </pc:spChg>
        <pc:spChg chg="mod">
          <ac:chgData name="Ofer Zadikario" userId="f36b4b4543f14e71" providerId="LiveId" clId="{D7D95DCA-22A4-417F-AAF9-4532F13A14DB}" dt="2024-05-05T09:25:08.210" v="1443" actId="20577"/>
          <ac:spMkLst>
            <pc:docMk/>
            <pc:sldMk cId="1733281650" sldId="1988"/>
            <ac:spMk id="10" creationId="{73B4565D-1CE1-4C01-9E9C-E590E8071E0D}"/>
          </ac:spMkLst>
        </pc:spChg>
        <pc:spChg chg="del">
          <ac:chgData name="Ofer Zadikario" userId="f36b4b4543f14e71" providerId="LiveId" clId="{D7D95DCA-22A4-417F-AAF9-4532F13A14DB}" dt="2024-05-05T09:25:12.797" v="1444" actId="478"/>
          <ac:spMkLst>
            <pc:docMk/>
            <pc:sldMk cId="1733281650" sldId="1988"/>
            <ac:spMk id="11" creationId="{5E36A90A-CE4F-FF03-A575-0748267884C8}"/>
          </ac:spMkLst>
        </pc:spChg>
        <pc:spChg chg="del">
          <ac:chgData name="Ofer Zadikario" userId="f36b4b4543f14e71" providerId="LiveId" clId="{D7D95DCA-22A4-417F-AAF9-4532F13A14DB}" dt="2024-05-05T09:25:12.797" v="1444" actId="478"/>
          <ac:spMkLst>
            <pc:docMk/>
            <pc:sldMk cId="1733281650" sldId="1988"/>
            <ac:spMk id="15" creationId="{9C9C18DA-070A-2834-F93C-C8B86A6759B9}"/>
          </ac:spMkLst>
        </pc:spChg>
        <pc:spChg chg="del">
          <ac:chgData name="Ofer Zadikario" userId="f36b4b4543f14e71" providerId="LiveId" clId="{D7D95DCA-22A4-417F-AAF9-4532F13A14DB}" dt="2024-05-05T09:25:12.797" v="1444" actId="478"/>
          <ac:spMkLst>
            <pc:docMk/>
            <pc:sldMk cId="1733281650" sldId="1988"/>
            <ac:spMk id="17" creationId="{33CA5758-C163-4A4A-9224-A92E51D695A2}"/>
          </ac:spMkLst>
        </pc:spChg>
        <pc:spChg chg="del">
          <ac:chgData name="Ofer Zadikario" userId="f36b4b4543f14e71" providerId="LiveId" clId="{D7D95DCA-22A4-417F-AAF9-4532F13A14DB}" dt="2024-05-05T09:25:12.797" v="1444" actId="478"/>
          <ac:spMkLst>
            <pc:docMk/>
            <pc:sldMk cId="1733281650" sldId="1988"/>
            <ac:spMk id="18" creationId="{61A0BEA5-3383-A144-6CB4-BF72ED6AB2B3}"/>
          </ac:spMkLst>
        </pc:spChg>
        <pc:spChg chg="del">
          <ac:chgData name="Ofer Zadikario" userId="f36b4b4543f14e71" providerId="LiveId" clId="{D7D95DCA-22A4-417F-AAF9-4532F13A14DB}" dt="2024-05-05T09:25:12.797" v="1444" actId="478"/>
          <ac:spMkLst>
            <pc:docMk/>
            <pc:sldMk cId="1733281650" sldId="1988"/>
            <ac:spMk id="19" creationId="{8862A967-2D7A-C3AE-AFBB-AF93C0142ADA}"/>
          </ac:spMkLst>
        </pc:spChg>
        <pc:spChg chg="del">
          <ac:chgData name="Ofer Zadikario" userId="f36b4b4543f14e71" providerId="LiveId" clId="{D7D95DCA-22A4-417F-AAF9-4532F13A14DB}" dt="2024-05-05T09:25:12.797" v="1444" actId="478"/>
          <ac:spMkLst>
            <pc:docMk/>
            <pc:sldMk cId="1733281650" sldId="1988"/>
            <ac:spMk id="20" creationId="{8182F345-1B0B-1297-8507-5011CE7F51C1}"/>
          </ac:spMkLst>
        </pc:spChg>
        <pc:spChg chg="del">
          <ac:chgData name="Ofer Zadikario" userId="f36b4b4543f14e71" providerId="LiveId" clId="{D7D95DCA-22A4-417F-AAF9-4532F13A14DB}" dt="2024-05-05T09:25:12.797" v="1444" actId="478"/>
          <ac:spMkLst>
            <pc:docMk/>
            <pc:sldMk cId="1733281650" sldId="1988"/>
            <ac:spMk id="21" creationId="{34D21F09-77EE-FA9B-10A4-99C7FC86AF14}"/>
          </ac:spMkLst>
        </pc:spChg>
        <pc:spChg chg="del">
          <ac:chgData name="Ofer Zadikario" userId="f36b4b4543f14e71" providerId="LiveId" clId="{D7D95DCA-22A4-417F-AAF9-4532F13A14DB}" dt="2024-05-05T09:25:12.797" v="1444" actId="478"/>
          <ac:spMkLst>
            <pc:docMk/>
            <pc:sldMk cId="1733281650" sldId="1988"/>
            <ac:spMk id="22" creationId="{7CFABCA4-D21E-EE05-E414-FB29CE114C07}"/>
          </ac:spMkLst>
        </pc:spChg>
        <pc:spChg chg="del">
          <ac:chgData name="Ofer Zadikario" userId="f36b4b4543f14e71" providerId="LiveId" clId="{D7D95DCA-22A4-417F-AAF9-4532F13A14DB}" dt="2024-05-05T09:25:12.797" v="1444" actId="478"/>
          <ac:spMkLst>
            <pc:docMk/>
            <pc:sldMk cId="1733281650" sldId="1988"/>
            <ac:spMk id="50" creationId="{8E162F4F-D9D1-C26C-FF8F-4B0ADF641EA5}"/>
          </ac:spMkLst>
        </pc:spChg>
        <pc:spChg chg="del">
          <ac:chgData name="Ofer Zadikario" userId="f36b4b4543f14e71" providerId="LiveId" clId="{D7D95DCA-22A4-417F-AAF9-4532F13A14DB}" dt="2024-05-05T09:25:12.797" v="1444" actId="478"/>
          <ac:spMkLst>
            <pc:docMk/>
            <pc:sldMk cId="1733281650" sldId="1988"/>
            <ac:spMk id="51" creationId="{0C404620-827F-9215-7010-3C01B481C835}"/>
          </ac:spMkLst>
        </pc:spChg>
        <pc:grpChg chg="del">
          <ac:chgData name="Ofer Zadikario" userId="f36b4b4543f14e71" providerId="LiveId" clId="{D7D95DCA-22A4-417F-AAF9-4532F13A14DB}" dt="2024-05-05T09:25:12.797" v="1444" actId="478"/>
          <ac:grpSpMkLst>
            <pc:docMk/>
            <pc:sldMk cId="1733281650" sldId="1988"/>
            <ac:grpSpMk id="12" creationId="{F8C91ADC-8E70-9B5E-27CC-2E68380D8D54}"/>
          </ac:grpSpMkLst>
        </pc:grpChg>
        <pc:grpChg chg="del">
          <ac:chgData name="Ofer Zadikario" userId="f36b4b4543f14e71" providerId="LiveId" clId="{D7D95DCA-22A4-417F-AAF9-4532F13A14DB}" dt="2024-05-05T09:25:12.797" v="1444" actId="478"/>
          <ac:grpSpMkLst>
            <pc:docMk/>
            <pc:sldMk cId="1733281650" sldId="1988"/>
            <ac:grpSpMk id="16" creationId="{E2DF2421-0153-439F-860A-DDB8663CD68E}"/>
          </ac:grpSpMkLst>
        </pc:grpChg>
        <pc:graphicFrameChg chg="del">
          <ac:chgData name="Ofer Zadikario" userId="f36b4b4543f14e71" providerId="LiveId" clId="{D7D95DCA-22A4-417F-AAF9-4532F13A14DB}" dt="2024-05-05T09:25:12.797" v="1444" actId="478"/>
          <ac:graphicFrameMkLst>
            <pc:docMk/>
            <pc:sldMk cId="1733281650" sldId="1988"/>
            <ac:graphicFrameMk id="23" creationId="{E9274FE0-0E41-B950-C549-A84BD653BD14}"/>
          </ac:graphicFrameMkLst>
        </pc:graphicFrameChg>
        <pc:picChg chg="del">
          <ac:chgData name="Ofer Zadikario" userId="f36b4b4543f14e71" providerId="LiveId" clId="{D7D95DCA-22A4-417F-AAF9-4532F13A14DB}" dt="2024-05-05T09:25:12.797" v="1444" actId="478"/>
          <ac:picMkLst>
            <pc:docMk/>
            <pc:sldMk cId="1733281650" sldId="1988"/>
            <ac:picMk id="2052" creationId="{3CDF8389-F9AF-4C37-808B-6CC4CAB6E5A3}"/>
          </ac:picMkLst>
        </pc:picChg>
      </pc:sldChg>
      <pc:sldChg chg="del">
        <pc:chgData name="Ofer Zadikario" userId="f36b4b4543f14e71" providerId="LiveId" clId="{D7D95DCA-22A4-417F-AAF9-4532F13A14DB}" dt="2024-05-05T09:39:10.988" v="2842" actId="47"/>
        <pc:sldMkLst>
          <pc:docMk/>
          <pc:sldMk cId="143745832" sldId="1989"/>
        </pc:sldMkLst>
      </pc:sldChg>
      <pc:sldChg chg="del">
        <pc:chgData name="Ofer Zadikario" userId="f36b4b4543f14e71" providerId="LiveId" clId="{D7D95DCA-22A4-417F-AAF9-4532F13A14DB}" dt="2024-05-05T09:39:10.988" v="2842" actId="47"/>
        <pc:sldMkLst>
          <pc:docMk/>
          <pc:sldMk cId="4132958504" sldId="1990"/>
        </pc:sldMkLst>
      </pc:sldChg>
      <pc:sldChg chg="del">
        <pc:chgData name="Ofer Zadikario" userId="f36b4b4543f14e71" providerId="LiveId" clId="{D7D95DCA-22A4-417F-AAF9-4532F13A14DB}" dt="2024-05-05T09:39:10.988" v="2842" actId="47"/>
        <pc:sldMkLst>
          <pc:docMk/>
          <pc:sldMk cId="4024200655" sldId="1991"/>
        </pc:sldMkLst>
      </pc:sldChg>
      <pc:sldChg chg="del">
        <pc:chgData name="Ofer Zadikario" userId="f36b4b4543f14e71" providerId="LiveId" clId="{D7D95DCA-22A4-417F-AAF9-4532F13A14DB}" dt="2024-05-05T09:39:10.988" v="2842" actId="47"/>
        <pc:sldMkLst>
          <pc:docMk/>
          <pc:sldMk cId="220509033" sldId="1992"/>
        </pc:sldMkLst>
      </pc:sldChg>
      <pc:sldChg chg="del">
        <pc:chgData name="Ofer Zadikario" userId="f36b4b4543f14e71" providerId="LiveId" clId="{D7D95DCA-22A4-417F-AAF9-4532F13A14DB}" dt="2024-05-05T09:39:10.988" v="2842" actId="47"/>
        <pc:sldMkLst>
          <pc:docMk/>
          <pc:sldMk cId="3246306119" sldId="1993"/>
        </pc:sldMkLst>
      </pc:sldChg>
      <pc:sldChg chg="addSp delSp modSp add mod">
        <pc:chgData name="Ofer Zadikario" userId="f36b4b4543f14e71" providerId="LiveId" clId="{D7D95DCA-22A4-417F-AAF9-4532F13A14DB}" dt="2024-05-05T08:51:39.057" v="199" actId="1038"/>
        <pc:sldMkLst>
          <pc:docMk/>
          <pc:sldMk cId="2142210626" sldId="1994"/>
        </pc:sldMkLst>
        <pc:spChg chg="add mod">
          <ac:chgData name="Ofer Zadikario" userId="f36b4b4543f14e71" providerId="LiveId" clId="{D7D95DCA-22A4-417F-AAF9-4532F13A14DB}" dt="2024-05-05T08:51:39.057" v="199" actId="1038"/>
          <ac:spMkLst>
            <pc:docMk/>
            <pc:sldMk cId="2142210626" sldId="1994"/>
            <ac:spMk id="3" creationId="{F8E7115D-B4D0-732C-76F8-1DEB53B860C3}"/>
          </ac:spMkLst>
        </pc:spChg>
        <pc:spChg chg="add mod">
          <ac:chgData name="Ofer Zadikario" userId="f36b4b4543f14e71" providerId="LiveId" clId="{D7D95DCA-22A4-417F-AAF9-4532F13A14DB}" dt="2024-05-05T08:51:39.057" v="199" actId="1038"/>
          <ac:spMkLst>
            <pc:docMk/>
            <pc:sldMk cId="2142210626" sldId="1994"/>
            <ac:spMk id="4" creationId="{DC6B4529-67EE-9B1B-3ABF-6C1930DA4C10}"/>
          </ac:spMkLst>
        </pc:spChg>
        <pc:spChg chg="add mod">
          <ac:chgData name="Ofer Zadikario" userId="f36b4b4543f14e71" providerId="LiveId" clId="{D7D95DCA-22A4-417F-AAF9-4532F13A14DB}" dt="2024-05-05T08:51:39.057" v="199" actId="1038"/>
          <ac:spMkLst>
            <pc:docMk/>
            <pc:sldMk cId="2142210626" sldId="1994"/>
            <ac:spMk id="5" creationId="{68627289-4613-911B-3065-2160CE439BDA}"/>
          </ac:spMkLst>
        </pc:spChg>
        <pc:spChg chg="del">
          <ac:chgData name="Ofer Zadikario" userId="f36b4b4543f14e71" providerId="LiveId" clId="{D7D95DCA-22A4-417F-AAF9-4532F13A14DB}" dt="2024-05-05T08:51:17.510" v="179" actId="478"/>
          <ac:spMkLst>
            <pc:docMk/>
            <pc:sldMk cId="2142210626" sldId="1994"/>
            <ac:spMk id="7" creationId="{12DDE40B-8873-BD96-6616-94E67A440831}"/>
          </ac:spMkLst>
        </pc:spChg>
        <pc:spChg chg="add mod">
          <ac:chgData name="Ofer Zadikario" userId="f36b4b4543f14e71" providerId="LiveId" clId="{D7D95DCA-22A4-417F-AAF9-4532F13A14DB}" dt="2024-05-05T08:51:39.057" v="199" actId="1038"/>
          <ac:spMkLst>
            <pc:docMk/>
            <pc:sldMk cId="2142210626" sldId="1994"/>
            <ac:spMk id="8" creationId="{202DDDBB-84A7-4DB5-C008-70974EB0A42A}"/>
          </ac:spMkLst>
        </pc:spChg>
        <pc:spChg chg="del">
          <ac:chgData name="Ofer Zadikario" userId="f36b4b4543f14e71" providerId="LiveId" clId="{D7D95DCA-22A4-417F-AAF9-4532F13A14DB}" dt="2024-05-05T08:51:17.510" v="179" actId="478"/>
          <ac:spMkLst>
            <pc:docMk/>
            <pc:sldMk cId="2142210626" sldId="1994"/>
            <ac:spMk id="9" creationId="{F47CAD3F-9C2D-B9EF-9235-6414A276B3FF}"/>
          </ac:spMkLst>
        </pc:spChg>
        <pc:spChg chg="del">
          <ac:chgData name="Ofer Zadikario" userId="f36b4b4543f14e71" providerId="LiveId" clId="{D7D95DCA-22A4-417F-AAF9-4532F13A14DB}" dt="2024-05-05T08:51:17.510" v="179" actId="478"/>
          <ac:spMkLst>
            <pc:docMk/>
            <pc:sldMk cId="2142210626" sldId="1994"/>
            <ac:spMk id="11" creationId="{31CBF115-7085-A633-3CFC-E304BA453F3B}"/>
          </ac:spMkLst>
        </pc:spChg>
        <pc:spChg chg="del">
          <ac:chgData name="Ofer Zadikario" userId="f36b4b4543f14e71" providerId="LiveId" clId="{D7D95DCA-22A4-417F-AAF9-4532F13A14DB}" dt="2024-05-05T08:51:17.510" v="179" actId="478"/>
          <ac:spMkLst>
            <pc:docMk/>
            <pc:sldMk cId="2142210626" sldId="1994"/>
            <ac:spMk id="12" creationId="{08FC46E6-3625-2050-73E4-85E20001F739}"/>
          </ac:spMkLst>
        </pc:spChg>
        <pc:spChg chg="del">
          <ac:chgData name="Ofer Zadikario" userId="f36b4b4543f14e71" providerId="LiveId" clId="{D7D95DCA-22A4-417F-AAF9-4532F13A14DB}" dt="2024-05-05T08:51:17.510" v="179" actId="478"/>
          <ac:spMkLst>
            <pc:docMk/>
            <pc:sldMk cId="2142210626" sldId="1994"/>
            <ac:spMk id="13" creationId="{8D4951CA-3CED-BA6D-776D-700EC8945A8A}"/>
          </ac:spMkLst>
        </pc:spChg>
        <pc:spChg chg="del">
          <ac:chgData name="Ofer Zadikario" userId="f36b4b4543f14e71" providerId="LiveId" clId="{D7D95DCA-22A4-417F-AAF9-4532F13A14DB}" dt="2024-05-05T08:51:17.510" v="179" actId="478"/>
          <ac:spMkLst>
            <pc:docMk/>
            <pc:sldMk cId="2142210626" sldId="1994"/>
            <ac:spMk id="14" creationId="{478E925D-2DFD-F397-2ECC-E79544BC980D}"/>
          </ac:spMkLst>
        </pc:spChg>
        <pc:spChg chg="add mod">
          <ac:chgData name="Ofer Zadikario" userId="f36b4b4543f14e71" providerId="LiveId" clId="{D7D95DCA-22A4-417F-AAF9-4532F13A14DB}" dt="2024-05-05T08:51:39.057" v="199" actId="1038"/>
          <ac:spMkLst>
            <pc:docMk/>
            <pc:sldMk cId="2142210626" sldId="1994"/>
            <ac:spMk id="15" creationId="{8ACFE8A4-ADAB-639B-D55B-C8656540CAAD}"/>
          </ac:spMkLst>
        </pc:spChg>
        <pc:spChg chg="add mod">
          <ac:chgData name="Ofer Zadikario" userId="f36b4b4543f14e71" providerId="LiveId" clId="{D7D95DCA-22A4-417F-AAF9-4532F13A14DB}" dt="2024-05-05T08:51:39.057" v="199" actId="1038"/>
          <ac:spMkLst>
            <pc:docMk/>
            <pc:sldMk cId="2142210626" sldId="1994"/>
            <ac:spMk id="17" creationId="{17E9EB1D-FCF2-D262-B592-737775257024}"/>
          </ac:spMkLst>
        </pc:spChg>
        <pc:spChg chg="add mod">
          <ac:chgData name="Ofer Zadikario" userId="f36b4b4543f14e71" providerId="LiveId" clId="{D7D95DCA-22A4-417F-AAF9-4532F13A14DB}" dt="2024-05-05T08:51:39.057" v="199" actId="1038"/>
          <ac:spMkLst>
            <pc:docMk/>
            <pc:sldMk cId="2142210626" sldId="1994"/>
            <ac:spMk id="18" creationId="{E184C9BD-BF7F-0C5A-41A0-6C0A3B68210A}"/>
          </ac:spMkLst>
        </pc:spChg>
        <pc:spChg chg="add mod">
          <ac:chgData name="Ofer Zadikario" userId="f36b4b4543f14e71" providerId="LiveId" clId="{D7D95DCA-22A4-417F-AAF9-4532F13A14DB}" dt="2024-05-05T08:51:39.057" v="199" actId="1038"/>
          <ac:spMkLst>
            <pc:docMk/>
            <pc:sldMk cId="2142210626" sldId="1994"/>
            <ac:spMk id="20" creationId="{E3E02D8C-2971-9025-48F7-53E07C8D66D9}"/>
          </ac:spMkLst>
        </pc:spChg>
        <pc:spChg chg="add mod">
          <ac:chgData name="Ofer Zadikario" userId="f36b4b4543f14e71" providerId="LiveId" clId="{D7D95DCA-22A4-417F-AAF9-4532F13A14DB}" dt="2024-05-05T08:51:39.057" v="199" actId="1038"/>
          <ac:spMkLst>
            <pc:docMk/>
            <pc:sldMk cId="2142210626" sldId="1994"/>
            <ac:spMk id="21" creationId="{D90643BA-1237-890F-91A6-CEC43125A25D}"/>
          </ac:spMkLst>
        </pc:spChg>
        <pc:spChg chg="add mod">
          <ac:chgData name="Ofer Zadikario" userId="f36b4b4543f14e71" providerId="LiveId" clId="{D7D95DCA-22A4-417F-AAF9-4532F13A14DB}" dt="2024-05-05T08:51:39.057" v="199" actId="1038"/>
          <ac:spMkLst>
            <pc:docMk/>
            <pc:sldMk cId="2142210626" sldId="1994"/>
            <ac:spMk id="28" creationId="{274251E4-D4A3-28BA-6A1A-AAB4DEB86CFE}"/>
          </ac:spMkLst>
        </pc:spChg>
        <pc:spChg chg="add mod">
          <ac:chgData name="Ofer Zadikario" userId="f36b4b4543f14e71" providerId="LiveId" clId="{D7D95DCA-22A4-417F-AAF9-4532F13A14DB}" dt="2024-05-05T08:51:39.057" v="199" actId="1038"/>
          <ac:spMkLst>
            <pc:docMk/>
            <pc:sldMk cId="2142210626" sldId="1994"/>
            <ac:spMk id="29" creationId="{7468BB46-7F45-90FA-38DB-240E9801AD10}"/>
          </ac:spMkLst>
        </pc:spChg>
        <pc:picChg chg="add mod">
          <ac:chgData name="Ofer Zadikario" userId="f36b4b4543f14e71" providerId="LiveId" clId="{D7D95DCA-22A4-417F-AAF9-4532F13A14DB}" dt="2024-05-05T08:51:39.057" v="199" actId="1038"/>
          <ac:picMkLst>
            <pc:docMk/>
            <pc:sldMk cId="2142210626" sldId="1994"/>
            <ac:picMk id="2" creationId="{FA647111-3E0B-964E-72F0-65835176CCA9}"/>
          </ac:picMkLst>
        </pc:picChg>
        <pc:cxnChg chg="add mod">
          <ac:chgData name="Ofer Zadikario" userId="f36b4b4543f14e71" providerId="LiveId" clId="{D7D95DCA-22A4-417F-AAF9-4532F13A14DB}" dt="2024-05-05T08:51:39.057" v="199" actId="1038"/>
          <ac:cxnSpMkLst>
            <pc:docMk/>
            <pc:sldMk cId="2142210626" sldId="1994"/>
            <ac:cxnSpMk id="6" creationId="{DCFEE86E-68E2-314A-31F4-2C3AF165C2E4}"/>
          </ac:cxnSpMkLst>
        </pc:cxnChg>
        <pc:cxnChg chg="add mod">
          <ac:chgData name="Ofer Zadikario" userId="f36b4b4543f14e71" providerId="LiveId" clId="{D7D95DCA-22A4-417F-AAF9-4532F13A14DB}" dt="2024-05-05T08:51:39.057" v="199" actId="1038"/>
          <ac:cxnSpMkLst>
            <pc:docMk/>
            <pc:sldMk cId="2142210626" sldId="1994"/>
            <ac:cxnSpMk id="16" creationId="{70BD09EC-E570-355D-04BE-C5851FECD6C3}"/>
          </ac:cxnSpMkLst>
        </pc:cxnChg>
        <pc:cxnChg chg="add mod">
          <ac:chgData name="Ofer Zadikario" userId="f36b4b4543f14e71" providerId="LiveId" clId="{D7D95DCA-22A4-417F-AAF9-4532F13A14DB}" dt="2024-05-05T08:51:39.057" v="199" actId="1038"/>
          <ac:cxnSpMkLst>
            <pc:docMk/>
            <pc:sldMk cId="2142210626" sldId="1994"/>
            <ac:cxnSpMk id="19" creationId="{9F2619B1-07F2-9F65-608E-8CF28CDC731A}"/>
          </ac:cxnSpMkLst>
        </pc:cxnChg>
        <pc:cxnChg chg="add mod">
          <ac:chgData name="Ofer Zadikario" userId="f36b4b4543f14e71" providerId="LiveId" clId="{D7D95DCA-22A4-417F-AAF9-4532F13A14DB}" dt="2024-05-05T08:51:39.057" v="199" actId="1038"/>
          <ac:cxnSpMkLst>
            <pc:docMk/>
            <pc:sldMk cId="2142210626" sldId="1994"/>
            <ac:cxnSpMk id="22" creationId="{4EFE728A-B3A8-F621-9AF9-96F9359677F0}"/>
          </ac:cxnSpMkLst>
        </pc:cxnChg>
        <pc:cxnChg chg="add mod">
          <ac:chgData name="Ofer Zadikario" userId="f36b4b4543f14e71" providerId="LiveId" clId="{D7D95DCA-22A4-417F-AAF9-4532F13A14DB}" dt="2024-05-05T08:51:39.057" v="199" actId="1038"/>
          <ac:cxnSpMkLst>
            <pc:docMk/>
            <pc:sldMk cId="2142210626" sldId="1994"/>
            <ac:cxnSpMk id="23" creationId="{717EB372-BB8F-2AF1-BF94-3FBF61B6F28E}"/>
          </ac:cxnSpMkLst>
        </pc:cxnChg>
        <pc:cxnChg chg="add mod">
          <ac:chgData name="Ofer Zadikario" userId="f36b4b4543f14e71" providerId="LiveId" clId="{D7D95DCA-22A4-417F-AAF9-4532F13A14DB}" dt="2024-05-05T08:51:39.057" v="199" actId="1038"/>
          <ac:cxnSpMkLst>
            <pc:docMk/>
            <pc:sldMk cId="2142210626" sldId="1994"/>
            <ac:cxnSpMk id="24" creationId="{C5589167-960A-C17A-E14A-788503D8F5BC}"/>
          </ac:cxnSpMkLst>
        </pc:cxnChg>
        <pc:cxnChg chg="add mod">
          <ac:chgData name="Ofer Zadikario" userId="f36b4b4543f14e71" providerId="LiveId" clId="{D7D95DCA-22A4-417F-AAF9-4532F13A14DB}" dt="2024-05-05T08:51:39.057" v="199" actId="1038"/>
          <ac:cxnSpMkLst>
            <pc:docMk/>
            <pc:sldMk cId="2142210626" sldId="1994"/>
            <ac:cxnSpMk id="25" creationId="{DF59E5E6-C03E-E780-FDE2-53CF135F46A9}"/>
          </ac:cxnSpMkLst>
        </pc:cxnChg>
        <pc:cxnChg chg="add mod">
          <ac:chgData name="Ofer Zadikario" userId="f36b4b4543f14e71" providerId="LiveId" clId="{D7D95DCA-22A4-417F-AAF9-4532F13A14DB}" dt="2024-05-05T08:51:39.057" v="199" actId="1038"/>
          <ac:cxnSpMkLst>
            <pc:docMk/>
            <pc:sldMk cId="2142210626" sldId="1994"/>
            <ac:cxnSpMk id="26" creationId="{C31406FF-57F2-9B69-7940-1426F9D8B6EA}"/>
          </ac:cxnSpMkLst>
        </pc:cxnChg>
        <pc:cxnChg chg="add mod">
          <ac:chgData name="Ofer Zadikario" userId="f36b4b4543f14e71" providerId="LiveId" clId="{D7D95DCA-22A4-417F-AAF9-4532F13A14DB}" dt="2024-05-05T08:51:39.057" v="199" actId="1038"/>
          <ac:cxnSpMkLst>
            <pc:docMk/>
            <pc:sldMk cId="2142210626" sldId="1994"/>
            <ac:cxnSpMk id="27" creationId="{2A306EAF-A5E7-C471-EC12-286D68582977}"/>
          </ac:cxnSpMkLst>
        </pc:cxnChg>
      </pc:sldChg>
      <pc:sldChg chg="addSp delSp modSp add mod">
        <pc:chgData name="Ofer Zadikario" userId="f36b4b4543f14e71" providerId="LiveId" clId="{D7D95DCA-22A4-417F-AAF9-4532F13A14DB}" dt="2024-05-05T09:03:48.213" v="1133" actId="20577"/>
        <pc:sldMkLst>
          <pc:docMk/>
          <pc:sldMk cId="313239638" sldId="1995"/>
        </pc:sldMkLst>
        <pc:spChg chg="del">
          <ac:chgData name="Ofer Zadikario" userId="f36b4b4543f14e71" providerId="LiveId" clId="{D7D95DCA-22A4-417F-AAF9-4532F13A14DB}" dt="2024-05-05T08:52:32.863" v="201" actId="478"/>
          <ac:spMkLst>
            <pc:docMk/>
            <pc:sldMk cId="313239638" sldId="1995"/>
            <ac:spMk id="3" creationId="{F8E7115D-B4D0-732C-76F8-1DEB53B860C3}"/>
          </ac:spMkLst>
        </pc:spChg>
        <pc:spChg chg="del">
          <ac:chgData name="Ofer Zadikario" userId="f36b4b4543f14e71" providerId="LiveId" clId="{D7D95DCA-22A4-417F-AAF9-4532F13A14DB}" dt="2024-05-05T08:52:32.863" v="201" actId="478"/>
          <ac:spMkLst>
            <pc:docMk/>
            <pc:sldMk cId="313239638" sldId="1995"/>
            <ac:spMk id="4" creationId="{DC6B4529-67EE-9B1B-3ABF-6C1930DA4C10}"/>
          </ac:spMkLst>
        </pc:spChg>
        <pc:spChg chg="del">
          <ac:chgData name="Ofer Zadikario" userId="f36b4b4543f14e71" providerId="LiveId" clId="{D7D95DCA-22A4-417F-AAF9-4532F13A14DB}" dt="2024-05-05T08:52:32.863" v="201" actId="478"/>
          <ac:spMkLst>
            <pc:docMk/>
            <pc:sldMk cId="313239638" sldId="1995"/>
            <ac:spMk id="5" creationId="{68627289-4613-911B-3065-2160CE439BDA}"/>
          </ac:spMkLst>
        </pc:spChg>
        <pc:spChg chg="add mod">
          <ac:chgData name="Ofer Zadikario" userId="f36b4b4543f14e71" providerId="LiveId" clId="{D7D95DCA-22A4-417F-AAF9-4532F13A14DB}" dt="2024-05-05T09:03:48.213" v="1133" actId="20577"/>
          <ac:spMkLst>
            <pc:docMk/>
            <pc:sldMk cId="313239638" sldId="1995"/>
            <ac:spMk id="7" creationId="{0EF723A0-E539-DA1B-40F2-602799D3CE0D}"/>
          </ac:spMkLst>
        </pc:spChg>
        <pc:spChg chg="del">
          <ac:chgData name="Ofer Zadikario" userId="f36b4b4543f14e71" providerId="LiveId" clId="{D7D95DCA-22A4-417F-AAF9-4532F13A14DB}" dt="2024-05-05T08:52:32.863" v="201" actId="478"/>
          <ac:spMkLst>
            <pc:docMk/>
            <pc:sldMk cId="313239638" sldId="1995"/>
            <ac:spMk id="8" creationId="{202DDDBB-84A7-4DB5-C008-70974EB0A42A}"/>
          </ac:spMkLst>
        </pc:spChg>
        <pc:spChg chg="mod">
          <ac:chgData name="Ofer Zadikario" userId="f36b4b4543f14e71" providerId="LiveId" clId="{D7D95DCA-22A4-417F-AAF9-4532F13A14DB}" dt="2024-05-05T08:54:13.433" v="264" actId="20577"/>
          <ac:spMkLst>
            <pc:docMk/>
            <pc:sldMk cId="313239638" sldId="1995"/>
            <ac:spMk id="10" creationId="{73B4565D-1CE1-4C01-9E9C-E590E8071E0D}"/>
          </ac:spMkLst>
        </pc:spChg>
        <pc:spChg chg="del">
          <ac:chgData name="Ofer Zadikario" userId="f36b4b4543f14e71" providerId="LiveId" clId="{D7D95DCA-22A4-417F-AAF9-4532F13A14DB}" dt="2024-05-05T08:52:32.863" v="201" actId="478"/>
          <ac:spMkLst>
            <pc:docMk/>
            <pc:sldMk cId="313239638" sldId="1995"/>
            <ac:spMk id="15" creationId="{8ACFE8A4-ADAB-639B-D55B-C8656540CAAD}"/>
          </ac:spMkLst>
        </pc:spChg>
        <pc:spChg chg="del">
          <ac:chgData name="Ofer Zadikario" userId="f36b4b4543f14e71" providerId="LiveId" clId="{D7D95DCA-22A4-417F-AAF9-4532F13A14DB}" dt="2024-05-05T08:52:32.863" v="201" actId="478"/>
          <ac:spMkLst>
            <pc:docMk/>
            <pc:sldMk cId="313239638" sldId="1995"/>
            <ac:spMk id="17" creationId="{17E9EB1D-FCF2-D262-B592-737775257024}"/>
          </ac:spMkLst>
        </pc:spChg>
        <pc:spChg chg="del">
          <ac:chgData name="Ofer Zadikario" userId="f36b4b4543f14e71" providerId="LiveId" clId="{D7D95DCA-22A4-417F-AAF9-4532F13A14DB}" dt="2024-05-05T08:52:32.863" v="201" actId="478"/>
          <ac:spMkLst>
            <pc:docMk/>
            <pc:sldMk cId="313239638" sldId="1995"/>
            <ac:spMk id="18" creationId="{E184C9BD-BF7F-0C5A-41A0-6C0A3B68210A}"/>
          </ac:spMkLst>
        </pc:spChg>
        <pc:spChg chg="del">
          <ac:chgData name="Ofer Zadikario" userId="f36b4b4543f14e71" providerId="LiveId" clId="{D7D95DCA-22A4-417F-AAF9-4532F13A14DB}" dt="2024-05-05T08:52:32.863" v="201" actId="478"/>
          <ac:spMkLst>
            <pc:docMk/>
            <pc:sldMk cId="313239638" sldId="1995"/>
            <ac:spMk id="20" creationId="{E3E02D8C-2971-9025-48F7-53E07C8D66D9}"/>
          </ac:spMkLst>
        </pc:spChg>
        <pc:spChg chg="del">
          <ac:chgData name="Ofer Zadikario" userId="f36b4b4543f14e71" providerId="LiveId" clId="{D7D95DCA-22A4-417F-AAF9-4532F13A14DB}" dt="2024-05-05T08:52:32.863" v="201" actId="478"/>
          <ac:spMkLst>
            <pc:docMk/>
            <pc:sldMk cId="313239638" sldId="1995"/>
            <ac:spMk id="21" creationId="{D90643BA-1237-890F-91A6-CEC43125A25D}"/>
          </ac:spMkLst>
        </pc:spChg>
        <pc:spChg chg="del">
          <ac:chgData name="Ofer Zadikario" userId="f36b4b4543f14e71" providerId="LiveId" clId="{D7D95DCA-22A4-417F-AAF9-4532F13A14DB}" dt="2024-05-05T08:52:32.863" v="201" actId="478"/>
          <ac:spMkLst>
            <pc:docMk/>
            <pc:sldMk cId="313239638" sldId="1995"/>
            <ac:spMk id="28" creationId="{274251E4-D4A3-28BA-6A1A-AAB4DEB86CFE}"/>
          </ac:spMkLst>
        </pc:spChg>
        <pc:spChg chg="del">
          <ac:chgData name="Ofer Zadikario" userId="f36b4b4543f14e71" providerId="LiveId" clId="{D7D95DCA-22A4-417F-AAF9-4532F13A14DB}" dt="2024-05-05T08:52:32.863" v="201" actId="478"/>
          <ac:spMkLst>
            <pc:docMk/>
            <pc:sldMk cId="313239638" sldId="1995"/>
            <ac:spMk id="29" creationId="{7468BB46-7F45-90FA-38DB-240E9801AD10}"/>
          </ac:spMkLst>
        </pc:spChg>
        <pc:picChg chg="del">
          <ac:chgData name="Ofer Zadikario" userId="f36b4b4543f14e71" providerId="LiveId" clId="{D7D95DCA-22A4-417F-AAF9-4532F13A14DB}" dt="2024-05-05T08:52:32.863" v="201" actId="478"/>
          <ac:picMkLst>
            <pc:docMk/>
            <pc:sldMk cId="313239638" sldId="1995"/>
            <ac:picMk id="2" creationId="{FA647111-3E0B-964E-72F0-65835176CCA9}"/>
          </ac:picMkLst>
        </pc:picChg>
        <pc:cxnChg chg="del mod">
          <ac:chgData name="Ofer Zadikario" userId="f36b4b4543f14e71" providerId="LiveId" clId="{D7D95DCA-22A4-417F-AAF9-4532F13A14DB}" dt="2024-05-05T08:52:32.863" v="201" actId="478"/>
          <ac:cxnSpMkLst>
            <pc:docMk/>
            <pc:sldMk cId="313239638" sldId="1995"/>
            <ac:cxnSpMk id="6" creationId="{DCFEE86E-68E2-314A-31F4-2C3AF165C2E4}"/>
          </ac:cxnSpMkLst>
        </pc:cxnChg>
        <pc:cxnChg chg="del mod">
          <ac:chgData name="Ofer Zadikario" userId="f36b4b4543f14e71" providerId="LiveId" clId="{D7D95DCA-22A4-417F-AAF9-4532F13A14DB}" dt="2024-05-05T08:52:32.863" v="201" actId="478"/>
          <ac:cxnSpMkLst>
            <pc:docMk/>
            <pc:sldMk cId="313239638" sldId="1995"/>
            <ac:cxnSpMk id="16" creationId="{70BD09EC-E570-355D-04BE-C5851FECD6C3}"/>
          </ac:cxnSpMkLst>
        </pc:cxnChg>
        <pc:cxnChg chg="del mod">
          <ac:chgData name="Ofer Zadikario" userId="f36b4b4543f14e71" providerId="LiveId" clId="{D7D95DCA-22A4-417F-AAF9-4532F13A14DB}" dt="2024-05-05T08:52:32.863" v="201" actId="478"/>
          <ac:cxnSpMkLst>
            <pc:docMk/>
            <pc:sldMk cId="313239638" sldId="1995"/>
            <ac:cxnSpMk id="19" creationId="{9F2619B1-07F2-9F65-608E-8CF28CDC731A}"/>
          </ac:cxnSpMkLst>
        </pc:cxnChg>
        <pc:cxnChg chg="del mod">
          <ac:chgData name="Ofer Zadikario" userId="f36b4b4543f14e71" providerId="LiveId" clId="{D7D95DCA-22A4-417F-AAF9-4532F13A14DB}" dt="2024-05-05T08:52:32.863" v="201" actId="478"/>
          <ac:cxnSpMkLst>
            <pc:docMk/>
            <pc:sldMk cId="313239638" sldId="1995"/>
            <ac:cxnSpMk id="22" creationId="{4EFE728A-B3A8-F621-9AF9-96F9359677F0}"/>
          </ac:cxnSpMkLst>
        </pc:cxnChg>
        <pc:cxnChg chg="del">
          <ac:chgData name="Ofer Zadikario" userId="f36b4b4543f14e71" providerId="LiveId" clId="{D7D95DCA-22A4-417F-AAF9-4532F13A14DB}" dt="2024-05-05T08:52:32.863" v="201" actId="478"/>
          <ac:cxnSpMkLst>
            <pc:docMk/>
            <pc:sldMk cId="313239638" sldId="1995"/>
            <ac:cxnSpMk id="23" creationId="{717EB372-BB8F-2AF1-BF94-3FBF61B6F28E}"/>
          </ac:cxnSpMkLst>
        </pc:cxnChg>
        <pc:cxnChg chg="del">
          <ac:chgData name="Ofer Zadikario" userId="f36b4b4543f14e71" providerId="LiveId" clId="{D7D95DCA-22A4-417F-AAF9-4532F13A14DB}" dt="2024-05-05T08:52:32.863" v="201" actId="478"/>
          <ac:cxnSpMkLst>
            <pc:docMk/>
            <pc:sldMk cId="313239638" sldId="1995"/>
            <ac:cxnSpMk id="24" creationId="{C5589167-960A-C17A-E14A-788503D8F5BC}"/>
          </ac:cxnSpMkLst>
        </pc:cxnChg>
        <pc:cxnChg chg="del mod">
          <ac:chgData name="Ofer Zadikario" userId="f36b4b4543f14e71" providerId="LiveId" clId="{D7D95DCA-22A4-417F-AAF9-4532F13A14DB}" dt="2024-05-05T08:52:32.863" v="201" actId="478"/>
          <ac:cxnSpMkLst>
            <pc:docMk/>
            <pc:sldMk cId="313239638" sldId="1995"/>
            <ac:cxnSpMk id="25" creationId="{DF59E5E6-C03E-E780-FDE2-53CF135F46A9}"/>
          </ac:cxnSpMkLst>
        </pc:cxnChg>
        <pc:cxnChg chg="del">
          <ac:chgData name="Ofer Zadikario" userId="f36b4b4543f14e71" providerId="LiveId" clId="{D7D95DCA-22A4-417F-AAF9-4532F13A14DB}" dt="2024-05-05T08:52:32.863" v="201" actId="478"/>
          <ac:cxnSpMkLst>
            <pc:docMk/>
            <pc:sldMk cId="313239638" sldId="1995"/>
            <ac:cxnSpMk id="26" creationId="{C31406FF-57F2-9B69-7940-1426F9D8B6EA}"/>
          </ac:cxnSpMkLst>
        </pc:cxnChg>
        <pc:cxnChg chg="del">
          <ac:chgData name="Ofer Zadikario" userId="f36b4b4543f14e71" providerId="LiveId" clId="{D7D95DCA-22A4-417F-AAF9-4532F13A14DB}" dt="2024-05-05T08:52:32.863" v="201" actId="478"/>
          <ac:cxnSpMkLst>
            <pc:docMk/>
            <pc:sldMk cId="313239638" sldId="1995"/>
            <ac:cxnSpMk id="27" creationId="{2A306EAF-A5E7-C471-EC12-286D68582977}"/>
          </ac:cxnSpMkLst>
        </pc:cxnChg>
      </pc:sldChg>
      <pc:sldChg chg="addSp delSp modSp add mod">
        <pc:chgData name="Ofer Zadikario" userId="f36b4b4543f14e71" providerId="LiveId" clId="{D7D95DCA-22A4-417F-AAF9-4532F13A14DB}" dt="2024-05-05T09:07:47.734" v="1178" actId="1035"/>
        <pc:sldMkLst>
          <pc:docMk/>
          <pc:sldMk cId="3489817077" sldId="1996"/>
        </pc:sldMkLst>
        <pc:spChg chg="del">
          <ac:chgData name="Ofer Zadikario" userId="f36b4b4543f14e71" providerId="LiveId" clId="{D7D95DCA-22A4-417F-AAF9-4532F13A14DB}" dt="2024-05-05T09:02:51.849" v="1055" actId="478"/>
          <ac:spMkLst>
            <pc:docMk/>
            <pc:sldMk cId="3489817077" sldId="1996"/>
            <ac:spMk id="7" creationId="{0EF723A0-E539-DA1B-40F2-602799D3CE0D}"/>
          </ac:spMkLst>
        </pc:spChg>
        <pc:spChg chg="mod">
          <ac:chgData name="Ofer Zadikario" userId="f36b4b4543f14e71" providerId="LiveId" clId="{D7D95DCA-22A4-417F-AAF9-4532F13A14DB}" dt="2024-05-05T09:02:46.756" v="1054" actId="20577"/>
          <ac:spMkLst>
            <pc:docMk/>
            <pc:sldMk cId="3489817077" sldId="1996"/>
            <ac:spMk id="10" creationId="{73B4565D-1CE1-4C01-9E9C-E590E8071E0D}"/>
          </ac:spMkLst>
        </pc:spChg>
        <pc:picChg chg="add mod">
          <ac:chgData name="Ofer Zadikario" userId="f36b4b4543f14e71" providerId="LiveId" clId="{D7D95DCA-22A4-417F-AAF9-4532F13A14DB}" dt="2024-05-05T09:07:47.734" v="1178" actId="1035"/>
          <ac:picMkLst>
            <pc:docMk/>
            <pc:sldMk cId="3489817077" sldId="1996"/>
            <ac:picMk id="3" creationId="{F61A8B7B-69BC-7DE2-1FE1-A1FAF2A1E601}"/>
          </ac:picMkLst>
        </pc:picChg>
      </pc:sldChg>
      <pc:sldChg chg="addSp modSp add mod">
        <pc:chgData name="Ofer Zadikario" userId="f36b4b4543f14e71" providerId="LiveId" clId="{D7D95DCA-22A4-417F-AAF9-4532F13A14DB}" dt="2024-05-05T09:08:32.098" v="1196" actId="1036"/>
        <pc:sldMkLst>
          <pc:docMk/>
          <pc:sldMk cId="3642741442" sldId="1997"/>
        </pc:sldMkLst>
        <pc:spChg chg="mod">
          <ac:chgData name="Ofer Zadikario" userId="f36b4b4543f14e71" providerId="LiveId" clId="{D7D95DCA-22A4-417F-AAF9-4532F13A14DB}" dt="2024-05-05T09:04:15.350" v="1135" actId="20577"/>
          <ac:spMkLst>
            <pc:docMk/>
            <pc:sldMk cId="3642741442" sldId="1997"/>
            <ac:spMk id="10" creationId="{73B4565D-1CE1-4C01-9E9C-E590E8071E0D}"/>
          </ac:spMkLst>
        </pc:spChg>
        <pc:picChg chg="add mod">
          <ac:chgData name="Ofer Zadikario" userId="f36b4b4543f14e71" providerId="LiveId" clId="{D7D95DCA-22A4-417F-AAF9-4532F13A14DB}" dt="2024-05-05T09:08:32.098" v="1196" actId="1036"/>
          <ac:picMkLst>
            <pc:docMk/>
            <pc:sldMk cId="3642741442" sldId="1997"/>
            <ac:picMk id="3" creationId="{F1220E70-BD27-3E7C-623E-09F5109F962B}"/>
          </ac:picMkLst>
        </pc:picChg>
      </pc:sldChg>
      <pc:sldChg chg="addSp delSp modSp add mod">
        <pc:chgData name="Ofer Zadikario" userId="f36b4b4543f14e71" providerId="LiveId" clId="{D7D95DCA-22A4-417F-AAF9-4532F13A14DB}" dt="2024-05-05T09:10:51.748" v="1250" actId="1036"/>
        <pc:sldMkLst>
          <pc:docMk/>
          <pc:sldMk cId="1365649273" sldId="1998"/>
        </pc:sldMkLst>
        <pc:spChg chg="mod">
          <ac:chgData name="Ofer Zadikario" userId="f36b4b4543f14e71" providerId="LiveId" clId="{D7D95DCA-22A4-417F-AAF9-4532F13A14DB}" dt="2024-05-05T09:05:22.417" v="1140" actId="6549"/>
          <ac:spMkLst>
            <pc:docMk/>
            <pc:sldMk cId="1365649273" sldId="1998"/>
            <ac:spMk id="10" creationId="{73B4565D-1CE1-4C01-9E9C-E590E8071E0D}"/>
          </ac:spMkLst>
        </pc:spChg>
        <pc:picChg chg="add del mod">
          <ac:chgData name="Ofer Zadikario" userId="f36b4b4543f14e71" providerId="LiveId" clId="{D7D95DCA-22A4-417F-AAF9-4532F13A14DB}" dt="2024-05-05T09:10:48.349" v="1225" actId="478"/>
          <ac:picMkLst>
            <pc:docMk/>
            <pc:sldMk cId="1365649273" sldId="1998"/>
            <ac:picMk id="3" creationId="{7BECA692-24C7-2C60-C050-12F16C175AAF}"/>
          </ac:picMkLst>
        </pc:picChg>
        <pc:picChg chg="add mod">
          <ac:chgData name="Ofer Zadikario" userId="f36b4b4543f14e71" providerId="LiveId" clId="{D7D95DCA-22A4-417F-AAF9-4532F13A14DB}" dt="2024-05-05T09:10:51.748" v="1250" actId="1036"/>
          <ac:picMkLst>
            <pc:docMk/>
            <pc:sldMk cId="1365649273" sldId="1998"/>
            <ac:picMk id="5" creationId="{658B23A8-7F84-C5AC-6564-D9872BCF604E}"/>
          </ac:picMkLst>
        </pc:picChg>
      </pc:sldChg>
      <pc:sldChg chg="addSp modSp add mod">
        <pc:chgData name="Ofer Zadikario" userId="f36b4b4543f14e71" providerId="LiveId" clId="{D7D95DCA-22A4-417F-AAF9-4532F13A14DB}" dt="2024-05-05T09:11:50.027" v="1269" actId="1036"/>
        <pc:sldMkLst>
          <pc:docMk/>
          <pc:sldMk cId="1995058608" sldId="1999"/>
        </pc:sldMkLst>
        <pc:spChg chg="mod">
          <ac:chgData name="Ofer Zadikario" userId="f36b4b4543f14e71" providerId="LiveId" clId="{D7D95DCA-22A4-417F-AAF9-4532F13A14DB}" dt="2024-05-05T09:05:57.605" v="1143" actId="20577"/>
          <ac:spMkLst>
            <pc:docMk/>
            <pc:sldMk cId="1995058608" sldId="1999"/>
            <ac:spMk id="10" creationId="{73B4565D-1CE1-4C01-9E9C-E590E8071E0D}"/>
          </ac:spMkLst>
        </pc:spChg>
        <pc:picChg chg="add mod">
          <ac:chgData name="Ofer Zadikario" userId="f36b4b4543f14e71" providerId="LiveId" clId="{D7D95DCA-22A4-417F-AAF9-4532F13A14DB}" dt="2024-05-05T09:11:50.027" v="1269" actId="1036"/>
          <ac:picMkLst>
            <pc:docMk/>
            <pc:sldMk cId="1995058608" sldId="1999"/>
            <ac:picMk id="3" creationId="{2CC2AB24-8F23-AF5B-9167-A333B8E5DE9C}"/>
          </ac:picMkLst>
        </pc:picChg>
      </pc:sldChg>
      <pc:sldChg chg="addSp modSp add mod">
        <pc:chgData name="Ofer Zadikario" userId="f36b4b4543f14e71" providerId="LiveId" clId="{D7D95DCA-22A4-417F-AAF9-4532F13A14DB}" dt="2024-05-05T09:13:40.878" v="1271" actId="14100"/>
        <pc:sldMkLst>
          <pc:docMk/>
          <pc:sldMk cId="4063885078" sldId="2000"/>
        </pc:sldMkLst>
        <pc:spChg chg="mod">
          <ac:chgData name="Ofer Zadikario" userId="f36b4b4543f14e71" providerId="LiveId" clId="{D7D95DCA-22A4-417F-AAF9-4532F13A14DB}" dt="2024-05-05T09:06:43.762" v="1148" actId="6549"/>
          <ac:spMkLst>
            <pc:docMk/>
            <pc:sldMk cId="4063885078" sldId="2000"/>
            <ac:spMk id="10" creationId="{73B4565D-1CE1-4C01-9E9C-E590E8071E0D}"/>
          </ac:spMkLst>
        </pc:spChg>
        <pc:picChg chg="add mod">
          <ac:chgData name="Ofer Zadikario" userId="f36b4b4543f14e71" providerId="LiveId" clId="{D7D95DCA-22A4-417F-AAF9-4532F13A14DB}" dt="2024-05-05T09:13:40.878" v="1271" actId="14100"/>
          <ac:picMkLst>
            <pc:docMk/>
            <pc:sldMk cId="4063885078" sldId="2000"/>
            <ac:picMk id="3" creationId="{476B4556-F94C-AF5A-AACA-CDF2A57FB02D}"/>
          </ac:picMkLst>
        </pc:picChg>
      </pc:sldChg>
      <pc:sldChg chg="addSp modSp add mod">
        <pc:chgData name="Ofer Zadikario" userId="f36b4b4543f14e71" providerId="LiveId" clId="{D7D95DCA-22A4-417F-AAF9-4532F13A14DB}" dt="2024-05-05T09:14:23.139" v="1293" actId="1038"/>
        <pc:sldMkLst>
          <pc:docMk/>
          <pc:sldMk cId="862445365" sldId="2001"/>
        </pc:sldMkLst>
        <pc:spChg chg="mod">
          <ac:chgData name="Ofer Zadikario" userId="f36b4b4543f14e71" providerId="LiveId" clId="{D7D95DCA-22A4-417F-AAF9-4532F13A14DB}" dt="2024-05-05T09:07:10.688" v="1151" actId="20577"/>
          <ac:spMkLst>
            <pc:docMk/>
            <pc:sldMk cId="862445365" sldId="2001"/>
            <ac:spMk id="10" creationId="{73B4565D-1CE1-4C01-9E9C-E590E8071E0D}"/>
          </ac:spMkLst>
        </pc:spChg>
        <pc:picChg chg="add mod">
          <ac:chgData name="Ofer Zadikario" userId="f36b4b4543f14e71" providerId="LiveId" clId="{D7D95DCA-22A4-417F-AAF9-4532F13A14DB}" dt="2024-05-05T09:14:23.139" v="1293" actId="1038"/>
          <ac:picMkLst>
            <pc:docMk/>
            <pc:sldMk cId="862445365" sldId="2001"/>
            <ac:picMk id="3" creationId="{C482A9CA-0FF8-2383-8DAF-4E590007A0E6}"/>
          </ac:picMkLst>
        </pc:picChg>
      </pc:sldChg>
      <pc:sldChg chg="addSp delSp modSp add mod">
        <pc:chgData name="Ofer Zadikario" userId="f36b4b4543f14e71" providerId="LiveId" clId="{D7D95DCA-22A4-417F-AAF9-4532F13A14DB}" dt="2024-05-05T09:16:00.623" v="1301" actId="1076"/>
        <pc:sldMkLst>
          <pc:docMk/>
          <pc:sldMk cId="1584619352" sldId="2002"/>
        </pc:sldMkLst>
        <pc:picChg chg="add mod">
          <ac:chgData name="Ofer Zadikario" userId="f36b4b4543f14e71" providerId="LiveId" clId="{D7D95DCA-22A4-417F-AAF9-4532F13A14DB}" dt="2024-05-05T09:15:33.669" v="1297" actId="1076"/>
          <ac:picMkLst>
            <pc:docMk/>
            <pc:sldMk cId="1584619352" sldId="2002"/>
            <ac:picMk id="3" creationId="{748098FB-9B1E-D1FD-7812-BE0FEDB39A45}"/>
          </ac:picMkLst>
        </pc:picChg>
        <pc:picChg chg="del">
          <ac:chgData name="Ofer Zadikario" userId="f36b4b4543f14e71" providerId="LiveId" clId="{D7D95DCA-22A4-417F-AAF9-4532F13A14DB}" dt="2024-05-05T09:15:01.126" v="1295" actId="478"/>
          <ac:picMkLst>
            <pc:docMk/>
            <pc:sldMk cId="1584619352" sldId="2002"/>
            <ac:picMk id="5" creationId="{658B23A8-7F84-C5AC-6564-D9872BCF604E}"/>
          </ac:picMkLst>
        </pc:picChg>
        <pc:picChg chg="add mod">
          <ac:chgData name="Ofer Zadikario" userId="f36b4b4543f14e71" providerId="LiveId" clId="{D7D95DCA-22A4-417F-AAF9-4532F13A14DB}" dt="2024-05-05T09:16:00.623" v="1301" actId="1076"/>
          <ac:picMkLst>
            <pc:docMk/>
            <pc:sldMk cId="1584619352" sldId="2002"/>
            <ac:picMk id="6" creationId="{E0BB3D6C-3FAB-0ECE-D251-0BF43D1EAD24}"/>
          </ac:picMkLst>
        </pc:picChg>
      </pc:sldChg>
      <pc:sldChg chg="addSp delSp modSp add mod">
        <pc:chgData name="Ofer Zadikario" userId="f36b4b4543f14e71" providerId="LiveId" clId="{D7D95DCA-22A4-417F-AAF9-4532F13A14DB}" dt="2024-05-05T09:23:37.517" v="1340" actId="9405"/>
        <pc:sldMkLst>
          <pc:docMk/>
          <pc:sldMk cId="2445855811" sldId="2003"/>
        </pc:sldMkLst>
        <pc:spChg chg="mod">
          <ac:chgData name="Ofer Zadikario" userId="f36b4b4543f14e71" providerId="LiveId" clId="{D7D95DCA-22A4-417F-AAF9-4532F13A14DB}" dt="2024-05-05T09:22:58.407" v="1335" actId="20577"/>
          <ac:spMkLst>
            <pc:docMk/>
            <pc:sldMk cId="2445855811" sldId="2003"/>
            <ac:spMk id="10" creationId="{73B4565D-1CE1-4C01-9E9C-E590E8071E0D}"/>
          </ac:spMkLst>
        </pc:spChg>
        <pc:picChg chg="del">
          <ac:chgData name="Ofer Zadikario" userId="f36b4b4543f14e71" providerId="LiveId" clId="{D7D95DCA-22A4-417F-AAF9-4532F13A14DB}" dt="2024-05-05T09:23:00.545" v="1336" actId="478"/>
          <ac:picMkLst>
            <pc:docMk/>
            <pc:sldMk cId="2445855811" sldId="2003"/>
            <ac:picMk id="3" creationId="{C482A9CA-0FF8-2383-8DAF-4E590007A0E6}"/>
          </ac:picMkLst>
        </pc:picChg>
        <pc:picChg chg="add mod">
          <ac:chgData name="Ofer Zadikario" userId="f36b4b4543f14e71" providerId="LiveId" clId="{D7D95DCA-22A4-417F-AAF9-4532F13A14DB}" dt="2024-05-05T09:23:24.843" v="1338" actId="14100"/>
          <ac:picMkLst>
            <pc:docMk/>
            <pc:sldMk cId="2445855811" sldId="2003"/>
            <ac:picMk id="4" creationId="{0E8FD501-A160-0779-1441-28C456421EB2}"/>
          </ac:picMkLst>
        </pc:picChg>
        <pc:inkChg chg="add">
          <ac:chgData name="Ofer Zadikario" userId="f36b4b4543f14e71" providerId="LiveId" clId="{D7D95DCA-22A4-417F-AAF9-4532F13A14DB}" dt="2024-05-05T09:23:34.413" v="1339" actId="9405"/>
          <ac:inkMkLst>
            <pc:docMk/>
            <pc:sldMk cId="2445855811" sldId="2003"/>
            <ac:inkMk id="5" creationId="{5D0420B5-9CE8-6BC1-C7BB-788A0951DF61}"/>
          </ac:inkMkLst>
        </pc:inkChg>
        <pc:inkChg chg="add">
          <ac:chgData name="Ofer Zadikario" userId="f36b4b4543f14e71" providerId="LiveId" clId="{D7D95DCA-22A4-417F-AAF9-4532F13A14DB}" dt="2024-05-05T09:23:37.517" v="1340" actId="9405"/>
          <ac:inkMkLst>
            <pc:docMk/>
            <pc:sldMk cId="2445855811" sldId="2003"/>
            <ac:inkMk id="6" creationId="{62AE0FD4-CC23-4FD0-0FFA-1131D5F910B7}"/>
          </ac:inkMkLst>
        </pc:inkChg>
      </pc:sldChg>
    </pc:docChg>
  </pc:docChgLst>
  <pc:docChgLst>
    <pc:chgData name="Ofer Zadikario" userId="f36b4b4543f14e71" providerId="LiveId" clId="{1F85B3E9-3681-46A3-A77E-BAB7914B27A5}"/>
    <pc:docChg chg="custSel addSld modSld sldOrd modSection">
      <pc:chgData name="Ofer Zadikario" userId="f36b4b4543f14e71" providerId="LiveId" clId="{1F85B3E9-3681-46A3-A77E-BAB7914B27A5}" dt="2024-04-07T06:03:39.828" v="1910" actId="113"/>
      <pc:docMkLst>
        <pc:docMk/>
      </pc:docMkLst>
      <pc:sldChg chg="modSp mod">
        <pc:chgData name="Ofer Zadikario" userId="f36b4b4543f14e71" providerId="LiveId" clId="{1F85B3E9-3681-46A3-A77E-BAB7914B27A5}" dt="2024-04-02T08:48:02.747" v="30" actId="20577"/>
        <pc:sldMkLst>
          <pc:docMk/>
          <pc:sldMk cId="377166578" sldId="1945"/>
        </pc:sldMkLst>
        <pc:spChg chg="mod">
          <ac:chgData name="Ofer Zadikario" userId="f36b4b4543f14e71" providerId="LiveId" clId="{1F85B3E9-3681-46A3-A77E-BAB7914B27A5}" dt="2024-04-02T08:48:02.747" v="30" actId="20577"/>
          <ac:spMkLst>
            <pc:docMk/>
            <pc:sldMk cId="377166578" sldId="1945"/>
            <ac:spMk id="3" creationId="{EAC9D90D-41ED-7A4E-AF05-87821125D59E}"/>
          </ac:spMkLst>
        </pc:spChg>
      </pc:sldChg>
      <pc:sldChg chg="mod ord modShow">
        <pc:chgData name="Ofer Zadikario" userId="f36b4b4543f14e71" providerId="LiveId" clId="{1F85B3E9-3681-46A3-A77E-BAB7914B27A5}" dt="2024-04-02T09:51:53.279" v="1828" actId="729"/>
        <pc:sldMkLst>
          <pc:docMk/>
          <pc:sldMk cId="2039785200" sldId="1979"/>
        </pc:sldMkLst>
      </pc:sldChg>
      <pc:sldChg chg="modSp mod">
        <pc:chgData name="Ofer Zadikario" userId="f36b4b4543f14e71" providerId="LiveId" clId="{1F85B3E9-3681-46A3-A77E-BAB7914B27A5}" dt="2024-04-07T06:03:39.828" v="1910" actId="113"/>
        <pc:sldMkLst>
          <pc:docMk/>
          <pc:sldMk cId="1279745891" sldId="1980"/>
        </pc:sldMkLst>
        <pc:spChg chg="mod">
          <ac:chgData name="Ofer Zadikario" userId="f36b4b4543f14e71" providerId="LiveId" clId="{1F85B3E9-3681-46A3-A77E-BAB7914B27A5}" dt="2024-04-02T09:31:43.077" v="661" actId="20577"/>
          <ac:spMkLst>
            <pc:docMk/>
            <pc:sldMk cId="1279745891" sldId="1980"/>
            <ac:spMk id="2" creationId="{00000000-0000-0000-0000-000000000000}"/>
          </ac:spMkLst>
        </pc:spChg>
        <pc:spChg chg="mod">
          <ac:chgData name="Ofer Zadikario" userId="f36b4b4543f14e71" providerId="LiveId" clId="{1F85B3E9-3681-46A3-A77E-BAB7914B27A5}" dt="2024-04-07T06:03:39.828" v="1910" actId="113"/>
          <ac:spMkLst>
            <pc:docMk/>
            <pc:sldMk cId="1279745891" sldId="1980"/>
            <ac:spMk id="14" creationId="{00000000-0000-0000-0000-000000000000}"/>
          </ac:spMkLst>
        </pc:spChg>
      </pc:sldChg>
      <pc:sldChg chg="mod modShow">
        <pc:chgData name="Ofer Zadikario" userId="f36b4b4543f14e71" providerId="LiveId" clId="{1F85B3E9-3681-46A3-A77E-BAB7914B27A5}" dt="2024-04-02T09:51:53.279" v="1828" actId="729"/>
        <pc:sldMkLst>
          <pc:docMk/>
          <pc:sldMk cId="150318377" sldId="1981"/>
        </pc:sldMkLst>
      </pc:sldChg>
      <pc:sldChg chg="mod modShow">
        <pc:chgData name="Ofer Zadikario" userId="f36b4b4543f14e71" providerId="LiveId" clId="{1F85B3E9-3681-46A3-A77E-BAB7914B27A5}" dt="2024-04-02T09:51:53.279" v="1828" actId="729"/>
        <pc:sldMkLst>
          <pc:docMk/>
          <pc:sldMk cId="1941660991" sldId="1982"/>
        </pc:sldMkLst>
      </pc:sldChg>
      <pc:sldChg chg="addSp delSp modSp add mod">
        <pc:chgData name="Ofer Zadikario" userId="f36b4b4543f14e71" providerId="LiveId" clId="{1F85B3E9-3681-46A3-A77E-BAB7914B27A5}" dt="2024-04-02T09:25:55.507" v="496" actId="9405"/>
        <pc:sldMkLst>
          <pc:docMk/>
          <pc:sldMk cId="550718314" sldId="1983"/>
        </pc:sldMkLst>
        <pc:spChg chg="mod">
          <ac:chgData name="Ofer Zadikario" userId="f36b4b4543f14e71" providerId="LiveId" clId="{1F85B3E9-3681-46A3-A77E-BAB7914B27A5}" dt="2024-04-02T09:24:52.558" v="494" actId="20577"/>
          <ac:spMkLst>
            <pc:docMk/>
            <pc:sldMk cId="550718314" sldId="1983"/>
            <ac:spMk id="2" creationId="{00000000-0000-0000-0000-000000000000}"/>
          </ac:spMkLst>
        </pc:spChg>
        <pc:spChg chg="del">
          <ac:chgData name="Ofer Zadikario" userId="f36b4b4543f14e71" providerId="LiveId" clId="{1F85B3E9-3681-46A3-A77E-BAB7914B27A5}" dt="2024-04-02T08:49:52.838" v="74" actId="478"/>
          <ac:spMkLst>
            <pc:docMk/>
            <pc:sldMk cId="550718314" sldId="1983"/>
            <ac:spMk id="14" creationId="{00000000-0000-0000-0000-000000000000}"/>
          </ac:spMkLst>
        </pc:spChg>
        <pc:picChg chg="add mod">
          <ac:chgData name="Ofer Zadikario" userId="f36b4b4543f14e71" providerId="LiveId" clId="{1F85B3E9-3681-46A3-A77E-BAB7914B27A5}" dt="2024-04-02T09:19:26.519" v="76" actId="1076"/>
          <ac:picMkLst>
            <pc:docMk/>
            <pc:sldMk cId="550718314" sldId="1983"/>
            <ac:picMk id="4" creationId="{6FA4BC03-4FDB-6CA6-A5AC-B023B3830191}"/>
          </ac:picMkLst>
        </pc:picChg>
        <pc:inkChg chg="add">
          <ac:chgData name="Ofer Zadikario" userId="f36b4b4543f14e71" providerId="LiveId" clId="{1F85B3E9-3681-46A3-A77E-BAB7914B27A5}" dt="2024-04-02T09:25:48.643" v="495" actId="9405"/>
          <ac:inkMkLst>
            <pc:docMk/>
            <pc:sldMk cId="550718314" sldId="1983"/>
            <ac:inkMk id="5" creationId="{423D2FE6-11D2-5C9A-1D5C-5E68A423BB2B}"/>
          </ac:inkMkLst>
        </pc:inkChg>
        <pc:inkChg chg="add">
          <ac:chgData name="Ofer Zadikario" userId="f36b4b4543f14e71" providerId="LiveId" clId="{1F85B3E9-3681-46A3-A77E-BAB7914B27A5}" dt="2024-04-02T09:25:55.507" v="496" actId="9405"/>
          <ac:inkMkLst>
            <pc:docMk/>
            <pc:sldMk cId="550718314" sldId="1983"/>
            <ac:inkMk id="6" creationId="{DE2DFFB1-F41F-8C5F-1D02-553FDAA45BAF}"/>
          </ac:inkMkLst>
        </pc:inkChg>
      </pc:sldChg>
      <pc:sldChg chg="addSp delSp modSp add mod ord">
        <pc:chgData name="Ofer Zadikario" userId="f36b4b4543f14e71" providerId="LiveId" clId="{1F85B3E9-3681-46A3-A77E-BAB7914B27A5}" dt="2024-04-02T09:30:44.622" v="638" actId="20577"/>
        <pc:sldMkLst>
          <pc:docMk/>
          <pc:sldMk cId="1560697618" sldId="1984"/>
        </pc:sldMkLst>
        <pc:spChg chg="mod">
          <ac:chgData name="Ofer Zadikario" userId="f36b4b4543f14e71" providerId="LiveId" clId="{1F85B3E9-3681-46A3-A77E-BAB7914B27A5}" dt="2024-04-02T09:19:59.774" v="116" actId="20577"/>
          <ac:spMkLst>
            <pc:docMk/>
            <pc:sldMk cId="1560697618" sldId="1984"/>
            <ac:spMk id="2" creationId="{00000000-0000-0000-0000-000000000000}"/>
          </ac:spMkLst>
        </pc:spChg>
        <pc:spChg chg="add mod">
          <ac:chgData name="Ofer Zadikario" userId="f36b4b4543f14e71" providerId="LiveId" clId="{1F85B3E9-3681-46A3-A77E-BAB7914B27A5}" dt="2024-04-02T09:30:44.622" v="638" actId="20577"/>
          <ac:spMkLst>
            <pc:docMk/>
            <pc:sldMk cId="1560697618" sldId="1984"/>
            <ac:spMk id="3" creationId="{452A6BD1-C422-931A-117D-D7D62FCEE2CF}"/>
          </ac:spMkLst>
        </pc:spChg>
        <pc:picChg chg="del">
          <ac:chgData name="Ofer Zadikario" userId="f36b4b4543f14e71" providerId="LiveId" clId="{1F85B3E9-3681-46A3-A77E-BAB7914B27A5}" dt="2024-04-02T09:20:03.172" v="117" actId="478"/>
          <ac:picMkLst>
            <pc:docMk/>
            <pc:sldMk cId="1560697618" sldId="1984"/>
            <ac:picMk id="4" creationId="{6FA4BC03-4FDB-6CA6-A5AC-B023B3830191}"/>
          </ac:picMkLst>
        </pc:picChg>
        <pc:picChg chg="add mod">
          <ac:chgData name="Ofer Zadikario" userId="f36b4b4543f14e71" providerId="LiveId" clId="{1F85B3E9-3681-46A3-A77E-BAB7914B27A5}" dt="2024-04-02T09:24:21.284" v="484" actId="1076"/>
          <ac:picMkLst>
            <pc:docMk/>
            <pc:sldMk cId="1560697618" sldId="1984"/>
            <ac:picMk id="6" creationId="{8C711DD0-651D-84CF-F40C-21FFEEDB95AA}"/>
          </ac:picMkLst>
        </pc:picChg>
      </pc:sldChg>
      <pc:sldChg chg="addSp delSp modSp add mod">
        <pc:chgData name="Ofer Zadikario" userId="f36b4b4543f14e71" providerId="LiveId" clId="{1F85B3E9-3681-46A3-A77E-BAB7914B27A5}" dt="2024-04-02T09:47:40.216" v="1348" actId="1076"/>
        <pc:sldMkLst>
          <pc:docMk/>
          <pc:sldMk cId="3497319438" sldId="1985"/>
        </pc:sldMkLst>
        <pc:spChg chg="mod">
          <ac:chgData name="Ofer Zadikario" userId="f36b4b4543f14e71" providerId="LiveId" clId="{1F85B3E9-3681-46A3-A77E-BAB7914B27A5}" dt="2024-04-02T09:26:20.738" v="517" actId="20577"/>
          <ac:spMkLst>
            <pc:docMk/>
            <pc:sldMk cId="3497319438" sldId="1985"/>
            <ac:spMk id="2" creationId="{00000000-0000-0000-0000-000000000000}"/>
          </ac:spMkLst>
        </pc:spChg>
        <pc:spChg chg="add mod">
          <ac:chgData name="Ofer Zadikario" userId="f36b4b4543f14e71" providerId="LiveId" clId="{1F85B3E9-3681-46A3-A77E-BAB7914B27A5}" dt="2024-04-02T09:47:40.216" v="1348" actId="1076"/>
          <ac:spMkLst>
            <pc:docMk/>
            <pc:sldMk cId="3497319438" sldId="1985"/>
            <ac:spMk id="8" creationId="{A45C4027-640E-4BDA-C1ED-E42EC16180CA}"/>
          </ac:spMkLst>
        </pc:spChg>
        <pc:picChg chg="del">
          <ac:chgData name="Ofer Zadikario" userId="f36b4b4543f14e71" providerId="LiveId" clId="{1F85B3E9-3681-46A3-A77E-BAB7914B27A5}" dt="2024-04-02T09:26:23.423" v="518" actId="478"/>
          <ac:picMkLst>
            <pc:docMk/>
            <pc:sldMk cId="3497319438" sldId="1985"/>
            <ac:picMk id="4" creationId="{6FA4BC03-4FDB-6CA6-A5AC-B023B3830191}"/>
          </ac:picMkLst>
        </pc:picChg>
        <pc:picChg chg="add del mod">
          <ac:chgData name="Ofer Zadikario" userId="f36b4b4543f14e71" providerId="LiveId" clId="{1F85B3E9-3681-46A3-A77E-BAB7914B27A5}" dt="2024-04-02T09:47:26.395" v="1345" actId="478"/>
          <ac:picMkLst>
            <pc:docMk/>
            <pc:sldMk cId="3497319438" sldId="1985"/>
            <ac:picMk id="7" creationId="{27AE4A89-AF37-A3EF-F16F-FE64EE8DEC80}"/>
          </ac:picMkLst>
        </pc:picChg>
        <pc:picChg chg="add ord">
          <ac:chgData name="Ofer Zadikario" userId="f36b4b4543f14e71" providerId="LiveId" clId="{1F85B3E9-3681-46A3-A77E-BAB7914B27A5}" dt="2024-04-02T09:47:31.445" v="1347" actId="167"/>
          <ac:picMkLst>
            <pc:docMk/>
            <pc:sldMk cId="3497319438" sldId="1985"/>
            <ac:picMk id="15" creationId="{C547FB7D-0A5C-7DC6-E5CF-1BA5A6131E86}"/>
          </ac:picMkLst>
        </pc:picChg>
        <pc:inkChg chg="del">
          <ac:chgData name="Ofer Zadikario" userId="f36b4b4543f14e71" providerId="LiveId" clId="{1F85B3E9-3681-46A3-A77E-BAB7914B27A5}" dt="2024-04-02T09:26:25.524" v="519" actId="478"/>
          <ac:inkMkLst>
            <pc:docMk/>
            <pc:sldMk cId="3497319438" sldId="1985"/>
            <ac:inkMk id="5" creationId="{423D2FE6-11D2-5C9A-1D5C-5E68A423BB2B}"/>
          </ac:inkMkLst>
        </pc:inkChg>
        <pc:inkChg chg="del">
          <ac:chgData name="Ofer Zadikario" userId="f36b4b4543f14e71" providerId="LiveId" clId="{1F85B3E9-3681-46A3-A77E-BAB7914B27A5}" dt="2024-04-02T09:26:27.755" v="520" actId="478"/>
          <ac:inkMkLst>
            <pc:docMk/>
            <pc:sldMk cId="3497319438" sldId="1985"/>
            <ac:inkMk id="6" creationId="{DE2DFFB1-F41F-8C5F-1D02-553FDAA45BAF}"/>
          </ac:inkMkLst>
        </pc:inkChg>
        <pc:cxnChg chg="add mod">
          <ac:chgData name="Ofer Zadikario" userId="f36b4b4543f14e71" providerId="LiveId" clId="{1F85B3E9-3681-46A3-A77E-BAB7914B27A5}" dt="2024-04-02T09:47:40.216" v="1348" actId="1076"/>
          <ac:cxnSpMkLst>
            <pc:docMk/>
            <pc:sldMk cId="3497319438" sldId="1985"/>
            <ac:cxnSpMk id="10" creationId="{B06EC271-B37B-7CDD-F3C9-6CD87724EBD8}"/>
          </ac:cxnSpMkLst>
        </pc:cxnChg>
        <pc:cxnChg chg="add mod">
          <ac:chgData name="Ofer Zadikario" userId="f36b4b4543f14e71" providerId="LiveId" clId="{1F85B3E9-3681-46A3-A77E-BAB7914B27A5}" dt="2024-04-02T09:47:40.216" v="1348" actId="1076"/>
          <ac:cxnSpMkLst>
            <pc:docMk/>
            <pc:sldMk cId="3497319438" sldId="1985"/>
            <ac:cxnSpMk id="12" creationId="{0ACC72E5-94EC-55BD-8F31-B6F2ABE5F58C}"/>
          </ac:cxnSpMkLst>
        </pc:cxnChg>
      </pc:sldChg>
      <pc:sldChg chg="add mod modShow">
        <pc:chgData name="Ofer Zadikario" userId="f36b4b4543f14e71" providerId="LiveId" clId="{1F85B3E9-3681-46A3-A77E-BAB7914B27A5}" dt="2024-04-02T09:51:42.213" v="1827" actId="729"/>
        <pc:sldMkLst>
          <pc:docMk/>
          <pc:sldMk cId="2386915115" sldId="1986"/>
        </pc:sldMkLst>
      </pc:sldChg>
    </pc:docChg>
  </pc:docChgLst>
  <pc:docChgLst>
    <pc:chgData name="Ofer Zadikario" userId="f36b4b4543f14e71" providerId="LiveId" clId="{01E1039E-083D-4B39-938A-B8B74B021AA6}"/>
    <pc:docChg chg="custSel addSld delSld modSld sldOrd modSection">
      <pc:chgData name="Ofer Zadikario" userId="f36b4b4543f14e71" providerId="LiveId" clId="{01E1039E-083D-4B39-938A-B8B74B021AA6}" dt="2024-04-27T13:49:37.117" v="1116" actId="47"/>
      <pc:docMkLst>
        <pc:docMk/>
      </pc:docMkLst>
      <pc:sldChg chg="del">
        <pc:chgData name="Ofer Zadikario" userId="f36b4b4543f14e71" providerId="LiveId" clId="{01E1039E-083D-4B39-938A-B8B74B021AA6}" dt="2024-04-27T12:44:03.743" v="39" actId="47"/>
        <pc:sldMkLst>
          <pc:docMk/>
          <pc:sldMk cId="3676793758" sldId="294"/>
        </pc:sldMkLst>
      </pc:sldChg>
      <pc:sldChg chg="del">
        <pc:chgData name="Ofer Zadikario" userId="f36b4b4543f14e71" providerId="LiveId" clId="{01E1039E-083D-4B39-938A-B8B74B021AA6}" dt="2024-04-27T12:44:06.366" v="40" actId="47"/>
        <pc:sldMkLst>
          <pc:docMk/>
          <pc:sldMk cId="1916808491" sldId="333"/>
        </pc:sldMkLst>
      </pc:sldChg>
      <pc:sldChg chg="addSp delSp modSp mod delAnim modAnim">
        <pc:chgData name="Ofer Zadikario" userId="f36b4b4543f14e71" providerId="LiveId" clId="{01E1039E-083D-4B39-938A-B8B74B021AA6}" dt="2024-04-27T12:56:16.207" v="359" actId="20577"/>
        <pc:sldMkLst>
          <pc:docMk/>
          <pc:sldMk cId="2040829739" sldId="334"/>
        </pc:sldMkLst>
        <pc:spChg chg="mod">
          <ac:chgData name="Ofer Zadikario" userId="f36b4b4543f14e71" providerId="LiveId" clId="{01E1039E-083D-4B39-938A-B8B74B021AA6}" dt="2024-04-27T12:55:06.340" v="173" actId="1038"/>
          <ac:spMkLst>
            <pc:docMk/>
            <pc:sldMk cId="2040829739" sldId="334"/>
            <ac:spMk id="3" creationId="{969EDD76-B3C5-CDD0-5EB9-B9BB29A3B3A5}"/>
          </ac:spMkLst>
        </pc:spChg>
        <pc:spChg chg="mod">
          <ac:chgData name="Ofer Zadikario" userId="f36b4b4543f14e71" providerId="LiveId" clId="{01E1039E-083D-4B39-938A-B8B74B021AA6}" dt="2024-04-27T12:55:06.340" v="173" actId="1038"/>
          <ac:spMkLst>
            <pc:docMk/>
            <pc:sldMk cId="2040829739" sldId="334"/>
            <ac:spMk id="4" creationId="{6EAA8012-7E39-D7FC-C449-86B9863FE6D8}"/>
          </ac:spMkLst>
        </pc:spChg>
        <pc:spChg chg="mod">
          <ac:chgData name="Ofer Zadikario" userId="f36b4b4543f14e71" providerId="LiveId" clId="{01E1039E-083D-4B39-938A-B8B74B021AA6}" dt="2024-04-27T12:55:20.134" v="243" actId="1038"/>
          <ac:spMkLst>
            <pc:docMk/>
            <pc:sldMk cId="2040829739" sldId="334"/>
            <ac:spMk id="6" creationId="{FD853F19-D659-3200-8B5E-BB5B81BC447F}"/>
          </ac:spMkLst>
        </pc:spChg>
        <pc:spChg chg="del mod">
          <ac:chgData name="Ofer Zadikario" userId="f36b4b4543f14e71" providerId="LiveId" clId="{01E1039E-083D-4B39-938A-B8B74B021AA6}" dt="2024-04-27T12:46:01.443" v="120" actId="478"/>
          <ac:spMkLst>
            <pc:docMk/>
            <pc:sldMk cId="2040829739" sldId="334"/>
            <ac:spMk id="7" creationId="{4AB3F9DC-AB72-4857-8DA4-66BD90DA4F2D}"/>
          </ac:spMkLst>
        </pc:spChg>
        <pc:spChg chg="mod">
          <ac:chgData name="Ofer Zadikario" userId="f36b4b4543f14e71" providerId="LiveId" clId="{01E1039E-083D-4B39-938A-B8B74B021AA6}" dt="2024-04-27T12:55:23.213" v="244" actId="20577"/>
          <ac:spMkLst>
            <pc:docMk/>
            <pc:sldMk cId="2040829739" sldId="334"/>
            <ac:spMk id="8" creationId="{55C8A3B6-79C8-C4D3-3D59-715D3236DEC6}"/>
          </ac:spMkLst>
        </pc:spChg>
        <pc:spChg chg="del">
          <ac:chgData name="Ofer Zadikario" userId="f36b4b4543f14e71" providerId="LiveId" clId="{01E1039E-083D-4B39-938A-B8B74B021AA6}" dt="2024-04-27T12:46:28.786" v="125" actId="478"/>
          <ac:spMkLst>
            <pc:docMk/>
            <pc:sldMk cId="2040829739" sldId="334"/>
            <ac:spMk id="9" creationId="{7B8FBF2A-1071-4F6D-A272-CFB355A29487}"/>
          </ac:spMkLst>
        </pc:spChg>
        <pc:spChg chg="mod">
          <ac:chgData name="Ofer Zadikario" userId="f36b4b4543f14e71" providerId="LiveId" clId="{01E1039E-083D-4B39-938A-B8B74B021AA6}" dt="2024-04-27T12:56:16.207" v="359" actId="20577"/>
          <ac:spMkLst>
            <pc:docMk/>
            <pc:sldMk cId="2040829739" sldId="334"/>
            <ac:spMk id="10" creationId="{73B4565D-1CE1-4C01-9E9C-E590E8071E0D}"/>
          </ac:spMkLst>
        </pc:spChg>
        <pc:spChg chg="mod">
          <ac:chgData name="Ofer Zadikario" userId="f36b4b4543f14e71" providerId="LiveId" clId="{01E1039E-083D-4B39-938A-B8B74B021AA6}" dt="2024-04-27T12:45:50.561" v="118" actId="14100"/>
          <ac:spMkLst>
            <pc:docMk/>
            <pc:sldMk cId="2040829739" sldId="334"/>
            <ac:spMk id="17" creationId="{33CA5758-C163-4A4A-9224-A92E51D695A2}"/>
          </ac:spMkLst>
        </pc:spChg>
        <pc:spChg chg="del">
          <ac:chgData name="Ofer Zadikario" userId="f36b4b4543f14e71" providerId="LiveId" clId="{01E1039E-083D-4B39-938A-B8B74B021AA6}" dt="2024-04-27T12:46:23.171" v="124" actId="478"/>
          <ac:spMkLst>
            <pc:docMk/>
            <pc:sldMk cId="2040829739" sldId="334"/>
            <ac:spMk id="18" creationId="{73BC1000-7E90-46F6-B222-E46E5D91FCF3}"/>
          </ac:spMkLst>
        </pc:spChg>
        <pc:spChg chg="del mod">
          <ac:chgData name="Ofer Zadikario" userId="f36b4b4543f14e71" providerId="LiveId" clId="{01E1039E-083D-4B39-938A-B8B74B021AA6}" dt="2024-04-27T12:55:10.551" v="174" actId="478"/>
          <ac:spMkLst>
            <pc:docMk/>
            <pc:sldMk cId="2040829739" sldId="334"/>
            <ac:spMk id="19" creationId="{47918D57-46B4-46E6-9D81-38C7341D11BA}"/>
          </ac:spMkLst>
        </pc:spChg>
        <pc:spChg chg="del">
          <ac:chgData name="Ofer Zadikario" userId="f36b4b4543f14e71" providerId="LiveId" clId="{01E1039E-083D-4B39-938A-B8B74B021AA6}" dt="2024-04-27T12:54:40.568" v="126" actId="478"/>
          <ac:spMkLst>
            <pc:docMk/>
            <pc:sldMk cId="2040829739" sldId="334"/>
            <ac:spMk id="20" creationId="{BD7E1EC8-FE14-47F8-B040-0EB9C1C6375A}"/>
          </ac:spMkLst>
        </pc:spChg>
        <pc:spChg chg="mod">
          <ac:chgData name="Ofer Zadikario" userId="f36b4b4543f14e71" providerId="LiveId" clId="{01E1039E-083D-4B39-938A-B8B74B021AA6}" dt="2024-04-27T12:55:30.552" v="245"/>
          <ac:spMkLst>
            <pc:docMk/>
            <pc:sldMk cId="2040829739" sldId="334"/>
            <ac:spMk id="22" creationId="{D0807D1F-ECAA-FC2F-CD00-8CEBCEE30DE3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23" creationId="{F08857A2-AC58-4A2B-874F-34F8676D8604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24" creationId="{1054D28C-8895-4B63-A7C7-1E1909C6D108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25" creationId="{EAFBE0AB-8F9B-4786-8724-A5CEA964BDDE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26" creationId="{CC884F93-E7A0-415C-95CE-B3C59666C693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27" creationId="{C56844BD-A324-45CD-BDA4-8907134167DD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28" creationId="{A6162632-40C9-4C5B-9558-A136E5EF1879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29" creationId="{A9DE621D-53B0-4B39-90E5-A805E0B0F48D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30" creationId="{C486A93E-1BCE-473A-90F5-E83062862BF8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31" creationId="{B8DD2B29-B52D-4FEB-8425-5DC0BFF27B77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32" creationId="{673E2AA8-B35A-4694-B848-981108156F32}"/>
          </ac:spMkLst>
        </pc:spChg>
        <pc:spChg chg="mod">
          <ac:chgData name="Ofer Zadikario" userId="f36b4b4543f14e71" providerId="LiveId" clId="{01E1039E-083D-4B39-938A-B8B74B021AA6}" dt="2024-04-27T12:55:30.552" v="245"/>
          <ac:spMkLst>
            <pc:docMk/>
            <pc:sldMk cId="2040829739" sldId="334"/>
            <ac:spMk id="33" creationId="{799E15C8-5533-DA7B-8EE1-99271E1A0C34}"/>
          </ac:spMkLst>
        </pc:spChg>
        <pc:spChg chg="mod">
          <ac:chgData name="Ofer Zadikario" userId="f36b4b4543f14e71" providerId="LiveId" clId="{01E1039E-083D-4B39-938A-B8B74B021AA6}" dt="2024-04-27T12:54:48.064" v="128" actId="20577"/>
          <ac:spMkLst>
            <pc:docMk/>
            <pc:sldMk cId="2040829739" sldId="334"/>
            <ac:spMk id="35" creationId="{4073333D-496C-4CDD-AA81-A1AE898000F4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46" creationId="{26EACD15-B241-4ECF-9EF3-39FC4924FE31}"/>
          </ac:spMkLst>
        </pc:spChg>
        <pc:spChg chg="mod">
          <ac:chgData name="Ofer Zadikario" userId="f36b4b4543f14e71" providerId="LiveId" clId="{01E1039E-083D-4B39-938A-B8B74B021AA6}" dt="2024-04-27T12:55:30.782" v="246"/>
          <ac:spMkLst>
            <pc:docMk/>
            <pc:sldMk cId="2040829739" sldId="334"/>
            <ac:spMk id="48" creationId="{F1CB3B3C-B4E5-FD69-B510-71EB8EDCCE19}"/>
          </ac:spMkLst>
        </pc:spChg>
        <pc:spChg chg="mod">
          <ac:chgData name="Ofer Zadikario" userId="f36b4b4543f14e71" providerId="LiveId" clId="{01E1039E-083D-4B39-938A-B8B74B021AA6}" dt="2024-04-27T12:55:30.782" v="246"/>
          <ac:spMkLst>
            <pc:docMk/>
            <pc:sldMk cId="2040829739" sldId="334"/>
            <ac:spMk id="49" creationId="{54CC989C-280E-C8DF-989D-F562B67C125D}"/>
          </ac:spMkLst>
        </pc:spChg>
        <pc:spChg chg="add mod">
          <ac:chgData name="Ofer Zadikario" userId="f36b4b4543f14e71" providerId="LiveId" clId="{01E1039E-083D-4B39-938A-B8B74B021AA6}" dt="2024-04-27T12:55:39.326" v="251" actId="1076"/>
          <ac:spMkLst>
            <pc:docMk/>
            <pc:sldMk cId="2040829739" sldId="334"/>
            <ac:spMk id="50" creationId="{8E162F4F-D9D1-C26C-FF8F-4B0ADF641EA5}"/>
          </ac:spMkLst>
        </pc:spChg>
        <pc:spChg chg="add mod">
          <ac:chgData name="Ofer Zadikario" userId="f36b4b4543f14e71" providerId="LiveId" clId="{01E1039E-083D-4B39-938A-B8B74B021AA6}" dt="2024-04-27T12:55:45.252" v="252" actId="1076"/>
          <ac:spMkLst>
            <pc:docMk/>
            <pc:sldMk cId="2040829739" sldId="334"/>
            <ac:spMk id="51" creationId="{0C404620-827F-9215-7010-3C01B481C835}"/>
          </ac:spMkLst>
        </pc:spChg>
        <pc:grpChg chg="add mod">
          <ac:chgData name="Ofer Zadikario" userId="f36b4b4543f14e71" providerId="LiveId" clId="{01E1039E-083D-4B39-938A-B8B74B021AA6}" dt="2024-04-27T12:55:06.340" v="173" actId="1038"/>
          <ac:grpSpMkLst>
            <pc:docMk/>
            <pc:sldMk cId="2040829739" sldId="334"/>
            <ac:grpSpMk id="2" creationId="{655101E9-6BC6-1821-6B6C-3E6FDAA989AC}"/>
          </ac:grpSpMkLst>
        </pc:grpChg>
        <pc:grpChg chg="add mod">
          <ac:chgData name="Ofer Zadikario" userId="f36b4b4543f14e71" providerId="LiveId" clId="{01E1039E-083D-4B39-938A-B8B74B021AA6}" dt="2024-04-27T12:55:20.134" v="243" actId="1038"/>
          <ac:grpSpMkLst>
            <pc:docMk/>
            <pc:sldMk cId="2040829739" sldId="334"/>
            <ac:grpSpMk id="5" creationId="{34AA255A-56BA-6172-7D3D-18BC4684FAE7}"/>
          </ac:grpSpMkLst>
        </pc:grpChg>
        <pc:grpChg chg="del">
          <ac:chgData name="Ofer Zadikario" userId="f36b4b4543f14e71" providerId="LiveId" clId="{01E1039E-083D-4B39-938A-B8B74B021AA6}" dt="2024-04-27T12:45:31.677" v="116" actId="478"/>
          <ac:grpSpMkLst>
            <pc:docMk/>
            <pc:sldMk cId="2040829739" sldId="334"/>
            <ac:grpSpMk id="11" creationId="{BA7AAAF3-F70C-4DF1-A27F-E5FB7E429E34}"/>
          </ac:grpSpMkLst>
        </pc:grpChg>
        <pc:grpChg chg="del">
          <ac:chgData name="Ofer Zadikario" userId="f36b4b4543f14e71" providerId="LiveId" clId="{01E1039E-083D-4B39-938A-B8B74B021AA6}" dt="2024-04-27T12:45:31.677" v="116" actId="478"/>
          <ac:grpSpMkLst>
            <pc:docMk/>
            <pc:sldMk cId="2040829739" sldId="334"/>
            <ac:grpSpMk id="12" creationId="{B1AA0D6E-AB91-44E5-B86A-9CC5AE556984}"/>
          </ac:grpSpMkLst>
        </pc:grpChg>
        <pc:grpChg chg="del">
          <ac:chgData name="Ofer Zadikario" userId="f36b4b4543f14e71" providerId="LiveId" clId="{01E1039E-083D-4B39-938A-B8B74B021AA6}" dt="2024-04-27T12:54:43.487" v="127" actId="478"/>
          <ac:grpSpMkLst>
            <pc:docMk/>
            <pc:sldMk cId="2040829739" sldId="334"/>
            <ac:grpSpMk id="13" creationId="{F0BC2C2D-2675-4687-A599-B2FEB2A315BC}"/>
          </ac:grpSpMkLst>
        </pc:grpChg>
        <pc:grpChg chg="del">
          <ac:chgData name="Ofer Zadikario" userId="f36b4b4543f14e71" providerId="LiveId" clId="{01E1039E-083D-4B39-938A-B8B74B021AA6}" dt="2024-04-27T12:45:31.677" v="116" actId="478"/>
          <ac:grpSpMkLst>
            <pc:docMk/>
            <pc:sldMk cId="2040829739" sldId="334"/>
            <ac:grpSpMk id="14" creationId="{FF3C32A5-02AE-4C7C-99E6-49A93B1C0C54}"/>
          </ac:grpSpMkLst>
        </pc:grpChg>
        <pc:grpChg chg="del">
          <ac:chgData name="Ofer Zadikario" userId="f36b4b4543f14e71" providerId="LiveId" clId="{01E1039E-083D-4B39-938A-B8B74B021AA6}" dt="2024-04-27T12:45:31.677" v="116" actId="478"/>
          <ac:grpSpMkLst>
            <pc:docMk/>
            <pc:sldMk cId="2040829739" sldId="334"/>
            <ac:grpSpMk id="15" creationId="{60143DA4-1259-429B-9812-57FBBC9CD5B0}"/>
          </ac:grpSpMkLst>
        </pc:grpChg>
        <pc:grpChg chg="add mod">
          <ac:chgData name="Ofer Zadikario" userId="f36b4b4543f14e71" providerId="LiveId" clId="{01E1039E-083D-4B39-938A-B8B74B021AA6}" dt="2024-04-27T12:55:30.552" v="245"/>
          <ac:grpSpMkLst>
            <pc:docMk/>
            <pc:sldMk cId="2040829739" sldId="334"/>
            <ac:grpSpMk id="21" creationId="{D9D5D336-1E4C-E663-D25E-E98AB24400EA}"/>
          </ac:grpSpMkLst>
        </pc:grpChg>
        <pc:grpChg chg="add mod">
          <ac:chgData name="Ofer Zadikario" userId="f36b4b4543f14e71" providerId="LiveId" clId="{01E1039E-083D-4B39-938A-B8B74B021AA6}" dt="2024-04-27T12:55:30.782" v="246"/>
          <ac:grpSpMkLst>
            <pc:docMk/>
            <pc:sldMk cId="2040829739" sldId="334"/>
            <ac:grpSpMk id="47" creationId="{8BC291DA-A478-F543-EF70-153A4BD661CC}"/>
          </ac:grpSpMkLst>
        </pc:grpChg>
        <pc:picChg chg="del">
          <ac:chgData name="Ofer Zadikario" userId="f36b4b4543f14e71" providerId="LiveId" clId="{01E1039E-083D-4B39-938A-B8B74B021AA6}" dt="2024-04-27T12:45:16.138" v="115" actId="478"/>
          <ac:picMkLst>
            <pc:docMk/>
            <pc:sldMk cId="2040829739" sldId="334"/>
            <ac:picMk id="2050" creationId="{C5EC3F47-ED58-40FA-9F75-F13E0B9B6272}"/>
          </ac:picMkLst>
        </pc:picChg>
        <pc:picChg chg="mod">
          <ac:chgData name="Ofer Zadikario" userId="f36b4b4543f14e71" providerId="LiveId" clId="{01E1039E-083D-4B39-938A-B8B74B021AA6}" dt="2024-04-27T12:55:56.763" v="315" actId="1038"/>
          <ac:picMkLst>
            <pc:docMk/>
            <pc:sldMk cId="2040829739" sldId="334"/>
            <ac:picMk id="2052" creationId="{3CDF8389-F9AF-4C37-808B-6CC4CAB6E5A3}"/>
          </ac:picMkLst>
        </pc:picChg>
      </pc:sldChg>
      <pc:sldChg chg="modSp mod">
        <pc:chgData name="Ofer Zadikario" userId="f36b4b4543f14e71" providerId="LiveId" clId="{01E1039E-083D-4B39-938A-B8B74B021AA6}" dt="2024-04-27T12:43:48.451" v="38" actId="20577"/>
        <pc:sldMkLst>
          <pc:docMk/>
          <pc:sldMk cId="377166578" sldId="1945"/>
        </pc:sldMkLst>
        <pc:spChg chg="mod">
          <ac:chgData name="Ofer Zadikario" userId="f36b4b4543f14e71" providerId="LiveId" clId="{01E1039E-083D-4B39-938A-B8B74B021AA6}" dt="2024-04-27T12:43:48.451" v="38" actId="20577"/>
          <ac:spMkLst>
            <pc:docMk/>
            <pc:sldMk cId="377166578" sldId="1945"/>
            <ac:spMk id="3" creationId="{EAC9D90D-41ED-7A4E-AF05-87821125D59E}"/>
          </ac:spMkLst>
        </pc:spChg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740251951" sldId="1951"/>
        </pc:sldMkLst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580161270" sldId="1970"/>
        </pc:sldMkLst>
      </pc:sldChg>
      <pc:sldChg chg="addSp delSp modSp mod delAnim">
        <pc:chgData name="Ofer Zadikario" userId="f36b4b4543f14e71" providerId="LiveId" clId="{01E1039E-083D-4B39-938A-B8B74B021AA6}" dt="2024-04-27T13:23:13.671" v="772" actId="9405"/>
        <pc:sldMkLst>
          <pc:docMk/>
          <pc:sldMk cId="734876951" sldId="1976"/>
        </pc:sldMkLst>
        <pc:spChg chg="mod">
          <ac:chgData name="Ofer Zadikario" userId="f36b4b4543f14e71" providerId="LiveId" clId="{01E1039E-083D-4B39-938A-B8B74B021AA6}" dt="2024-04-27T13:21:29.049" v="765" actId="20577"/>
          <ac:spMkLst>
            <pc:docMk/>
            <pc:sldMk cId="734876951" sldId="1976"/>
            <ac:spMk id="2" creationId="{32394582-6FA3-4562-B7EC-51A65D326FFF}"/>
          </ac:spMkLst>
        </pc:spChg>
        <pc:spChg chg="del">
          <ac:chgData name="Ofer Zadikario" userId="f36b4b4543f14e71" providerId="LiveId" clId="{01E1039E-083D-4B39-938A-B8B74B021AA6}" dt="2024-04-27T13:21:41.407" v="767" actId="478"/>
          <ac:spMkLst>
            <pc:docMk/>
            <pc:sldMk cId="734876951" sldId="1976"/>
            <ac:spMk id="41" creationId="{81698B50-E847-4B86-85CE-CA5583778DEB}"/>
          </ac:spMkLst>
        </pc:spChg>
        <pc:spChg chg="del">
          <ac:chgData name="Ofer Zadikario" userId="f36b4b4543f14e71" providerId="LiveId" clId="{01E1039E-083D-4B39-938A-B8B74B021AA6}" dt="2024-04-27T13:21:41.407" v="767" actId="478"/>
          <ac:spMkLst>
            <pc:docMk/>
            <pc:sldMk cId="734876951" sldId="1976"/>
            <ac:spMk id="42" creationId="{801D2443-A53E-417D-BA22-B49D6457E963}"/>
          </ac:spMkLst>
        </pc:spChg>
        <pc:picChg chg="add mod">
          <ac:chgData name="Ofer Zadikario" userId="f36b4b4543f14e71" providerId="LiveId" clId="{01E1039E-083D-4B39-938A-B8B74B021AA6}" dt="2024-04-27T13:22:48.975" v="769" actId="14100"/>
          <ac:picMkLst>
            <pc:docMk/>
            <pc:sldMk cId="734876951" sldId="1976"/>
            <ac:picMk id="4" creationId="{B10E90F0-9D8D-F385-9710-C72B4A4D68C2}"/>
          </ac:picMkLst>
        </pc:picChg>
        <pc:picChg chg="del">
          <ac:chgData name="Ofer Zadikario" userId="f36b4b4543f14e71" providerId="LiveId" clId="{01E1039E-083D-4B39-938A-B8B74B021AA6}" dt="2024-04-27T13:21:41.407" v="767" actId="478"/>
          <ac:picMkLst>
            <pc:docMk/>
            <pc:sldMk cId="734876951" sldId="1976"/>
            <ac:picMk id="37" creationId="{C55DA5BA-39A9-4853-9519-8D67FA3797C9}"/>
          </ac:picMkLst>
        </pc:picChg>
        <pc:picChg chg="del">
          <ac:chgData name="Ofer Zadikario" userId="f36b4b4543f14e71" providerId="LiveId" clId="{01E1039E-083D-4B39-938A-B8B74B021AA6}" dt="2024-04-27T13:21:32.732" v="766" actId="478"/>
          <ac:picMkLst>
            <pc:docMk/>
            <pc:sldMk cId="734876951" sldId="1976"/>
            <ac:picMk id="38" creationId="{C1C1676F-E1DE-4EF4-B1B9-3C344B36AFF4}"/>
          </ac:picMkLst>
        </pc:picChg>
        <pc:picChg chg="del">
          <ac:chgData name="Ofer Zadikario" userId="f36b4b4543f14e71" providerId="LiveId" clId="{01E1039E-083D-4B39-938A-B8B74B021AA6}" dt="2024-04-27T13:21:41.407" v="767" actId="478"/>
          <ac:picMkLst>
            <pc:docMk/>
            <pc:sldMk cId="734876951" sldId="1976"/>
            <ac:picMk id="39" creationId="{9B50007E-DCFC-4D2C-9BEB-97E47EA07F17}"/>
          </ac:picMkLst>
        </pc:picChg>
        <pc:picChg chg="del">
          <ac:chgData name="Ofer Zadikario" userId="f36b4b4543f14e71" providerId="LiveId" clId="{01E1039E-083D-4B39-938A-B8B74B021AA6}" dt="2024-04-27T13:21:41.407" v="767" actId="478"/>
          <ac:picMkLst>
            <pc:docMk/>
            <pc:sldMk cId="734876951" sldId="1976"/>
            <ac:picMk id="40" creationId="{98C63CD0-935F-4ACB-8CB6-EA346124C443}"/>
          </ac:picMkLst>
        </pc:picChg>
        <pc:inkChg chg="add">
          <ac:chgData name="Ofer Zadikario" userId="f36b4b4543f14e71" providerId="LiveId" clId="{01E1039E-083D-4B39-938A-B8B74B021AA6}" dt="2024-04-27T13:23:01.983" v="770" actId="9405"/>
          <ac:inkMkLst>
            <pc:docMk/>
            <pc:sldMk cId="734876951" sldId="1976"/>
            <ac:inkMk id="5" creationId="{2BAB3C2B-5DB0-1706-F166-D3C399F7DBCC}"/>
          </ac:inkMkLst>
        </pc:inkChg>
        <pc:inkChg chg="add">
          <ac:chgData name="Ofer Zadikario" userId="f36b4b4543f14e71" providerId="LiveId" clId="{01E1039E-083D-4B39-938A-B8B74B021AA6}" dt="2024-04-27T13:23:05.420" v="771" actId="9405"/>
          <ac:inkMkLst>
            <pc:docMk/>
            <pc:sldMk cId="734876951" sldId="1976"/>
            <ac:inkMk id="6" creationId="{CFC1252A-AE75-0821-0DD5-8C882A5FD21D}"/>
          </ac:inkMkLst>
        </pc:inkChg>
        <pc:inkChg chg="add">
          <ac:chgData name="Ofer Zadikario" userId="f36b4b4543f14e71" providerId="LiveId" clId="{01E1039E-083D-4B39-938A-B8B74B021AA6}" dt="2024-04-27T13:23:13.671" v="772" actId="9405"/>
          <ac:inkMkLst>
            <pc:docMk/>
            <pc:sldMk cId="734876951" sldId="1976"/>
            <ac:inkMk id="7" creationId="{168886E7-2D1D-F61E-54EA-8737DDDC97CA}"/>
          </ac:inkMkLst>
        </pc:inkChg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771297805" sldId="1977"/>
        </pc:sldMkLst>
      </pc:sldChg>
      <pc:sldChg chg="delSp modSp mod delAnim">
        <pc:chgData name="Ofer Zadikario" userId="f36b4b4543f14e71" providerId="LiveId" clId="{01E1039E-083D-4B39-938A-B8B74B021AA6}" dt="2024-04-27T13:44:05.703" v="858" actId="1076"/>
        <pc:sldMkLst>
          <pc:docMk/>
          <pc:sldMk cId="871966903" sldId="1978"/>
        </pc:sldMkLst>
        <pc:spChg chg="mod">
          <ac:chgData name="Ofer Zadikario" userId="f36b4b4543f14e71" providerId="LiveId" clId="{01E1039E-083D-4B39-938A-B8B74B021AA6}" dt="2024-04-27T13:44:05.703" v="858" actId="1076"/>
          <ac:spMkLst>
            <pc:docMk/>
            <pc:sldMk cId="871966903" sldId="1978"/>
            <ac:spMk id="2" creationId="{32394582-6FA3-4562-B7EC-51A65D326FFF}"/>
          </ac:spMkLst>
        </pc:spChg>
        <pc:spChg chg="del">
          <ac:chgData name="Ofer Zadikario" userId="f36b4b4543f14e71" providerId="LiveId" clId="{01E1039E-083D-4B39-938A-B8B74B021AA6}" dt="2024-04-27T13:43:53.993" v="845" actId="478"/>
          <ac:spMkLst>
            <pc:docMk/>
            <pc:sldMk cId="871966903" sldId="1978"/>
            <ac:spMk id="3" creationId="{381AC275-8FC3-48A2-8A6E-30F17389BDB4}"/>
          </ac:spMkLst>
        </pc:spChg>
        <pc:spChg chg="del">
          <ac:chgData name="Ofer Zadikario" userId="f36b4b4543f14e71" providerId="LiveId" clId="{01E1039E-083D-4B39-938A-B8B74B021AA6}" dt="2024-04-27T13:43:53.993" v="845" actId="478"/>
          <ac:spMkLst>
            <pc:docMk/>
            <pc:sldMk cId="871966903" sldId="1978"/>
            <ac:spMk id="4" creationId="{6B396C3F-5A8C-4271-8EB8-72F2913B37E4}"/>
          </ac:spMkLst>
        </pc:spChg>
        <pc:picChg chg="del">
          <ac:chgData name="Ofer Zadikario" userId="f36b4b4543f14e71" providerId="LiveId" clId="{01E1039E-083D-4B39-938A-B8B74B021AA6}" dt="2024-04-27T13:43:53.993" v="845" actId="478"/>
          <ac:picMkLst>
            <pc:docMk/>
            <pc:sldMk cId="871966903" sldId="1978"/>
            <ac:picMk id="37" creationId="{C55DA5BA-39A9-4853-9519-8D67FA3797C9}"/>
          </ac:picMkLst>
        </pc:picChg>
        <pc:picChg chg="del">
          <ac:chgData name="Ofer Zadikario" userId="f36b4b4543f14e71" providerId="LiveId" clId="{01E1039E-083D-4B39-938A-B8B74B021AA6}" dt="2024-04-27T13:43:53.993" v="845" actId="478"/>
          <ac:picMkLst>
            <pc:docMk/>
            <pc:sldMk cId="871966903" sldId="1978"/>
            <ac:picMk id="38" creationId="{C1C1676F-E1DE-4EF4-B1B9-3C344B36AFF4}"/>
          </ac:picMkLst>
        </pc:picChg>
        <pc:picChg chg="del">
          <ac:chgData name="Ofer Zadikario" userId="f36b4b4543f14e71" providerId="LiveId" clId="{01E1039E-083D-4B39-938A-B8B74B021AA6}" dt="2024-04-27T13:43:53.993" v="845" actId="478"/>
          <ac:picMkLst>
            <pc:docMk/>
            <pc:sldMk cId="871966903" sldId="1978"/>
            <ac:picMk id="39" creationId="{9B50007E-DCFC-4D2C-9BEB-97E47EA07F17}"/>
          </ac:picMkLst>
        </pc:picChg>
        <pc:picChg chg="del">
          <ac:chgData name="Ofer Zadikario" userId="f36b4b4543f14e71" providerId="LiveId" clId="{01E1039E-083D-4B39-938A-B8B74B021AA6}" dt="2024-04-27T13:43:53.993" v="845" actId="478"/>
          <ac:picMkLst>
            <pc:docMk/>
            <pc:sldMk cId="871966903" sldId="1978"/>
            <ac:picMk id="40" creationId="{98C63CD0-935F-4ACB-8CB6-EA346124C443}"/>
          </ac:picMkLst>
        </pc:picChg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2039785200" sldId="1979"/>
        </pc:sldMkLst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1279745891" sldId="1980"/>
        </pc:sldMkLst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150318377" sldId="1981"/>
        </pc:sldMkLst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1941660991" sldId="1982"/>
        </pc:sldMkLst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550718314" sldId="1983"/>
        </pc:sldMkLst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1560697618" sldId="1984"/>
        </pc:sldMkLst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3497319438" sldId="1985"/>
        </pc:sldMkLst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2386915115" sldId="1986"/>
        </pc:sldMkLst>
      </pc:sldChg>
      <pc:sldChg chg="modSp add mod">
        <pc:chgData name="Ofer Zadikario" userId="f36b4b4543f14e71" providerId="LiveId" clId="{01E1039E-083D-4B39-938A-B8B74B021AA6}" dt="2024-04-27T12:57:30.921" v="422" actId="20577"/>
        <pc:sldMkLst>
          <pc:docMk/>
          <pc:sldMk cId="2561488772" sldId="1987"/>
        </pc:sldMkLst>
        <pc:spChg chg="mod">
          <ac:chgData name="Ofer Zadikario" userId="f36b4b4543f14e71" providerId="LiveId" clId="{01E1039E-083D-4B39-938A-B8B74B021AA6}" dt="2024-04-27T12:57:30.921" v="422" actId="20577"/>
          <ac:spMkLst>
            <pc:docMk/>
            <pc:sldMk cId="2561488772" sldId="1987"/>
            <ac:spMk id="10" creationId="{73B4565D-1CE1-4C01-9E9C-E590E8071E0D}"/>
          </ac:spMkLst>
        </pc:spChg>
      </pc:sldChg>
      <pc:sldChg chg="addSp delSp modSp add mod modAnim">
        <pc:chgData name="Ofer Zadikario" userId="f36b4b4543f14e71" providerId="LiveId" clId="{01E1039E-083D-4B39-938A-B8B74B021AA6}" dt="2024-04-27T13:20:53.755" v="726" actId="14100"/>
        <pc:sldMkLst>
          <pc:docMk/>
          <pc:sldMk cId="1733281650" sldId="1988"/>
        </pc:sldMkLst>
        <pc:spChg chg="add mod">
          <ac:chgData name="Ofer Zadikario" userId="f36b4b4543f14e71" providerId="LiveId" clId="{01E1039E-083D-4B39-938A-B8B74B021AA6}" dt="2024-04-27T13:20:47.262" v="718" actId="14100"/>
          <ac:spMkLst>
            <pc:docMk/>
            <pc:sldMk cId="1733281650" sldId="1988"/>
            <ac:spMk id="7" creationId="{D3BBB1A2-DDB7-5250-E84A-1B9DBB038626}"/>
          </ac:spMkLst>
        </pc:spChg>
        <pc:spChg chg="add mod">
          <ac:chgData name="Ofer Zadikario" userId="f36b4b4543f14e71" providerId="LiveId" clId="{01E1039E-083D-4B39-938A-B8B74B021AA6}" dt="2024-04-27T13:06:41.614" v="496" actId="1036"/>
          <ac:spMkLst>
            <pc:docMk/>
            <pc:sldMk cId="1733281650" sldId="1988"/>
            <ac:spMk id="9" creationId="{7BFD23A9-8C56-FC7F-2D46-BC6868DBD6EB}"/>
          </ac:spMkLst>
        </pc:spChg>
        <pc:spChg chg="mod">
          <ac:chgData name="Ofer Zadikario" userId="f36b4b4543f14e71" providerId="LiveId" clId="{01E1039E-083D-4B39-938A-B8B74B021AA6}" dt="2024-04-27T13:02:33.902" v="456" actId="20577"/>
          <ac:spMkLst>
            <pc:docMk/>
            <pc:sldMk cId="1733281650" sldId="1988"/>
            <ac:spMk id="10" creationId="{73B4565D-1CE1-4C01-9E9C-E590E8071E0D}"/>
          </ac:spMkLst>
        </pc:spChg>
        <pc:spChg chg="add mod">
          <ac:chgData name="Ofer Zadikario" userId="f36b4b4543f14e71" providerId="LiveId" clId="{01E1039E-083D-4B39-938A-B8B74B021AA6}" dt="2024-04-27T13:06:59.712" v="537" actId="1036"/>
          <ac:spMkLst>
            <pc:docMk/>
            <pc:sldMk cId="1733281650" sldId="1988"/>
            <ac:spMk id="11" creationId="{5E36A90A-CE4F-FF03-A575-0748267884C8}"/>
          </ac:spMkLst>
        </pc:spChg>
        <pc:spChg chg="mod">
          <ac:chgData name="Ofer Zadikario" userId="f36b4b4543f14e71" providerId="LiveId" clId="{01E1039E-083D-4B39-938A-B8B74B021AA6}" dt="2024-04-27T13:13:58.299" v="646" actId="14100"/>
          <ac:spMkLst>
            <pc:docMk/>
            <pc:sldMk cId="1733281650" sldId="1988"/>
            <ac:spMk id="13" creationId="{9A989804-AB6D-38CE-D689-BF132256ABB7}"/>
          </ac:spMkLst>
        </pc:spChg>
        <pc:spChg chg="mod">
          <ac:chgData name="Ofer Zadikario" userId="f36b4b4543f14e71" providerId="LiveId" clId="{01E1039E-083D-4B39-938A-B8B74B021AA6}" dt="2024-04-27T13:14:09.847" v="647" actId="20577"/>
          <ac:spMkLst>
            <pc:docMk/>
            <pc:sldMk cId="1733281650" sldId="1988"/>
            <ac:spMk id="14" creationId="{40147F5A-0BEF-1D2C-2C80-B8398A3A2929}"/>
          </ac:spMkLst>
        </pc:spChg>
        <pc:spChg chg="add mod">
          <ac:chgData name="Ofer Zadikario" userId="f36b4b4543f14e71" providerId="LiveId" clId="{01E1039E-083D-4B39-938A-B8B74B021AA6}" dt="2024-04-27T13:12:54.190" v="601" actId="14100"/>
          <ac:spMkLst>
            <pc:docMk/>
            <pc:sldMk cId="1733281650" sldId="1988"/>
            <ac:spMk id="15" creationId="{9C9C18DA-070A-2834-F93C-C8B86A6759B9}"/>
          </ac:spMkLst>
        </pc:spChg>
        <pc:spChg chg="add mod">
          <ac:chgData name="Ofer Zadikario" userId="f36b4b4543f14e71" providerId="LiveId" clId="{01E1039E-083D-4B39-938A-B8B74B021AA6}" dt="2024-04-27T13:13:04.498" v="603" actId="14100"/>
          <ac:spMkLst>
            <pc:docMk/>
            <pc:sldMk cId="1733281650" sldId="1988"/>
            <ac:spMk id="18" creationId="{61A0BEA5-3383-A144-6CB4-BF72ED6AB2B3}"/>
          </ac:spMkLst>
        </pc:spChg>
        <pc:spChg chg="add mod">
          <ac:chgData name="Ofer Zadikario" userId="f36b4b4543f14e71" providerId="LiveId" clId="{01E1039E-083D-4B39-938A-B8B74B021AA6}" dt="2024-04-27T13:13:25.884" v="608" actId="14100"/>
          <ac:spMkLst>
            <pc:docMk/>
            <pc:sldMk cId="1733281650" sldId="1988"/>
            <ac:spMk id="19" creationId="{8862A967-2D7A-C3AE-AFBB-AF93C0142ADA}"/>
          </ac:spMkLst>
        </pc:spChg>
        <pc:spChg chg="add mod">
          <ac:chgData name="Ofer Zadikario" userId="f36b4b4543f14e71" providerId="LiveId" clId="{01E1039E-083D-4B39-938A-B8B74B021AA6}" dt="2024-04-27T13:20:53.755" v="726" actId="14100"/>
          <ac:spMkLst>
            <pc:docMk/>
            <pc:sldMk cId="1733281650" sldId="1988"/>
            <ac:spMk id="20" creationId="{8182F345-1B0B-1297-8507-5011CE7F51C1}"/>
          </ac:spMkLst>
        </pc:spChg>
        <pc:spChg chg="add mod">
          <ac:chgData name="Ofer Zadikario" userId="f36b4b4543f14e71" providerId="LiveId" clId="{01E1039E-083D-4B39-938A-B8B74B021AA6}" dt="2024-04-27T13:13:11.025" v="605" actId="688"/>
          <ac:spMkLst>
            <pc:docMk/>
            <pc:sldMk cId="1733281650" sldId="1988"/>
            <ac:spMk id="21" creationId="{34D21F09-77EE-FA9B-10A4-99C7FC86AF14}"/>
          </ac:spMkLst>
        </pc:spChg>
        <pc:spChg chg="add mod">
          <ac:chgData name="Ofer Zadikario" userId="f36b4b4543f14e71" providerId="LiveId" clId="{01E1039E-083D-4B39-938A-B8B74B021AA6}" dt="2024-04-27T13:13:35.049" v="645" actId="1035"/>
          <ac:spMkLst>
            <pc:docMk/>
            <pc:sldMk cId="1733281650" sldId="1988"/>
            <ac:spMk id="22" creationId="{7CFABCA4-D21E-EE05-E414-FB29CE114C07}"/>
          </ac:spMkLst>
        </pc:spChg>
        <pc:spChg chg="mod">
          <ac:chgData name="Ofer Zadikario" userId="f36b4b4543f14e71" providerId="LiveId" clId="{01E1039E-083D-4B39-938A-B8B74B021AA6}" dt="2024-04-27T13:06:21.034" v="471" actId="692"/>
          <ac:spMkLst>
            <pc:docMk/>
            <pc:sldMk cId="1733281650" sldId="1988"/>
            <ac:spMk id="50" creationId="{8E162F4F-D9D1-C26C-FF8F-4B0ADF641EA5}"/>
          </ac:spMkLst>
        </pc:spChg>
        <pc:spChg chg="mod">
          <ac:chgData name="Ofer Zadikario" userId="f36b4b4543f14e71" providerId="LiveId" clId="{01E1039E-083D-4B39-938A-B8B74B021AA6}" dt="2024-04-27T13:03:06.172" v="459" actId="14100"/>
          <ac:spMkLst>
            <pc:docMk/>
            <pc:sldMk cId="1733281650" sldId="1988"/>
            <ac:spMk id="51" creationId="{0C404620-827F-9215-7010-3C01B481C835}"/>
          </ac:spMkLst>
        </pc:spChg>
        <pc:grpChg chg="del">
          <ac:chgData name="Ofer Zadikario" userId="f36b4b4543f14e71" providerId="LiveId" clId="{01E1039E-083D-4B39-938A-B8B74B021AA6}" dt="2024-04-27T13:02:57.118" v="457" actId="478"/>
          <ac:grpSpMkLst>
            <pc:docMk/>
            <pc:sldMk cId="1733281650" sldId="1988"/>
            <ac:grpSpMk id="2" creationId="{655101E9-6BC6-1821-6B6C-3E6FDAA989AC}"/>
          </ac:grpSpMkLst>
        </pc:grpChg>
        <pc:grpChg chg="del">
          <ac:chgData name="Ofer Zadikario" userId="f36b4b4543f14e71" providerId="LiveId" clId="{01E1039E-083D-4B39-938A-B8B74B021AA6}" dt="2024-04-27T13:02:57.118" v="457" actId="478"/>
          <ac:grpSpMkLst>
            <pc:docMk/>
            <pc:sldMk cId="1733281650" sldId="1988"/>
            <ac:grpSpMk id="5" creationId="{34AA255A-56BA-6172-7D3D-18BC4684FAE7}"/>
          </ac:grpSpMkLst>
        </pc:grpChg>
        <pc:grpChg chg="add mod">
          <ac:chgData name="Ofer Zadikario" userId="f36b4b4543f14e71" providerId="LiveId" clId="{01E1039E-083D-4B39-938A-B8B74B021AA6}" dt="2024-04-27T13:13:58.299" v="646" actId="14100"/>
          <ac:grpSpMkLst>
            <pc:docMk/>
            <pc:sldMk cId="1733281650" sldId="1988"/>
            <ac:grpSpMk id="12" creationId="{F8C91ADC-8E70-9B5E-27CC-2E68380D8D54}"/>
          </ac:grpSpMkLst>
        </pc:grpChg>
        <pc:graphicFrameChg chg="add mod modGraphic">
          <ac:chgData name="Ofer Zadikario" userId="f36b4b4543f14e71" providerId="LiveId" clId="{01E1039E-083D-4B39-938A-B8B74B021AA6}" dt="2024-04-27T13:15:35.300" v="693" actId="14100"/>
          <ac:graphicFrameMkLst>
            <pc:docMk/>
            <pc:sldMk cId="1733281650" sldId="1988"/>
            <ac:graphicFrameMk id="23" creationId="{E9274FE0-0E41-B950-C549-A84BD653BD14}"/>
          </ac:graphicFrameMkLst>
        </pc:graphicFrameChg>
      </pc:sldChg>
      <pc:sldChg chg="addSp delSp modSp add mod">
        <pc:chgData name="Ofer Zadikario" userId="f36b4b4543f14e71" providerId="LiveId" clId="{01E1039E-083D-4B39-938A-B8B74B021AA6}" dt="2024-04-27T13:24:53.903" v="803" actId="9405"/>
        <pc:sldMkLst>
          <pc:docMk/>
          <pc:sldMk cId="143745832" sldId="1989"/>
        </pc:sldMkLst>
        <pc:spChg chg="mod">
          <ac:chgData name="Ofer Zadikario" userId="f36b4b4543f14e71" providerId="LiveId" clId="{01E1039E-083D-4B39-938A-B8B74B021AA6}" dt="2024-04-27T13:23:50.020" v="797" actId="20577"/>
          <ac:spMkLst>
            <pc:docMk/>
            <pc:sldMk cId="143745832" sldId="1989"/>
            <ac:spMk id="2" creationId="{32394582-6FA3-4562-B7EC-51A65D326FFF}"/>
          </ac:spMkLst>
        </pc:spChg>
        <pc:picChg chg="del">
          <ac:chgData name="Ofer Zadikario" userId="f36b4b4543f14e71" providerId="LiveId" clId="{01E1039E-083D-4B39-938A-B8B74B021AA6}" dt="2024-04-27T13:23:53.432" v="798" actId="478"/>
          <ac:picMkLst>
            <pc:docMk/>
            <pc:sldMk cId="143745832" sldId="1989"/>
            <ac:picMk id="4" creationId="{B10E90F0-9D8D-F385-9710-C72B4A4D68C2}"/>
          </ac:picMkLst>
        </pc:picChg>
        <pc:picChg chg="add mod">
          <ac:chgData name="Ofer Zadikario" userId="f36b4b4543f14e71" providerId="LiveId" clId="{01E1039E-083D-4B39-938A-B8B74B021AA6}" dt="2024-04-27T13:24:37.733" v="801" actId="14100"/>
          <ac:picMkLst>
            <pc:docMk/>
            <pc:sldMk cId="143745832" sldId="1989"/>
            <ac:picMk id="8" creationId="{7A788972-F0AC-436C-406E-2213FF914942}"/>
          </ac:picMkLst>
        </pc:picChg>
        <pc:inkChg chg="del">
          <ac:chgData name="Ofer Zadikario" userId="f36b4b4543f14e71" providerId="LiveId" clId="{01E1039E-083D-4B39-938A-B8B74B021AA6}" dt="2024-04-27T13:23:57.139" v="799" actId="478"/>
          <ac:inkMkLst>
            <pc:docMk/>
            <pc:sldMk cId="143745832" sldId="1989"/>
            <ac:inkMk id="5" creationId="{2BAB3C2B-5DB0-1706-F166-D3C399F7DBCC}"/>
          </ac:inkMkLst>
        </pc:inkChg>
        <pc:inkChg chg="del">
          <ac:chgData name="Ofer Zadikario" userId="f36b4b4543f14e71" providerId="LiveId" clId="{01E1039E-083D-4B39-938A-B8B74B021AA6}" dt="2024-04-27T13:23:57.139" v="799" actId="478"/>
          <ac:inkMkLst>
            <pc:docMk/>
            <pc:sldMk cId="143745832" sldId="1989"/>
            <ac:inkMk id="6" creationId="{CFC1252A-AE75-0821-0DD5-8C882A5FD21D}"/>
          </ac:inkMkLst>
        </pc:inkChg>
        <pc:inkChg chg="del">
          <ac:chgData name="Ofer Zadikario" userId="f36b4b4543f14e71" providerId="LiveId" clId="{01E1039E-083D-4B39-938A-B8B74B021AA6}" dt="2024-04-27T13:23:57.139" v="799" actId="478"/>
          <ac:inkMkLst>
            <pc:docMk/>
            <pc:sldMk cId="143745832" sldId="1989"/>
            <ac:inkMk id="7" creationId="{168886E7-2D1D-F61E-54EA-8737DDDC97CA}"/>
          </ac:inkMkLst>
        </pc:inkChg>
        <pc:inkChg chg="add">
          <ac:chgData name="Ofer Zadikario" userId="f36b4b4543f14e71" providerId="LiveId" clId="{01E1039E-083D-4B39-938A-B8B74B021AA6}" dt="2024-04-27T13:24:47.553" v="802" actId="9405"/>
          <ac:inkMkLst>
            <pc:docMk/>
            <pc:sldMk cId="143745832" sldId="1989"/>
            <ac:inkMk id="9" creationId="{0E69ED8D-8ACF-DB84-9B27-1251EC6E7E0E}"/>
          </ac:inkMkLst>
        </pc:inkChg>
        <pc:inkChg chg="add">
          <ac:chgData name="Ofer Zadikario" userId="f36b4b4543f14e71" providerId="LiveId" clId="{01E1039E-083D-4B39-938A-B8B74B021AA6}" dt="2024-04-27T13:24:53.903" v="803" actId="9405"/>
          <ac:inkMkLst>
            <pc:docMk/>
            <pc:sldMk cId="143745832" sldId="1989"/>
            <ac:inkMk id="10" creationId="{FD32BC7D-5B97-F451-E083-0C20349F17D2}"/>
          </ac:inkMkLst>
        </pc:inkChg>
      </pc:sldChg>
      <pc:sldChg chg="addSp delSp modSp add mod">
        <pc:chgData name="Ofer Zadikario" userId="f36b4b4543f14e71" providerId="LiveId" clId="{01E1039E-083D-4B39-938A-B8B74B021AA6}" dt="2024-04-27T13:25:56.040" v="844" actId="9405"/>
        <pc:sldMkLst>
          <pc:docMk/>
          <pc:sldMk cId="4132958504" sldId="1990"/>
        </pc:sldMkLst>
        <pc:spChg chg="mod">
          <ac:chgData name="Ofer Zadikario" userId="f36b4b4543f14e71" providerId="LiveId" clId="{01E1039E-083D-4B39-938A-B8B74B021AA6}" dt="2024-04-27T13:25:13.392" v="811" actId="20577"/>
          <ac:spMkLst>
            <pc:docMk/>
            <pc:sldMk cId="4132958504" sldId="1990"/>
            <ac:spMk id="2" creationId="{32394582-6FA3-4562-B7EC-51A65D326FFF}"/>
          </ac:spMkLst>
        </pc:spChg>
        <pc:picChg chg="add mod">
          <ac:chgData name="Ofer Zadikario" userId="f36b4b4543f14e71" providerId="LiveId" clId="{01E1039E-083D-4B39-938A-B8B74B021AA6}" dt="2024-04-27T13:25:44.432" v="843" actId="1036"/>
          <ac:picMkLst>
            <pc:docMk/>
            <pc:sldMk cId="4132958504" sldId="1990"/>
            <ac:picMk id="4" creationId="{240EAAA8-BDF5-F07C-138A-A06566DE684D}"/>
          </ac:picMkLst>
        </pc:picChg>
        <pc:picChg chg="del">
          <ac:chgData name="Ofer Zadikario" userId="f36b4b4543f14e71" providerId="LiveId" clId="{01E1039E-083D-4B39-938A-B8B74B021AA6}" dt="2024-04-27T13:25:16.738" v="812" actId="478"/>
          <ac:picMkLst>
            <pc:docMk/>
            <pc:sldMk cId="4132958504" sldId="1990"/>
            <ac:picMk id="8" creationId="{7A788972-F0AC-436C-406E-2213FF914942}"/>
          </ac:picMkLst>
        </pc:picChg>
        <pc:inkChg chg="add">
          <ac:chgData name="Ofer Zadikario" userId="f36b4b4543f14e71" providerId="LiveId" clId="{01E1039E-083D-4B39-938A-B8B74B021AA6}" dt="2024-04-27T13:25:56.040" v="844" actId="9405"/>
          <ac:inkMkLst>
            <pc:docMk/>
            <pc:sldMk cId="4132958504" sldId="1990"/>
            <ac:inkMk id="5" creationId="{9050EC4C-93B4-D0FF-369D-49067486EC22}"/>
          </ac:inkMkLst>
        </pc:inkChg>
        <pc:inkChg chg="del">
          <ac:chgData name="Ofer Zadikario" userId="f36b4b4543f14e71" providerId="LiveId" clId="{01E1039E-083D-4B39-938A-B8B74B021AA6}" dt="2024-04-27T13:25:20.797" v="813" actId="478"/>
          <ac:inkMkLst>
            <pc:docMk/>
            <pc:sldMk cId="4132958504" sldId="1990"/>
            <ac:inkMk id="9" creationId="{0E69ED8D-8ACF-DB84-9B27-1251EC6E7E0E}"/>
          </ac:inkMkLst>
        </pc:inkChg>
        <pc:inkChg chg="del">
          <ac:chgData name="Ofer Zadikario" userId="f36b4b4543f14e71" providerId="LiveId" clId="{01E1039E-083D-4B39-938A-B8B74B021AA6}" dt="2024-04-27T13:25:20.797" v="813" actId="478"/>
          <ac:inkMkLst>
            <pc:docMk/>
            <pc:sldMk cId="4132958504" sldId="1990"/>
            <ac:inkMk id="10" creationId="{FD32BC7D-5B97-F451-E083-0C20349F17D2}"/>
          </ac:inkMkLst>
        </pc:inkChg>
      </pc:sldChg>
      <pc:sldChg chg="delSp modSp add mod ord">
        <pc:chgData name="Ofer Zadikario" userId="f36b4b4543f14e71" providerId="LiveId" clId="{01E1039E-083D-4B39-938A-B8B74B021AA6}" dt="2024-04-27T13:45:21.696" v="1048" actId="1076"/>
        <pc:sldMkLst>
          <pc:docMk/>
          <pc:sldMk cId="4024200655" sldId="1991"/>
        </pc:sldMkLst>
        <pc:spChg chg="mod">
          <ac:chgData name="Ofer Zadikario" userId="f36b4b4543f14e71" providerId="LiveId" clId="{01E1039E-083D-4B39-938A-B8B74B021AA6}" dt="2024-04-27T13:45:21.696" v="1048" actId="1076"/>
          <ac:spMkLst>
            <pc:docMk/>
            <pc:sldMk cId="4024200655" sldId="1991"/>
            <ac:spMk id="2" creationId="{32394582-6FA3-4562-B7EC-51A65D326FFF}"/>
          </ac:spMkLst>
        </pc:spChg>
        <pc:picChg chg="del">
          <ac:chgData name="Ofer Zadikario" userId="f36b4b4543f14e71" providerId="LiveId" clId="{01E1039E-083D-4B39-938A-B8B74B021AA6}" dt="2024-04-27T13:45:04.815" v="952" actId="478"/>
          <ac:picMkLst>
            <pc:docMk/>
            <pc:sldMk cId="4024200655" sldId="1991"/>
            <ac:picMk id="4" creationId="{240EAAA8-BDF5-F07C-138A-A06566DE684D}"/>
          </ac:picMkLst>
        </pc:picChg>
        <pc:inkChg chg="del">
          <ac:chgData name="Ofer Zadikario" userId="f36b4b4543f14e71" providerId="LiveId" clId="{01E1039E-083D-4B39-938A-B8B74B021AA6}" dt="2024-04-27T13:45:07.082" v="953" actId="478"/>
          <ac:inkMkLst>
            <pc:docMk/>
            <pc:sldMk cId="4024200655" sldId="1991"/>
            <ac:inkMk id="5" creationId="{9050EC4C-93B4-D0FF-369D-49067486EC22}"/>
          </ac:inkMkLst>
        </pc:inkChg>
      </pc:sldChg>
      <pc:sldChg chg="addSp delSp modSp add mod ord">
        <pc:chgData name="Ofer Zadikario" userId="f36b4b4543f14e71" providerId="LiveId" clId="{01E1039E-083D-4B39-938A-B8B74B021AA6}" dt="2024-04-27T13:48:08.509" v="1108" actId="20577"/>
        <pc:sldMkLst>
          <pc:docMk/>
          <pc:sldMk cId="220509033" sldId="1992"/>
        </pc:sldMkLst>
        <pc:spChg chg="mod">
          <ac:chgData name="Ofer Zadikario" userId="f36b4b4543f14e71" providerId="LiveId" clId="{01E1039E-083D-4B39-938A-B8B74B021AA6}" dt="2024-04-27T13:48:08.509" v="1108" actId="20577"/>
          <ac:spMkLst>
            <pc:docMk/>
            <pc:sldMk cId="220509033" sldId="1992"/>
            <ac:spMk id="2" creationId="{32394582-6FA3-4562-B7EC-51A65D326FFF}"/>
          </ac:spMkLst>
        </pc:spChg>
        <pc:picChg chg="del">
          <ac:chgData name="Ofer Zadikario" userId="f36b4b4543f14e71" providerId="LiveId" clId="{01E1039E-083D-4B39-938A-B8B74B021AA6}" dt="2024-04-27T13:46:11.590" v="1098" actId="478"/>
          <ac:picMkLst>
            <pc:docMk/>
            <pc:sldMk cId="220509033" sldId="1992"/>
            <ac:picMk id="4" creationId="{240EAAA8-BDF5-F07C-138A-A06566DE684D}"/>
          </ac:picMkLst>
        </pc:picChg>
        <pc:picChg chg="add mod">
          <ac:chgData name="Ofer Zadikario" userId="f36b4b4543f14e71" providerId="LiveId" clId="{01E1039E-083D-4B39-938A-B8B74B021AA6}" dt="2024-04-27T13:46:49.732" v="1104" actId="1036"/>
          <ac:picMkLst>
            <pc:docMk/>
            <pc:sldMk cId="220509033" sldId="1992"/>
            <ac:picMk id="6" creationId="{575CCA8A-0AD5-D786-0B48-1B7C076DC87F}"/>
          </ac:picMkLst>
        </pc:picChg>
        <pc:inkChg chg="del">
          <ac:chgData name="Ofer Zadikario" userId="f36b4b4543f14e71" providerId="LiveId" clId="{01E1039E-083D-4B39-938A-B8B74B021AA6}" dt="2024-04-27T13:46:13.745" v="1099" actId="478"/>
          <ac:inkMkLst>
            <pc:docMk/>
            <pc:sldMk cId="220509033" sldId="1992"/>
            <ac:inkMk id="5" creationId="{9050EC4C-93B4-D0FF-369D-49067486EC22}"/>
          </ac:inkMkLst>
        </pc:inkChg>
        <pc:inkChg chg="add">
          <ac:chgData name="Ofer Zadikario" userId="f36b4b4543f14e71" providerId="LiveId" clId="{01E1039E-083D-4B39-938A-B8B74B021AA6}" dt="2024-04-27T13:46:58.250" v="1105" actId="9405"/>
          <ac:inkMkLst>
            <pc:docMk/>
            <pc:sldMk cId="220509033" sldId="1992"/>
            <ac:inkMk id="7" creationId="{C0AFE40C-5555-009F-A79A-927757E67EF5}"/>
          </ac:inkMkLst>
        </pc:inkChg>
        <pc:inkChg chg="add">
          <ac:chgData name="Ofer Zadikario" userId="f36b4b4543f14e71" providerId="LiveId" clId="{01E1039E-083D-4B39-938A-B8B74B021AA6}" dt="2024-04-27T13:47:04.962" v="1106" actId="9405"/>
          <ac:inkMkLst>
            <pc:docMk/>
            <pc:sldMk cId="220509033" sldId="1992"/>
            <ac:inkMk id="8" creationId="{96B181B3-0A7E-08B6-4916-30B3578A4C78}"/>
          </ac:inkMkLst>
        </pc:inkChg>
        <pc:inkChg chg="add">
          <ac:chgData name="Ofer Zadikario" userId="f36b4b4543f14e71" providerId="LiveId" clId="{01E1039E-083D-4B39-938A-B8B74B021AA6}" dt="2024-04-27T13:47:15.046" v="1107" actId="9405"/>
          <ac:inkMkLst>
            <pc:docMk/>
            <pc:sldMk cId="220509033" sldId="1992"/>
            <ac:inkMk id="9" creationId="{A5B05D0C-E3F7-909B-5696-FF9477FB4741}"/>
          </ac:inkMkLst>
        </pc:inkChg>
      </pc:sldChg>
      <pc:sldChg chg="modSp add mod ord">
        <pc:chgData name="Ofer Zadikario" userId="f36b4b4543f14e71" providerId="LiveId" clId="{01E1039E-083D-4B39-938A-B8B74B021AA6}" dt="2024-04-27T13:49:10.194" v="1115" actId="20577"/>
        <pc:sldMkLst>
          <pc:docMk/>
          <pc:sldMk cId="3246306119" sldId="1993"/>
        </pc:sldMkLst>
        <pc:spChg chg="mod">
          <ac:chgData name="Ofer Zadikario" userId="f36b4b4543f14e71" providerId="LiveId" clId="{01E1039E-083D-4B39-938A-B8B74B021AA6}" dt="2024-04-27T13:49:10.194" v="1115" actId="20577"/>
          <ac:spMkLst>
            <pc:docMk/>
            <pc:sldMk cId="3246306119" sldId="1993"/>
            <ac:spMk id="2" creationId="{32394582-6FA3-4562-B7EC-51A65D326FFF}"/>
          </ac:spMkLst>
        </pc:spChg>
      </pc:sldChg>
    </pc:docChg>
  </pc:docChgLst>
  <pc:docChgLst>
    <pc:chgData name="Ofer Zadikario" userId="f36b4b4543f14e71" providerId="LiveId" clId="{1B21135D-3E2A-4062-A932-3953D53E119A}"/>
    <pc:docChg chg="undo custSel addSld delSld modSld modSection">
      <pc:chgData name="Ofer Zadikario" userId="f36b4b4543f14e71" providerId="LiveId" clId="{1B21135D-3E2A-4062-A932-3953D53E119A}" dt="2020-08-18T07:54:56.554" v="4978" actId="20577"/>
      <pc:docMkLst>
        <pc:docMk/>
      </pc:docMkLst>
      <pc:sldChg chg="addSp delSp modSp add mod">
        <pc:chgData name="Ofer Zadikario" userId="f36b4b4543f14e71" providerId="LiveId" clId="{1B21135D-3E2A-4062-A932-3953D53E119A}" dt="2020-08-13T07:54:25.481" v="219" actId="1036"/>
        <pc:sldMkLst>
          <pc:docMk/>
          <pc:sldMk cId="3676793758" sldId="294"/>
        </pc:sldMkLst>
        <pc:spChg chg="add del mod">
          <ac:chgData name="Ofer Zadikario" userId="f36b4b4543f14e71" providerId="LiveId" clId="{1B21135D-3E2A-4062-A932-3953D53E119A}" dt="2020-08-13T07:54:15.596" v="196" actId="478"/>
          <ac:spMkLst>
            <pc:docMk/>
            <pc:sldMk cId="3676793758" sldId="294"/>
            <ac:spMk id="2" creationId="{7C3133A6-6999-4F83-8179-F75CE1BFAA48}"/>
          </ac:spMkLst>
        </pc:spChg>
        <pc:spChg chg="mod">
          <ac:chgData name="Ofer Zadikario" userId="f36b4b4543f14e71" providerId="LiveId" clId="{1B21135D-3E2A-4062-A932-3953D53E119A}" dt="2020-08-13T07:54:25.481" v="219" actId="1036"/>
          <ac:spMkLst>
            <pc:docMk/>
            <pc:sldMk cId="3676793758" sldId="294"/>
            <ac:spMk id="10" creationId="{73B4565D-1CE1-4C01-9E9C-E590E8071E0D}"/>
          </ac:spMkLst>
        </pc:spChg>
        <pc:spChg chg="mod">
          <ac:chgData name="Ofer Zadikario" userId="f36b4b4543f14e71" providerId="LiveId" clId="{1B21135D-3E2A-4062-A932-3953D53E119A}" dt="2020-08-13T07:53:29.284" v="194"/>
          <ac:spMkLst>
            <pc:docMk/>
            <pc:sldMk cId="3676793758" sldId="294"/>
            <ac:spMk id="29" creationId="{672C66F4-D583-4A43-8E9E-A8C667A98E0B}"/>
          </ac:spMkLst>
        </pc:spChg>
      </pc:sldChg>
      <pc:sldChg chg="modSp add mod">
        <pc:chgData name="Ofer Zadikario" userId="f36b4b4543f14e71" providerId="LiveId" clId="{1B21135D-3E2A-4062-A932-3953D53E119A}" dt="2020-08-12T16:29:32.095" v="39" actId="121"/>
        <pc:sldMkLst>
          <pc:docMk/>
          <pc:sldMk cId="1916808491" sldId="333"/>
        </pc:sldMkLst>
        <pc:spChg chg="mod">
          <ac:chgData name="Ofer Zadikario" userId="f36b4b4543f14e71" providerId="LiveId" clId="{1B21135D-3E2A-4062-A932-3953D53E119A}" dt="2020-08-12T16:29:32.095" v="39" actId="121"/>
          <ac:spMkLst>
            <pc:docMk/>
            <pc:sldMk cId="1916808491" sldId="333"/>
            <ac:spMk id="4" creationId="{2881ED75-A011-45A1-BD9B-32ED925A8D6A}"/>
          </ac:spMkLst>
        </pc:spChg>
        <pc:spChg chg="mod">
          <ac:chgData name="Ofer Zadikario" userId="f36b4b4543f14e71" providerId="LiveId" clId="{1B21135D-3E2A-4062-A932-3953D53E119A}" dt="2020-08-12T16:29:21.105" v="37" actId="122"/>
          <ac:spMkLst>
            <pc:docMk/>
            <pc:sldMk cId="1916808491" sldId="333"/>
            <ac:spMk id="10" creationId="{73B4565D-1CE1-4C01-9E9C-E590E8071E0D}"/>
          </ac:spMkLst>
        </pc:spChg>
      </pc:sldChg>
      <pc:sldChg chg="modSp add mod">
        <pc:chgData name="Ofer Zadikario" userId="f36b4b4543f14e71" providerId="LiveId" clId="{1B21135D-3E2A-4062-A932-3953D53E119A}" dt="2020-08-13T09:58:19.773" v="281" actId="20577"/>
        <pc:sldMkLst>
          <pc:docMk/>
          <pc:sldMk cId="2040829739" sldId="334"/>
        </pc:sldMkLst>
        <pc:spChg chg="mod">
          <ac:chgData name="Ofer Zadikario" userId="f36b4b4543f14e71" providerId="LiveId" clId="{1B21135D-3E2A-4062-A932-3953D53E119A}" dt="2020-08-12T16:31:44.904" v="70" actId="20577"/>
          <ac:spMkLst>
            <pc:docMk/>
            <pc:sldMk cId="2040829739" sldId="334"/>
            <ac:spMk id="10" creationId="{73B4565D-1CE1-4C01-9E9C-E590E8071E0D}"/>
          </ac:spMkLst>
        </pc:spChg>
        <pc:spChg chg="mod">
          <ac:chgData name="Ofer Zadikario" userId="f36b4b4543f14e71" providerId="LiveId" clId="{1B21135D-3E2A-4062-A932-3953D53E119A}" dt="2020-08-12T16:32:51.494" v="103" actId="1038"/>
          <ac:spMkLst>
            <pc:docMk/>
            <pc:sldMk cId="2040829739" sldId="334"/>
            <ac:spMk id="24" creationId="{1054D28C-8895-4B63-A7C7-1E1909C6D108}"/>
          </ac:spMkLst>
        </pc:spChg>
        <pc:spChg chg="mod">
          <ac:chgData name="Ofer Zadikario" userId="f36b4b4543f14e71" providerId="LiveId" clId="{1B21135D-3E2A-4062-A932-3953D53E119A}" dt="2020-08-12T16:32:18.342" v="71" actId="20577"/>
          <ac:spMkLst>
            <pc:docMk/>
            <pc:sldMk cId="2040829739" sldId="334"/>
            <ac:spMk id="29" creationId="{A9DE621D-53B0-4B39-90E5-A805E0B0F48D}"/>
          </ac:spMkLst>
        </pc:spChg>
        <pc:spChg chg="mod">
          <ac:chgData name="Ofer Zadikario" userId="f36b4b4543f14e71" providerId="LiveId" clId="{1B21135D-3E2A-4062-A932-3953D53E119A}" dt="2020-08-13T09:58:19.773" v="281" actId="20577"/>
          <ac:spMkLst>
            <pc:docMk/>
            <pc:sldMk cId="2040829739" sldId="334"/>
            <ac:spMk id="37" creationId="{8B3A8FB5-01D2-4F71-ADFD-F9554D620183}"/>
          </ac:spMkLst>
        </pc:spChg>
        <pc:spChg chg="mod">
          <ac:chgData name="Ofer Zadikario" userId="f36b4b4543f14e71" providerId="LiveId" clId="{1B21135D-3E2A-4062-A932-3953D53E119A}" dt="2020-08-12T16:38:28.965" v="191" actId="404"/>
          <ac:spMkLst>
            <pc:docMk/>
            <pc:sldMk cId="2040829739" sldId="334"/>
            <ac:spMk id="43" creationId="{364C28A1-2C75-491B-8FD5-AA655AE7ED1A}"/>
          </ac:spMkLst>
        </pc:spChg>
      </pc:sldChg>
      <pc:sldChg chg="addSp delSp modSp add del mod delAnim modAnim">
        <pc:chgData name="Ofer Zadikario" userId="f36b4b4543f14e71" providerId="LiveId" clId="{1B21135D-3E2A-4062-A932-3953D53E119A}" dt="2020-08-13T15:49:31.236" v="1120" actId="2696"/>
        <pc:sldMkLst>
          <pc:docMk/>
          <pc:sldMk cId="146314159" sldId="335"/>
        </pc:sldMkLst>
        <pc:spChg chg="mod">
          <ac:chgData name="Ofer Zadikario" userId="f36b4b4543f14e71" providerId="LiveId" clId="{1B21135D-3E2A-4062-A932-3953D53E119A}" dt="2020-08-13T15:15:37.332" v="649" actId="1076"/>
          <ac:spMkLst>
            <pc:docMk/>
            <pc:sldMk cId="146314159" sldId="335"/>
            <ac:spMk id="2" creationId="{CFC2F051-B147-4DAC-97A5-0C81F81987DA}"/>
          </ac:spMkLst>
        </pc:spChg>
        <pc:spChg chg="mod">
          <ac:chgData name="Ofer Zadikario" userId="f36b4b4543f14e71" providerId="LiveId" clId="{1B21135D-3E2A-4062-A932-3953D53E119A}" dt="2020-08-13T07:56:22.312" v="253" actId="20577"/>
          <ac:spMkLst>
            <pc:docMk/>
            <pc:sldMk cId="146314159" sldId="335"/>
            <ac:spMk id="10" creationId="{73B4565D-1CE1-4C01-9E9C-E590E8071E0D}"/>
          </ac:spMkLst>
        </pc:spChg>
        <pc:spChg chg="add mod">
          <ac:chgData name="Ofer Zadikario" userId="f36b4b4543f14e71" providerId="LiveId" clId="{1B21135D-3E2A-4062-A932-3953D53E119A}" dt="2020-08-13T15:16:42.963" v="829" actId="1076"/>
          <ac:spMkLst>
            <pc:docMk/>
            <pc:sldMk cId="146314159" sldId="335"/>
            <ac:spMk id="12" creationId="{9B7163D1-B444-4472-816F-7AB0F2204A32}"/>
          </ac:spMkLst>
        </pc:spChg>
        <pc:spChg chg="add mod">
          <ac:chgData name="Ofer Zadikario" userId="f36b4b4543f14e71" providerId="LiveId" clId="{1B21135D-3E2A-4062-A932-3953D53E119A}" dt="2020-08-13T15:16:29.022" v="828" actId="20577"/>
          <ac:spMkLst>
            <pc:docMk/>
            <pc:sldMk cId="146314159" sldId="335"/>
            <ac:spMk id="18" creationId="{11D68A85-0317-46E4-AD01-808B51195D1F}"/>
          </ac:spMkLst>
        </pc:spChg>
        <pc:spChg chg="del">
          <ac:chgData name="Ofer Zadikario" userId="f36b4b4543f14e71" providerId="LiveId" clId="{1B21135D-3E2A-4062-A932-3953D53E119A}" dt="2020-08-13T15:00:44.285" v="495" actId="478"/>
          <ac:spMkLst>
            <pc:docMk/>
            <pc:sldMk cId="146314159" sldId="335"/>
            <ac:spMk id="47" creationId="{F6EEBCDC-55CF-4763-B146-D93682EE1249}"/>
          </ac:spMkLst>
        </pc:spChg>
        <pc:spChg chg="mod">
          <ac:chgData name="Ofer Zadikario" userId="f36b4b4543f14e71" providerId="LiveId" clId="{1B21135D-3E2A-4062-A932-3953D53E119A}" dt="2020-08-13T15:16:03.569" v="737" actId="20577"/>
          <ac:spMkLst>
            <pc:docMk/>
            <pc:sldMk cId="146314159" sldId="335"/>
            <ac:spMk id="48" creationId="{A5B0F5A0-8099-4A73-A38F-3F7658929DC0}"/>
          </ac:spMkLst>
        </pc:spChg>
        <pc:picChg chg="del">
          <ac:chgData name="Ofer Zadikario" userId="f36b4b4543f14e71" providerId="LiveId" clId="{1B21135D-3E2A-4062-A932-3953D53E119A}" dt="2020-08-13T15:00:31.737" v="412" actId="478"/>
          <ac:picMkLst>
            <pc:docMk/>
            <pc:sldMk cId="146314159" sldId="335"/>
            <ac:picMk id="4" creationId="{85AD470E-E6D3-48EE-9752-98EB81C73A6B}"/>
          </ac:picMkLst>
        </pc:picChg>
        <pc:picChg chg="add del mod">
          <ac:chgData name="Ofer Zadikario" userId="f36b4b4543f14e71" providerId="LiveId" clId="{1B21135D-3E2A-4062-A932-3953D53E119A}" dt="2020-08-13T15:14:22.132" v="498" actId="478"/>
          <ac:picMkLst>
            <pc:docMk/>
            <pc:sldMk cId="146314159" sldId="335"/>
            <ac:picMk id="6" creationId="{45424FD6-E668-4A61-87FD-F3709747B4C5}"/>
          </ac:picMkLst>
        </pc:picChg>
        <pc:picChg chg="add mod">
          <ac:chgData name="Ofer Zadikario" userId="f36b4b4543f14e71" providerId="LiveId" clId="{1B21135D-3E2A-4062-A932-3953D53E119A}" dt="2020-08-13T15:15:23.719" v="647" actId="1076"/>
          <ac:picMkLst>
            <pc:docMk/>
            <pc:sldMk cId="146314159" sldId="335"/>
            <ac:picMk id="7" creationId="{E1A6AD8E-CD7D-405B-B4AE-DB69714E90F1}"/>
          </ac:picMkLst>
        </pc:picChg>
        <pc:cxnChg chg="mod">
          <ac:chgData name="Ofer Zadikario" userId="f36b4b4543f14e71" providerId="LiveId" clId="{1B21135D-3E2A-4062-A932-3953D53E119A}" dt="2020-08-13T15:14:36.848" v="632" actId="1036"/>
          <ac:cxnSpMkLst>
            <pc:docMk/>
            <pc:sldMk cId="146314159" sldId="335"/>
            <ac:cxnSpMk id="8" creationId="{2E9CBEAB-72D4-42A8-9A4D-2F1644AAF8F3}"/>
          </ac:cxnSpMkLst>
        </pc:cxnChg>
        <pc:cxnChg chg="add mod">
          <ac:chgData name="Ofer Zadikario" userId="f36b4b4543f14e71" providerId="LiveId" clId="{1B21135D-3E2A-4062-A932-3953D53E119A}" dt="2020-08-13T15:15:57.240" v="726" actId="14100"/>
          <ac:cxnSpMkLst>
            <pc:docMk/>
            <pc:sldMk cId="146314159" sldId="335"/>
            <ac:cxnSpMk id="15" creationId="{03A37DFA-D9FE-47CE-B61C-29D647074789}"/>
          </ac:cxnSpMkLst>
        </pc:cxnChg>
      </pc:sldChg>
      <pc:sldChg chg="modSp mod">
        <pc:chgData name="Ofer Zadikario" userId="f36b4b4543f14e71" providerId="LiveId" clId="{1B21135D-3E2A-4062-A932-3953D53E119A}" dt="2020-08-18T07:54:56.554" v="4978" actId="20577"/>
        <pc:sldMkLst>
          <pc:docMk/>
          <pc:sldMk cId="377166578" sldId="1945"/>
        </pc:sldMkLst>
        <pc:spChg chg="mod">
          <ac:chgData name="Ofer Zadikario" userId="f36b4b4543f14e71" providerId="LiveId" clId="{1B21135D-3E2A-4062-A932-3953D53E119A}" dt="2020-08-18T07:54:56.554" v="4978" actId="20577"/>
          <ac:spMkLst>
            <pc:docMk/>
            <pc:sldMk cId="377166578" sldId="1945"/>
            <ac:spMk id="3" creationId="{EAC9D90D-41ED-7A4E-AF05-87821125D59E}"/>
          </ac:spMkLst>
        </pc:spChg>
      </pc:sldChg>
      <pc:sldChg chg="delSp modSp mod">
        <pc:chgData name="Ofer Zadikario" userId="f36b4b4543f14e71" providerId="LiveId" clId="{1B21135D-3E2A-4062-A932-3953D53E119A}" dt="2020-08-13T16:01:16.922" v="1468" actId="20577"/>
        <pc:sldMkLst>
          <pc:docMk/>
          <pc:sldMk cId="740251951" sldId="1951"/>
        </pc:sldMkLst>
        <pc:spChg chg="mod">
          <ac:chgData name="Ofer Zadikario" userId="f36b4b4543f14e71" providerId="LiveId" clId="{1B21135D-3E2A-4062-A932-3953D53E119A}" dt="2020-08-13T15:52:43.853" v="1155" actId="20577"/>
          <ac:spMkLst>
            <pc:docMk/>
            <pc:sldMk cId="740251951" sldId="1951"/>
            <ac:spMk id="2" creationId="{00000000-0000-0000-0000-000000000000}"/>
          </ac:spMkLst>
        </pc:spChg>
        <pc:spChg chg="del">
          <ac:chgData name="Ofer Zadikario" userId="f36b4b4543f14e71" providerId="LiveId" clId="{1B21135D-3E2A-4062-A932-3953D53E119A}" dt="2020-08-13T15:57:32.049" v="1157" actId="478"/>
          <ac:spMkLst>
            <pc:docMk/>
            <pc:sldMk cId="740251951" sldId="1951"/>
            <ac:spMk id="7" creationId="{370E65CB-FA93-402F-AD8F-10D4E465591F}"/>
          </ac:spMkLst>
        </pc:spChg>
        <pc:spChg chg="mod">
          <ac:chgData name="Ofer Zadikario" userId="f36b4b4543f14e71" providerId="LiveId" clId="{1B21135D-3E2A-4062-A932-3953D53E119A}" dt="2020-08-13T16:01:16.922" v="1468" actId="20577"/>
          <ac:spMkLst>
            <pc:docMk/>
            <pc:sldMk cId="740251951" sldId="1951"/>
            <ac:spMk id="14" creationId="{00000000-0000-0000-0000-000000000000}"/>
          </ac:spMkLst>
        </pc:spChg>
        <pc:picChg chg="del">
          <ac:chgData name="Ofer Zadikario" userId="f36b4b4543f14e71" providerId="LiveId" clId="{1B21135D-3E2A-4062-A932-3953D53E119A}" dt="2020-08-13T15:57:29.112" v="1156" actId="478"/>
          <ac:picMkLst>
            <pc:docMk/>
            <pc:sldMk cId="740251951" sldId="1951"/>
            <ac:picMk id="6" creationId="{B5E64A9C-8A02-4C64-907C-D503B56773E4}"/>
          </ac:picMkLst>
        </pc:picChg>
      </pc:sldChg>
      <pc:sldChg chg="delSp modSp mod">
        <pc:chgData name="Ofer Zadikario" userId="f36b4b4543f14e71" providerId="LiveId" clId="{1B21135D-3E2A-4062-A932-3953D53E119A}" dt="2020-08-17T14:48:33.975" v="2592" actId="5793"/>
        <pc:sldMkLst>
          <pc:docMk/>
          <pc:sldMk cId="580161270" sldId="1970"/>
        </pc:sldMkLst>
        <pc:spChg chg="mod">
          <ac:chgData name="Ofer Zadikario" userId="f36b4b4543f14e71" providerId="LiveId" clId="{1B21135D-3E2A-4062-A932-3953D53E119A}" dt="2020-08-17T08:17:01.299" v="2107" actId="20577"/>
          <ac:spMkLst>
            <pc:docMk/>
            <pc:sldMk cId="580161270" sldId="1970"/>
            <ac:spMk id="2" creationId="{00000000-0000-0000-0000-000000000000}"/>
          </ac:spMkLst>
        </pc:spChg>
        <pc:spChg chg="del">
          <ac:chgData name="Ofer Zadikario" userId="f36b4b4543f14e71" providerId="LiveId" clId="{1B21135D-3E2A-4062-A932-3953D53E119A}" dt="2020-08-13T16:20:36.295" v="2039" actId="478"/>
          <ac:spMkLst>
            <pc:docMk/>
            <pc:sldMk cId="580161270" sldId="1970"/>
            <ac:spMk id="7" creationId="{370E65CB-FA93-402F-AD8F-10D4E465591F}"/>
          </ac:spMkLst>
        </pc:spChg>
        <pc:spChg chg="mod">
          <ac:chgData name="Ofer Zadikario" userId="f36b4b4543f14e71" providerId="LiveId" clId="{1B21135D-3E2A-4062-A932-3953D53E119A}" dt="2020-08-17T14:48:33.975" v="2592" actId="5793"/>
          <ac:spMkLst>
            <pc:docMk/>
            <pc:sldMk cId="580161270" sldId="1970"/>
            <ac:spMk id="14" creationId="{00000000-0000-0000-0000-000000000000}"/>
          </ac:spMkLst>
        </pc:spChg>
        <pc:picChg chg="del">
          <ac:chgData name="Ofer Zadikario" userId="f36b4b4543f14e71" providerId="LiveId" clId="{1B21135D-3E2A-4062-A932-3953D53E119A}" dt="2020-08-13T16:20:36.295" v="2039" actId="478"/>
          <ac:picMkLst>
            <pc:docMk/>
            <pc:sldMk cId="580161270" sldId="1970"/>
            <ac:picMk id="6" creationId="{B5E64A9C-8A02-4C64-907C-D503B56773E4}"/>
          </ac:picMkLst>
        </pc:picChg>
      </pc:sldChg>
      <pc:sldChg chg="del">
        <pc:chgData name="Ofer Zadikario" userId="f36b4b4543f14e71" providerId="LiveId" clId="{1B21135D-3E2A-4062-A932-3953D53E119A}" dt="2020-08-13T16:20:18.630" v="2038" actId="47"/>
        <pc:sldMkLst>
          <pc:docMk/>
          <pc:sldMk cId="3703443423" sldId="1971"/>
        </pc:sldMkLst>
      </pc:sldChg>
      <pc:sldChg chg="del">
        <pc:chgData name="Ofer Zadikario" userId="f36b4b4543f14e71" providerId="LiveId" clId="{1B21135D-3E2A-4062-A932-3953D53E119A}" dt="2020-08-13T16:20:18.630" v="2038" actId="47"/>
        <pc:sldMkLst>
          <pc:docMk/>
          <pc:sldMk cId="1795222773" sldId="1972"/>
        </pc:sldMkLst>
      </pc:sldChg>
      <pc:sldChg chg="del">
        <pc:chgData name="Ofer Zadikario" userId="f36b4b4543f14e71" providerId="LiveId" clId="{1B21135D-3E2A-4062-A932-3953D53E119A}" dt="2020-08-13T16:20:18.630" v="2038" actId="47"/>
        <pc:sldMkLst>
          <pc:docMk/>
          <pc:sldMk cId="2579778010" sldId="1973"/>
        </pc:sldMkLst>
      </pc:sldChg>
      <pc:sldChg chg="del">
        <pc:chgData name="Ofer Zadikario" userId="f36b4b4543f14e71" providerId="LiveId" clId="{1B21135D-3E2A-4062-A932-3953D53E119A}" dt="2020-08-13T16:20:18.630" v="2038" actId="47"/>
        <pc:sldMkLst>
          <pc:docMk/>
          <pc:sldMk cId="1116719099" sldId="1974"/>
        </pc:sldMkLst>
      </pc:sldChg>
      <pc:sldChg chg="del">
        <pc:chgData name="Ofer Zadikario" userId="f36b4b4543f14e71" providerId="LiveId" clId="{1B21135D-3E2A-4062-A932-3953D53E119A}" dt="2020-08-13T16:20:18.630" v="2038" actId="47"/>
        <pc:sldMkLst>
          <pc:docMk/>
          <pc:sldMk cId="2973147236" sldId="1975"/>
        </pc:sldMkLst>
      </pc:sldChg>
      <pc:sldChg chg="addSp delSp modSp new mod modAnim">
        <pc:chgData name="Ofer Zadikario" userId="f36b4b4543f14e71" providerId="LiveId" clId="{1B21135D-3E2A-4062-A932-3953D53E119A}" dt="2020-08-13T15:46:43.152" v="1119"/>
        <pc:sldMkLst>
          <pc:docMk/>
          <pc:sldMk cId="734876951" sldId="1976"/>
        </pc:sldMkLst>
        <pc:spChg chg="mod">
          <ac:chgData name="Ofer Zadikario" userId="f36b4b4543f14e71" providerId="LiveId" clId="{1B21135D-3E2A-4062-A932-3953D53E119A}" dt="2020-08-13T15:42:26.182" v="1103" actId="1076"/>
          <ac:spMkLst>
            <pc:docMk/>
            <pc:sldMk cId="734876951" sldId="1976"/>
            <ac:spMk id="2" creationId="{32394582-6FA3-4562-B7EC-51A65D326FFF}"/>
          </ac:spMkLst>
        </pc:spChg>
        <pc:spChg chg="del">
          <ac:chgData name="Ofer Zadikario" userId="f36b4b4543f14e71" providerId="LiveId" clId="{1B21135D-3E2A-4062-A932-3953D53E119A}" dt="2020-08-13T15:30:22.730" v="831" actId="478"/>
          <ac:spMkLst>
            <pc:docMk/>
            <pc:sldMk cId="734876951" sldId="1976"/>
            <ac:spMk id="3" creationId="{B68E3EA1-EA1C-4139-825F-1AFD4AC1E7E4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5" creationId="{81B96186-25FE-4CB0-B563-E54891F7C249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6" creationId="{B8D6F635-B5FD-482B-A77D-7F394197333B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8" creationId="{ECCD92F2-4601-499B-8A95-34886DFACCB2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9" creationId="{09EF276A-9F37-4C36-A781-9279F3ADF19D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1" creationId="{0312F638-7B0A-4F4F-8F34-BC63667B1786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2" creationId="{37305103-11D3-47E1-823B-288455EA91AB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4" creationId="{43A4C0EE-2194-4C01-AE53-897529846AA4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5" creationId="{D6B58021-F90C-46E7-A61C-872731F09149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7" creationId="{7B7B6AE1-B910-4FC1-97FC-3D09244A451B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8" creationId="{278F0737-3C31-4F09-AA07-BF48421CB6FC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20" creationId="{AE676D7F-A1AD-48C6-AE3D-201B6803148C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21" creationId="{A2CC188D-1C69-4033-8B87-89955C09DDE4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2" creationId="{0A79F840-F51D-4609-BD73-0428A3AAB30C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3" creationId="{11438FC1-EEB5-46D0-8CA5-69F794AD0EEA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4" creationId="{7400AAC9-300B-4D98-BCB5-2FF3FB31EC41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5" creationId="{ECAF8996-9585-4BFF-84CF-B48FAF296B51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6" creationId="{1A29696A-274B-4180-A511-289BF3B8479C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7" creationId="{15F8222B-F2B3-4D43-B95A-AA5C6A997902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8" creationId="{8FE35A31-E2AF-4F71-A1C9-7D2CBD4CB191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9" creationId="{622982C8-0252-4C08-8FEF-FF66E73A1741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0" creationId="{AFD43EC5-68D9-4DDA-A9B2-A49592214FF8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1" creationId="{74A8F76B-33F2-4329-A3D3-A17A568CA60A}"/>
          </ac:spMkLst>
        </pc:spChg>
        <pc:spChg chg="add del mod">
          <ac:chgData name="Ofer Zadikario" userId="f36b4b4543f14e71" providerId="LiveId" clId="{1B21135D-3E2A-4062-A932-3953D53E119A}" dt="2020-08-13T15:30:48.803" v="833" actId="478"/>
          <ac:spMkLst>
            <pc:docMk/>
            <pc:sldMk cId="734876951" sldId="1976"/>
            <ac:spMk id="32" creationId="{16E21FB7-B59E-4A3A-9AEB-5D8A38F51E4F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3" creationId="{D77A76BE-FF6F-4F14-A697-76F242D85EE6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4" creationId="{009C2749-2D94-4B47-9B27-E1E2464577F5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5" creationId="{D3AC494D-06B0-45BF-A536-6BC42E302BFE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6" creationId="{7719856B-D056-4684-A441-83A3A82EEEC0}"/>
          </ac:spMkLst>
        </pc:spChg>
        <pc:spChg chg="add mod">
          <ac:chgData name="Ofer Zadikario" userId="f36b4b4543f14e71" providerId="LiveId" clId="{1B21135D-3E2A-4062-A932-3953D53E119A}" dt="2020-08-13T15:42:49.106" v="1105" actId="20577"/>
          <ac:spMkLst>
            <pc:docMk/>
            <pc:sldMk cId="734876951" sldId="1976"/>
            <ac:spMk id="41" creationId="{81698B50-E847-4B86-85CE-CA5583778DEB}"/>
          </ac:spMkLst>
        </pc:spChg>
        <pc:spChg chg="add mod">
          <ac:chgData name="Ofer Zadikario" userId="f36b4b4543f14e71" providerId="LiveId" clId="{1B21135D-3E2A-4062-A932-3953D53E119A}" dt="2020-08-13T15:43:09.335" v="1109" actId="20577"/>
          <ac:spMkLst>
            <pc:docMk/>
            <pc:sldMk cId="734876951" sldId="1976"/>
            <ac:spMk id="42" creationId="{801D2443-A53E-417D-BA22-B49D6457E963}"/>
          </ac:spMkLst>
        </pc:s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4" creationId="{F4468B38-48D4-402D-A810-79567EE4781D}"/>
          </ac:grpSpMkLst>
        </pc:gr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7" creationId="{84B39D87-AAC1-448A-B24D-C5554CDE417D}"/>
          </ac:grpSpMkLst>
        </pc:gr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10" creationId="{EE90D2D0-7496-4FD5-8935-7C73DFE5860D}"/>
          </ac:grpSpMkLst>
        </pc:gr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13" creationId="{6707FB59-B3A1-43F8-A064-3230C1715DCF}"/>
          </ac:grpSpMkLst>
        </pc:gr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16" creationId="{1883DABF-E0EF-4306-90E6-10E5785AC6D0}"/>
          </ac:grpSpMkLst>
        </pc:gr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19" creationId="{79AE532D-9141-4030-9420-B82E054496C0}"/>
          </ac:grpSpMkLst>
        </pc:grpChg>
        <pc:picChg chg="add mod">
          <ac:chgData name="Ofer Zadikario" userId="f36b4b4543f14e71" providerId="LiveId" clId="{1B21135D-3E2A-4062-A932-3953D53E119A}" dt="2020-08-13T15:42:13.124" v="1101" actId="1076"/>
          <ac:picMkLst>
            <pc:docMk/>
            <pc:sldMk cId="734876951" sldId="1976"/>
            <ac:picMk id="37" creationId="{C55DA5BA-39A9-4853-9519-8D67FA3797C9}"/>
          </ac:picMkLst>
        </pc:picChg>
        <pc:picChg chg="add mod">
          <ac:chgData name="Ofer Zadikario" userId="f36b4b4543f14e71" providerId="LiveId" clId="{1B21135D-3E2A-4062-A932-3953D53E119A}" dt="2020-08-13T15:41:16.472" v="1096" actId="1036"/>
          <ac:picMkLst>
            <pc:docMk/>
            <pc:sldMk cId="734876951" sldId="1976"/>
            <ac:picMk id="38" creationId="{C1C1676F-E1DE-4EF4-B1B9-3C344B36AFF4}"/>
          </ac:picMkLst>
        </pc:picChg>
        <pc:picChg chg="add mod">
          <ac:chgData name="Ofer Zadikario" userId="f36b4b4543f14e71" providerId="LiveId" clId="{1B21135D-3E2A-4062-A932-3953D53E119A}" dt="2020-08-13T15:41:16.472" v="1096" actId="1036"/>
          <ac:picMkLst>
            <pc:docMk/>
            <pc:sldMk cId="734876951" sldId="1976"/>
            <ac:picMk id="39" creationId="{9B50007E-DCFC-4D2C-9BEB-97E47EA07F17}"/>
          </ac:picMkLst>
        </pc:picChg>
        <pc:picChg chg="add mod">
          <ac:chgData name="Ofer Zadikario" userId="f36b4b4543f14e71" providerId="LiveId" clId="{1B21135D-3E2A-4062-A932-3953D53E119A}" dt="2020-08-13T15:41:16.472" v="1096" actId="1036"/>
          <ac:picMkLst>
            <pc:docMk/>
            <pc:sldMk cId="734876951" sldId="1976"/>
            <ac:picMk id="40" creationId="{98C63CD0-935F-4ACB-8CB6-EA346124C443}"/>
          </ac:picMkLst>
        </pc:picChg>
      </pc:sldChg>
      <pc:sldChg chg="addSp delSp modSp add mod modAnim">
        <pc:chgData name="Ofer Zadikario" userId="f36b4b4543f14e71" providerId="LiveId" clId="{1B21135D-3E2A-4062-A932-3953D53E119A}" dt="2020-08-13T16:19:03.812" v="2026"/>
        <pc:sldMkLst>
          <pc:docMk/>
          <pc:sldMk cId="771297805" sldId="1977"/>
        </pc:sldMkLst>
        <pc:spChg chg="mod">
          <ac:chgData name="Ofer Zadikario" userId="f36b4b4543f14e71" providerId="LiveId" clId="{1B21135D-3E2A-4062-A932-3953D53E119A}" dt="2020-08-13T16:01:43.725" v="1529" actId="20577"/>
          <ac:spMkLst>
            <pc:docMk/>
            <pc:sldMk cId="771297805" sldId="1977"/>
            <ac:spMk id="2" creationId="{00000000-0000-0000-0000-000000000000}"/>
          </ac:spMkLst>
        </pc:spChg>
        <pc:spChg chg="add mod">
          <ac:chgData name="Ofer Zadikario" userId="f36b4b4543f14e71" providerId="LiveId" clId="{1B21135D-3E2A-4062-A932-3953D53E119A}" dt="2020-08-13T16:16:32.195" v="1862" actId="1076"/>
          <ac:spMkLst>
            <pc:docMk/>
            <pc:sldMk cId="771297805" sldId="1977"/>
            <ac:spMk id="13" creationId="{69238FB2-E7B0-4201-B025-6D73C88FD984}"/>
          </ac:spMkLst>
        </pc:spChg>
        <pc:spChg chg="del mod">
          <ac:chgData name="Ofer Zadikario" userId="f36b4b4543f14e71" providerId="LiveId" clId="{1B21135D-3E2A-4062-A932-3953D53E119A}" dt="2020-08-13T16:07:23.556" v="1544" actId="478"/>
          <ac:spMkLst>
            <pc:docMk/>
            <pc:sldMk cId="771297805" sldId="1977"/>
            <ac:spMk id="14" creationId="{00000000-0000-0000-0000-000000000000}"/>
          </ac:spMkLst>
        </pc:spChg>
        <pc:spChg chg="add mod">
          <ac:chgData name="Ofer Zadikario" userId="f36b4b4543f14e71" providerId="LiveId" clId="{1B21135D-3E2A-4062-A932-3953D53E119A}" dt="2020-08-13T16:17:30.314" v="1960" actId="1038"/>
          <ac:spMkLst>
            <pc:docMk/>
            <pc:sldMk cId="771297805" sldId="1977"/>
            <ac:spMk id="16" creationId="{B0C63474-7B87-4EBD-A86A-3D6FA4812177}"/>
          </ac:spMkLst>
        </pc:spChg>
        <pc:spChg chg="add mod">
          <ac:chgData name="Ofer Zadikario" userId="f36b4b4543f14e71" providerId="LiveId" clId="{1B21135D-3E2A-4062-A932-3953D53E119A}" dt="2020-08-13T16:17:48.326" v="2017" actId="1035"/>
          <ac:spMkLst>
            <pc:docMk/>
            <pc:sldMk cId="771297805" sldId="1977"/>
            <ac:spMk id="21" creationId="{2E94C3C0-220E-4D38-9A7C-A703F541AA33}"/>
          </ac:spMkLst>
        </pc:spChg>
        <pc:spChg chg="add mod">
          <ac:chgData name="Ofer Zadikario" userId="f36b4b4543f14e71" providerId="LiveId" clId="{1B21135D-3E2A-4062-A932-3953D53E119A}" dt="2020-08-13T16:17:48.326" v="2017" actId="1035"/>
          <ac:spMkLst>
            <pc:docMk/>
            <pc:sldMk cId="771297805" sldId="1977"/>
            <ac:spMk id="23" creationId="{2FC2CA8B-6E0F-4FC7-9B0C-5F065AA9FF21}"/>
          </ac:spMkLst>
        </pc:spChg>
        <pc:picChg chg="add mod">
          <ac:chgData name="Ofer Zadikario" userId="f36b4b4543f14e71" providerId="LiveId" clId="{1B21135D-3E2A-4062-A932-3953D53E119A}" dt="2020-08-13T16:02:37.206" v="1532" actId="14100"/>
          <ac:picMkLst>
            <pc:docMk/>
            <pc:sldMk cId="771297805" sldId="1977"/>
            <ac:picMk id="3" creationId="{943470CB-8CFE-4B72-B775-2D136BA646D8}"/>
          </ac:picMkLst>
        </pc:picChg>
        <pc:picChg chg="add mod">
          <ac:chgData name="Ofer Zadikario" userId="f36b4b4543f14e71" providerId="LiveId" clId="{1B21135D-3E2A-4062-A932-3953D53E119A}" dt="2020-08-13T16:14:34.432" v="1838" actId="1076"/>
          <ac:picMkLst>
            <pc:docMk/>
            <pc:sldMk cId="771297805" sldId="1977"/>
            <ac:picMk id="4" creationId="{785DBB4A-94D0-41B5-8585-A2D0F88AECA5}"/>
          </ac:picMkLst>
        </pc:picChg>
        <pc:picChg chg="add mod">
          <ac:chgData name="Ofer Zadikario" userId="f36b4b4543f14e71" providerId="LiveId" clId="{1B21135D-3E2A-4062-A932-3953D53E119A}" dt="2020-08-13T16:14:50.448" v="1842" actId="1076"/>
          <ac:picMkLst>
            <pc:docMk/>
            <pc:sldMk cId="771297805" sldId="1977"/>
            <ac:picMk id="5" creationId="{8D7E75D8-9E8D-4A94-B289-EA7AF0C4B555}"/>
          </ac:picMkLst>
        </pc:picChg>
        <pc:picChg chg="add del mod">
          <ac:chgData name="Ofer Zadikario" userId="f36b4b4543f14e71" providerId="LiveId" clId="{1B21135D-3E2A-4062-A932-3953D53E119A}" dt="2020-08-13T16:12:00.817" v="1682" actId="478"/>
          <ac:picMkLst>
            <pc:docMk/>
            <pc:sldMk cId="771297805" sldId="1977"/>
            <ac:picMk id="6" creationId="{5FEB5E94-B223-44AC-94E8-2FF3C8CA89AD}"/>
          </ac:picMkLst>
        </pc:picChg>
        <pc:picChg chg="add del mod">
          <ac:chgData name="Ofer Zadikario" userId="f36b4b4543f14e71" providerId="LiveId" clId="{1B21135D-3E2A-4062-A932-3953D53E119A}" dt="2020-08-13T16:13:10.754" v="1748" actId="478"/>
          <ac:picMkLst>
            <pc:docMk/>
            <pc:sldMk cId="771297805" sldId="1977"/>
            <ac:picMk id="7" creationId="{9E9D1AD1-BD2D-41F9-9489-FFCDC6494995}"/>
          </ac:picMkLst>
        </pc:picChg>
        <pc:picChg chg="add del mod">
          <ac:chgData name="Ofer Zadikario" userId="f36b4b4543f14e71" providerId="LiveId" clId="{1B21135D-3E2A-4062-A932-3953D53E119A}" dt="2020-08-13T16:13:15.397" v="1750" actId="478"/>
          <ac:picMkLst>
            <pc:docMk/>
            <pc:sldMk cId="771297805" sldId="1977"/>
            <ac:picMk id="8" creationId="{9A288DA0-36EA-42EA-BD17-808AB8062E84}"/>
          </ac:picMkLst>
        </pc:picChg>
        <pc:picChg chg="add mod">
          <ac:chgData name="Ofer Zadikario" userId="f36b4b4543f14e71" providerId="LiveId" clId="{1B21135D-3E2A-4062-A932-3953D53E119A}" dt="2020-08-13T16:14:53.184" v="1843" actId="1076"/>
          <ac:picMkLst>
            <pc:docMk/>
            <pc:sldMk cId="771297805" sldId="1977"/>
            <ac:picMk id="9" creationId="{442E651C-781B-4EA6-B080-03F699D1BEAF}"/>
          </ac:picMkLst>
        </pc:picChg>
        <pc:picChg chg="add mod">
          <ac:chgData name="Ofer Zadikario" userId="f36b4b4543f14e71" providerId="LiveId" clId="{1B21135D-3E2A-4062-A932-3953D53E119A}" dt="2020-08-13T16:14:47.302" v="1841" actId="1076"/>
          <ac:picMkLst>
            <pc:docMk/>
            <pc:sldMk cId="771297805" sldId="1977"/>
            <ac:picMk id="10" creationId="{B474ACB8-91A3-4E9C-AE9C-4A280D5C0944}"/>
          </ac:picMkLst>
        </pc:picChg>
        <pc:cxnChg chg="add">
          <ac:chgData name="Ofer Zadikario" userId="f36b4b4543f14e71" providerId="LiveId" clId="{1B21135D-3E2A-4062-A932-3953D53E119A}" dt="2020-08-13T16:15:35.957" v="1844" actId="11529"/>
          <ac:cxnSpMkLst>
            <pc:docMk/>
            <pc:sldMk cId="771297805" sldId="1977"/>
            <ac:cxnSpMk id="12" creationId="{7F7EFBA7-3E95-44A3-A672-7929A24A7325}"/>
          </ac:cxnSpMkLst>
        </pc:cxnChg>
        <pc:cxnChg chg="add mod">
          <ac:chgData name="Ofer Zadikario" userId="f36b4b4543f14e71" providerId="LiveId" clId="{1B21135D-3E2A-4062-A932-3953D53E119A}" dt="2020-08-13T16:17:22.822" v="1935" actId="14100"/>
          <ac:cxnSpMkLst>
            <pc:docMk/>
            <pc:sldMk cId="771297805" sldId="1977"/>
            <ac:cxnSpMk id="15" creationId="{BCA68D7A-14F5-47E1-A9E5-803B3A9C1AB6}"/>
          </ac:cxnSpMkLst>
        </pc:cxnChg>
        <pc:cxnChg chg="add mod">
          <ac:chgData name="Ofer Zadikario" userId="f36b4b4543f14e71" providerId="LiveId" clId="{1B21135D-3E2A-4062-A932-3953D53E119A}" dt="2020-08-13T16:17:48.326" v="2017" actId="1035"/>
          <ac:cxnSpMkLst>
            <pc:docMk/>
            <pc:sldMk cId="771297805" sldId="1977"/>
            <ac:cxnSpMk id="20" creationId="{BDB41183-AC3A-4345-982E-2845D5C381FF}"/>
          </ac:cxnSpMkLst>
        </pc:cxnChg>
        <pc:cxnChg chg="add mod">
          <ac:chgData name="Ofer Zadikario" userId="f36b4b4543f14e71" providerId="LiveId" clId="{1B21135D-3E2A-4062-A932-3953D53E119A}" dt="2020-08-13T16:17:48.326" v="2017" actId="1035"/>
          <ac:cxnSpMkLst>
            <pc:docMk/>
            <pc:sldMk cId="771297805" sldId="1977"/>
            <ac:cxnSpMk id="22" creationId="{F60649A9-7BE9-4DE0-8948-35DB9527018B}"/>
          </ac:cxnSpMkLst>
        </pc:cxnChg>
      </pc:sldChg>
      <pc:sldChg chg="addSp delSp modSp add mod delAnim">
        <pc:chgData name="Ofer Zadikario" userId="f36b4b4543f14e71" providerId="LiveId" clId="{1B21135D-3E2A-4062-A932-3953D53E119A}" dt="2020-08-17T14:46:42.058" v="2589" actId="404"/>
        <pc:sldMkLst>
          <pc:docMk/>
          <pc:sldMk cId="871966903" sldId="1978"/>
        </pc:sldMkLst>
        <pc:spChg chg="add mod">
          <ac:chgData name="Ofer Zadikario" userId="f36b4b4543f14e71" providerId="LiveId" clId="{1B21135D-3E2A-4062-A932-3953D53E119A}" dt="2020-08-17T14:46:42.058" v="2589" actId="404"/>
          <ac:spMkLst>
            <pc:docMk/>
            <pc:sldMk cId="871966903" sldId="1978"/>
            <ac:spMk id="3" creationId="{381AC275-8FC3-48A2-8A6E-30F17389BDB4}"/>
          </ac:spMkLst>
        </pc:spChg>
        <pc:spChg chg="add mod">
          <ac:chgData name="Ofer Zadikario" userId="f36b4b4543f14e71" providerId="LiveId" clId="{1B21135D-3E2A-4062-A932-3953D53E119A}" dt="2020-08-17T14:44:25.017" v="2391" actId="693"/>
          <ac:spMkLst>
            <pc:docMk/>
            <pc:sldMk cId="871966903" sldId="1978"/>
            <ac:spMk id="4" creationId="{6B396C3F-5A8C-4271-8EB8-72F2913B37E4}"/>
          </ac:spMkLst>
        </pc:spChg>
        <pc:spChg chg="del">
          <ac:chgData name="Ofer Zadikario" userId="f36b4b4543f14e71" providerId="LiveId" clId="{1B21135D-3E2A-4062-A932-3953D53E119A}" dt="2020-08-17T14:41:56.692" v="2244" actId="478"/>
          <ac:spMkLst>
            <pc:docMk/>
            <pc:sldMk cId="871966903" sldId="1978"/>
            <ac:spMk id="41" creationId="{81698B50-E847-4B86-85CE-CA5583778DEB}"/>
          </ac:spMkLst>
        </pc:spChg>
        <pc:spChg chg="del mod">
          <ac:chgData name="Ofer Zadikario" userId="f36b4b4543f14e71" providerId="LiveId" clId="{1B21135D-3E2A-4062-A932-3953D53E119A}" dt="2020-08-17T14:42:01.241" v="2246" actId="478"/>
          <ac:spMkLst>
            <pc:docMk/>
            <pc:sldMk cId="871966903" sldId="1978"/>
            <ac:spMk id="42" creationId="{801D2443-A53E-417D-BA22-B49D6457E963}"/>
          </ac:spMkLst>
        </pc:spChg>
      </pc:sldChg>
      <pc:sldChg chg="modSp add del mod">
        <pc:chgData name="Ofer Zadikario" userId="f36b4b4543f14e71" providerId="LiveId" clId="{1B21135D-3E2A-4062-A932-3953D53E119A}" dt="2020-08-17T08:18:16.682" v="2242" actId="2696"/>
        <pc:sldMkLst>
          <pc:docMk/>
          <pc:sldMk cId="1332181442" sldId="1978"/>
        </pc:sldMkLst>
        <pc:spChg chg="mod">
          <ac:chgData name="Ofer Zadikario" userId="f36b4b4543f14e71" providerId="LiveId" clId="{1B21135D-3E2A-4062-A932-3953D53E119A}" dt="2020-08-13T16:21:37.738" v="2089" actId="20577"/>
          <ac:spMkLst>
            <pc:docMk/>
            <pc:sldMk cId="1332181442" sldId="1978"/>
            <ac:spMk id="2" creationId="{00000000-0000-0000-0000-000000000000}"/>
          </ac:spMkLst>
        </pc:spChg>
      </pc:sldChg>
      <pc:sldChg chg="addSp delSp modSp add mod">
        <pc:chgData name="Ofer Zadikario" userId="f36b4b4543f14e71" providerId="LiveId" clId="{1B21135D-3E2A-4062-A932-3953D53E119A}" dt="2020-08-17T14:51:50.339" v="2748" actId="1035"/>
        <pc:sldMkLst>
          <pc:docMk/>
          <pc:sldMk cId="2039785200" sldId="1979"/>
        </pc:sldMkLst>
        <pc:spChg chg="mod">
          <ac:chgData name="Ofer Zadikario" userId="f36b4b4543f14e71" providerId="LiveId" clId="{1B21135D-3E2A-4062-A932-3953D53E119A}" dt="2020-08-17T14:48:45.966" v="2603" actId="20577"/>
          <ac:spMkLst>
            <pc:docMk/>
            <pc:sldMk cId="2039785200" sldId="1979"/>
            <ac:spMk id="2" creationId="{00000000-0000-0000-0000-000000000000}"/>
          </ac:spMkLst>
        </pc:spChg>
        <pc:spChg chg="add del">
          <ac:chgData name="Ofer Zadikario" userId="f36b4b4543f14e71" providerId="LiveId" clId="{1B21135D-3E2A-4062-A932-3953D53E119A}" dt="2020-08-17T14:50:30.909" v="2676"/>
          <ac:spMkLst>
            <pc:docMk/>
            <pc:sldMk cId="2039785200" sldId="1979"/>
            <ac:spMk id="3" creationId="{B06AAD65-F40A-4141-A4AB-59E0A8616288}"/>
          </ac:spMkLst>
        </pc:spChg>
        <pc:spChg chg="add del">
          <ac:chgData name="Ofer Zadikario" userId="f36b4b4543f14e71" providerId="LiveId" clId="{1B21135D-3E2A-4062-A932-3953D53E119A}" dt="2020-08-17T14:50:46.904" v="2678"/>
          <ac:spMkLst>
            <pc:docMk/>
            <pc:sldMk cId="2039785200" sldId="1979"/>
            <ac:spMk id="4" creationId="{CA9AD1A9-C8D7-44E9-B7F2-3CAECC1D2011}"/>
          </ac:spMkLst>
        </pc:spChg>
        <pc:spChg chg="mod">
          <ac:chgData name="Ofer Zadikario" userId="f36b4b4543f14e71" providerId="LiveId" clId="{1B21135D-3E2A-4062-A932-3953D53E119A}" dt="2020-08-17T14:50:18.213" v="2674" actId="20577"/>
          <ac:spMkLst>
            <pc:docMk/>
            <pc:sldMk cId="2039785200" sldId="1979"/>
            <ac:spMk id="14" creationId="{00000000-0000-0000-0000-000000000000}"/>
          </ac:spMkLst>
        </pc:spChg>
        <pc:picChg chg="add mod">
          <ac:chgData name="Ofer Zadikario" userId="f36b4b4543f14e71" providerId="LiveId" clId="{1B21135D-3E2A-4062-A932-3953D53E119A}" dt="2020-08-17T14:51:50.339" v="2748" actId="1035"/>
          <ac:picMkLst>
            <pc:docMk/>
            <pc:sldMk cId="2039785200" sldId="1979"/>
            <ac:picMk id="5" creationId="{9EE8ECEF-D803-4D18-9686-ABF4372D11EA}"/>
          </ac:picMkLst>
        </pc:picChg>
      </pc:sldChg>
      <pc:sldChg chg="delSp modSp add mod">
        <pc:chgData name="Ofer Zadikario" userId="f36b4b4543f14e71" providerId="LiveId" clId="{1B21135D-3E2A-4062-A932-3953D53E119A}" dt="2020-08-18T07:20:54.878" v="3872" actId="20577"/>
        <pc:sldMkLst>
          <pc:docMk/>
          <pc:sldMk cId="1279745891" sldId="1980"/>
        </pc:sldMkLst>
        <pc:spChg chg="mod">
          <ac:chgData name="Ofer Zadikario" userId="f36b4b4543f14e71" providerId="LiveId" clId="{1B21135D-3E2A-4062-A932-3953D53E119A}" dt="2020-08-18T07:20:54.878" v="3872" actId="20577"/>
          <ac:spMkLst>
            <pc:docMk/>
            <pc:sldMk cId="1279745891" sldId="1980"/>
            <ac:spMk id="2" creationId="{00000000-0000-0000-0000-000000000000}"/>
          </ac:spMkLst>
        </pc:spChg>
        <pc:spChg chg="mod">
          <ac:chgData name="Ofer Zadikario" userId="f36b4b4543f14e71" providerId="LiveId" clId="{1B21135D-3E2A-4062-A932-3953D53E119A}" dt="2020-08-18T07:07:36.820" v="3393" actId="20577"/>
          <ac:spMkLst>
            <pc:docMk/>
            <pc:sldMk cId="1279745891" sldId="1980"/>
            <ac:spMk id="14" creationId="{00000000-0000-0000-0000-000000000000}"/>
          </ac:spMkLst>
        </pc:spChg>
        <pc:picChg chg="del">
          <ac:chgData name="Ofer Zadikario" userId="f36b4b4543f14e71" providerId="LiveId" clId="{1B21135D-3E2A-4062-A932-3953D53E119A}" dt="2020-08-18T07:00:56.356" v="2750" actId="478"/>
          <ac:picMkLst>
            <pc:docMk/>
            <pc:sldMk cId="1279745891" sldId="1980"/>
            <ac:picMk id="5" creationId="{9EE8ECEF-D803-4D18-9686-ABF4372D11EA}"/>
          </ac:picMkLst>
        </pc:picChg>
      </pc:sldChg>
      <pc:sldChg chg="modSp add mod">
        <pc:chgData name="Ofer Zadikario" userId="f36b4b4543f14e71" providerId="LiveId" clId="{1B21135D-3E2A-4062-A932-3953D53E119A}" dt="2020-08-18T07:20:41.661" v="3853" actId="20577"/>
        <pc:sldMkLst>
          <pc:docMk/>
          <pc:sldMk cId="150318377" sldId="1981"/>
        </pc:sldMkLst>
        <pc:spChg chg="mod">
          <ac:chgData name="Ofer Zadikario" userId="f36b4b4543f14e71" providerId="LiveId" clId="{1B21135D-3E2A-4062-A932-3953D53E119A}" dt="2020-08-18T07:20:41.661" v="3853" actId="20577"/>
          <ac:spMkLst>
            <pc:docMk/>
            <pc:sldMk cId="150318377" sldId="1981"/>
            <ac:spMk id="2" creationId="{00000000-0000-0000-0000-000000000000}"/>
          </ac:spMkLst>
        </pc:spChg>
        <pc:spChg chg="mod">
          <ac:chgData name="Ofer Zadikario" userId="f36b4b4543f14e71" providerId="LiveId" clId="{1B21135D-3E2A-4062-A932-3953D53E119A}" dt="2020-08-18T07:20:29.667" v="3833" actId="20577"/>
          <ac:spMkLst>
            <pc:docMk/>
            <pc:sldMk cId="150318377" sldId="1981"/>
            <ac:spMk id="14" creationId="{00000000-0000-0000-0000-000000000000}"/>
          </ac:spMkLst>
        </pc:spChg>
      </pc:sldChg>
      <pc:sldChg chg="addSp modSp add mod">
        <pc:chgData name="Ofer Zadikario" userId="f36b4b4543f14e71" providerId="LiveId" clId="{1B21135D-3E2A-4062-A932-3953D53E119A}" dt="2020-08-18T07:53:40.023" v="4921" actId="1035"/>
        <pc:sldMkLst>
          <pc:docMk/>
          <pc:sldMk cId="1941660991" sldId="1982"/>
        </pc:sldMkLst>
        <pc:spChg chg="mod">
          <ac:chgData name="Ofer Zadikario" userId="f36b4b4543f14e71" providerId="LiveId" clId="{1B21135D-3E2A-4062-A932-3953D53E119A}" dt="2020-08-18T07:23:04.311" v="3988" actId="20577"/>
          <ac:spMkLst>
            <pc:docMk/>
            <pc:sldMk cId="1941660991" sldId="1982"/>
            <ac:spMk id="2" creationId="{00000000-0000-0000-0000-000000000000}"/>
          </ac:spMkLst>
        </pc:spChg>
        <pc:spChg chg="mod">
          <ac:chgData name="Ofer Zadikario" userId="f36b4b4543f14e71" providerId="LiveId" clId="{1B21135D-3E2A-4062-A932-3953D53E119A}" dt="2020-08-18T07:53:13.984" v="4899" actId="20577"/>
          <ac:spMkLst>
            <pc:docMk/>
            <pc:sldMk cId="1941660991" sldId="1982"/>
            <ac:spMk id="14" creationId="{00000000-0000-0000-0000-000000000000}"/>
          </ac:spMkLst>
        </pc:spChg>
        <pc:picChg chg="add mod">
          <ac:chgData name="Ofer Zadikario" userId="f36b4b4543f14e71" providerId="LiveId" clId="{1B21135D-3E2A-4062-A932-3953D53E119A}" dt="2020-08-18T07:53:40.023" v="4921" actId="1035"/>
          <ac:picMkLst>
            <pc:docMk/>
            <pc:sldMk cId="1941660991" sldId="1982"/>
            <ac:picMk id="3" creationId="{844E6DA8-3F06-41DF-A771-2DD7D1C3CCE5}"/>
          </ac:picMkLst>
        </pc:picChg>
      </pc:sldChg>
    </pc:docChg>
  </pc:docChgLst>
  <pc:docChgLst>
    <pc:chgData name="Ofer Zadikario" userId="f36b4b4543f14e71" providerId="LiveId" clId="{855300BF-6F72-4550-B665-9C76B55843FC}"/>
    <pc:docChg chg="undo custSel addSld delSld modSld modSection">
      <pc:chgData name="Ofer Zadikario" userId="f36b4b4543f14e71" providerId="LiveId" clId="{855300BF-6F72-4550-B665-9C76B55843FC}" dt="2020-08-12T16:20:44.545" v="2480" actId="20577"/>
      <pc:docMkLst>
        <pc:docMk/>
      </pc:docMkLst>
      <pc:sldChg chg="modSp mod">
        <pc:chgData name="Ofer Zadikario" userId="f36b4b4543f14e71" providerId="LiveId" clId="{855300BF-6F72-4550-B665-9C76B55843FC}" dt="2020-08-12T15:08:40.351" v="50" actId="1076"/>
        <pc:sldMkLst>
          <pc:docMk/>
          <pc:sldMk cId="377166578" sldId="1945"/>
        </pc:sldMkLst>
        <pc:spChg chg="mod">
          <ac:chgData name="Ofer Zadikario" userId="f36b4b4543f14e71" providerId="LiveId" clId="{855300BF-6F72-4550-B665-9C76B55843FC}" dt="2020-08-12T15:08:40.351" v="50" actId="1076"/>
          <ac:spMkLst>
            <pc:docMk/>
            <pc:sldMk cId="377166578" sldId="1945"/>
            <ac:spMk id="3" creationId="{EAC9D90D-41ED-7A4E-AF05-87821125D59E}"/>
          </ac:spMkLst>
        </pc:spChg>
        <pc:spChg chg="mod">
          <ac:chgData name="Ofer Zadikario" userId="f36b4b4543f14e71" providerId="LiveId" clId="{855300BF-6F72-4550-B665-9C76B55843FC}" dt="2020-08-12T15:08:18.553" v="14" actId="20577"/>
          <ac:spMkLst>
            <pc:docMk/>
            <pc:sldMk cId="377166578" sldId="1945"/>
            <ac:spMk id="5" creationId="{12A9DDC2-32C0-4089-9C42-2D8E189DC490}"/>
          </ac:spMkLst>
        </pc:spChg>
      </pc:sldChg>
      <pc:sldChg chg="addSp delSp modSp mod">
        <pc:chgData name="Ofer Zadikario" userId="f36b4b4543f14e71" providerId="LiveId" clId="{855300BF-6F72-4550-B665-9C76B55843FC}" dt="2020-08-12T15:17:48.752" v="700" actId="20577"/>
        <pc:sldMkLst>
          <pc:docMk/>
          <pc:sldMk cId="740251951" sldId="1951"/>
        </pc:sldMkLst>
        <pc:spChg chg="mod">
          <ac:chgData name="Ofer Zadikario" userId="f36b4b4543f14e71" providerId="LiveId" clId="{855300BF-6F72-4550-B665-9C76B55843FC}" dt="2020-08-12T15:09:02.738" v="94" actId="20577"/>
          <ac:spMkLst>
            <pc:docMk/>
            <pc:sldMk cId="740251951" sldId="1951"/>
            <ac:spMk id="2" creationId="{00000000-0000-0000-0000-000000000000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3" creationId="{F08FBF50-0668-4A06-94F2-9F305E3CC890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4" creationId="{3BADC5B3-C2CC-4AD2-86D5-0DDD2DAE102F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5" creationId="{9FD216C7-B2CE-40BF-9674-F1E3FF507F19}"/>
          </ac:spMkLst>
        </pc:spChg>
        <pc:spChg chg="add mod">
          <ac:chgData name="Ofer Zadikario" userId="f36b4b4543f14e71" providerId="LiveId" clId="{855300BF-6F72-4550-B665-9C76B55843FC}" dt="2020-08-12T15:13:06.931" v="211" actId="113"/>
          <ac:spMkLst>
            <pc:docMk/>
            <pc:sldMk cId="740251951" sldId="1951"/>
            <ac:spMk id="7" creationId="{370E65CB-FA93-402F-AD8F-10D4E465591F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13" creationId="{D5B208CD-136E-46AA-B625-FD876EC9853F}"/>
          </ac:spMkLst>
        </pc:spChg>
        <pc:spChg chg="mod">
          <ac:chgData name="Ofer Zadikario" userId="f36b4b4543f14e71" providerId="LiveId" clId="{855300BF-6F72-4550-B665-9C76B55843FC}" dt="2020-08-12T15:17:48.752" v="700" actId="20577"/>
          <ac:spMkLst>
            <pc:docMk/>
            <pc:sldMk cId="740251951" sldId="1951"/>
            <ac:spMk id="14" creationId="{00000000-0000-0000-0000-000000000000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16" creationId="{3A10EFCD-978B-45AB-B8FA-4B26D492A6AB}"/>
          </ac:spMkLst>
        </pc:spChg>
        <pc:picChg chg="add mod">
          <ac:chgData name="Ofer Zadikario" userId="f36b4b4543f14e71" providerId="LiveId" clId="{855300BF-6F72-4550-B665-9C76B55843FC}" dt="2020-08-12T15:10:51.559" v="181" actId="1035"/>
          <ac:picMkLst>
            <pc:docMk/>
            <pc:sldMk cId="740251951" sldId="1951"/>
            <ac:picMk id="6" creationId="{B5E64A9C-8A02-4C64-907C-D503B56773E4}"/>
          </ac:picMkLst>
        </pc:picChg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165780414" sldId="1952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672175715" sldId="1953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557348356" sldId="1954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2080903524" sldId="1955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590753289" sldId="1956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345258554" sldId="1957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034860970" sldId="1958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401382756" sldId="1959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98625629" sldId="1960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384333643" sldId="1961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412931416" sldId="1962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468426400" sldId="1963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992557239" sldId="1964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752971190" sldId="1965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216390747" sldId="1966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2701256735" sldId="1967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523454618" sldId="1968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908680033" sldId="1969"/>
        </pc:sldMkLst>
      </pc:sldChg>
      <pc:sldChg chg="modSp add mod">
        <pc:chgData name="Ofer Zadikario" userId="f36b4b4543f14e71" providerId="LiveId" clId="{855300BF-6F72-4550-B665-9C76B55843FC}" dt="2020-08-12T16:13:19.168" v="2008" actId="1035"/>
        <pc:sldMkLst>
          <pc:docMk/>
          <pc:sldMk cId="580161270" sldId="1970"/>
        </pc:sldMkLst>
        <pc:spChg chg="mod">
          <ac:chgData name="Ofer Zadikario" userId="f36b4b4543f14e71" providerId="LiveId" clId="{855300BF-6F72-4550-B665-9C76B55843FC}" dt="2020-08-12T15:19:09.684" v="729" actId="20577"/>
          <ac:spMkLst>
            <pc:docMk/>
            <pc:sldMk cId="580161270" sldId="1970"/>
            <ac:spMk id="2" creationId="{00000000-0000-0000-0000-000000000000}"/>
          </ac:spMkLst>
        </pc:spChg>
        <pc:spChg chg="mod">
          <ac:chgData name="Ofer Zadikario" userId="f36b4b4543f14e71" providerId="LiveId" clId="{855300BF-6F72-4550-B665-9C76B55843FC}" dt="2020-08-12T16:13:19.168" v="2008" actId="1035"/>
          <ac:spMkLst>
            <pc:docMk/>
            <pc:sldMk cId="580161270" sldId="1970"/>
            <ac:spMk id="7" creationId="{370E65CB-FA93-402F-AD8F-10D4E465591F}"/>
          </ac:spMkLst>
        </pc:spChg>
        <pc:spChg chg="mod">
          <ac:chgData name="Ofer Zadikario" userId="f36b4b4543f14e71" providerId="LiveId" clId="{855300BF-6F72-4550-B665-9C76B55843FC}" dt="2020-08-12T15:21:08.149" v="946" actId="1076"/>
          <ac:spMkLst>
            <pc:docMk/>
            <pc:sldMk cId="580161270" sldId="1970"/>
            <ac:spMk id="14" creationId="{00000000-0000-0000-0000-000000000000}"/>
          </ac:spMkLst>
        </pc:spChg>
        <pc:picChg chg="mod">
          <ac:chgData name="Ofer Zadikario" userId="f36b4b4543f14e71" providerId="LiveId" clId="{855300BF-6F72-4550-B665-9C76B55843FC}" dt="2020-08-12T16:13:19.168" v="2008" actId="1035"/>
          <ac:picMkLst>
            <pc:docMk/>
            <pc:sldMk cId="580161270" sldId="1970"/>
            <ac:picMk id="6" creationId="{B5E64A9C-8A02-4C64-907C-D503B56773E4}"/>
          </ac:picMkLst>
        </pc:picChg>
      </pc:sldChg>
      <pc:sldChg chg="addSp delSp modSp add mod">
        <pc:chgData name="Ofer Zadikario" userId="f36b4b4543f14e71" providerId="LiveId" clId="{855300BF-6F72-4550-B665-9C76B55843FC}" dt="2020-08-12T15:54:19.772" v="1565" actId="1035"/>
        <pc:sldMkLst>
          <pc:docMk/>
          <pc:sldMk cId="3703443423" sldId="1971"/>
        </pc:sldMkLst>
        <pc:spChg chg="mod">
          <ac:chgData name="Ofer Zadikario" userId="f36b4b4543f14e71" providerId="LiveId" clId="{855300BF-6F72-4550-B665-9C76B55843FC}" dt="2020-08-12T15:54:19.772" v="1565" actId="1035"/>
          <ac:spMkLst>
            <pc:docMk/>
            <pc:sldMk cId="3703443423" sldId="1971"/>
            <ac:spMk id="2" creationId="{00000000-0000-0000-0000-000000000000}"/>
          </ac:spMkLst>
        </pc:spChg>
        <pc:spChg chg="add 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3" creationId="{46C88687-1C94-479F-8A9A-683E7E9082EF}"/>
          </ac:spMkLst>
        </pc:spChg>
        <pc:spChg chg="add 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4" creationId="{E52BFA08-3BBF-42D6-A45A-54009DE8B8F6}"/>
          </ac:spMkLst>
        </pc:spChg>
        <pc:spChg chg="add 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5" creationId="{FC084619-42BC-4202-968A-B272A1C4DED8}"/>
          </ac:spMkLst>
        </pc:spChg>
        <pc:spChg chg="del">
          <ac:chgData name="Ofer Zadikario" userId="f36b4b4543f14e71" providerId="LiveId" clId="{855300BF-6F72-4550-B665-9C76B55843FC}" dt="2020-08-12T15:38:45.135" v="971" actId="478"/>
          <ac:spMkLst>
            <pc:docMk/>
            <pc:sldMk cId="3703443423" sldId="1971"/>
            <ac:spMk id="7" creationId="{370E65CB-FA93-402F-AD8F-10D4E465591F}"/>
          </ac:spMkLst>
        </pc:spChg>
        <pc:spChg chg="add 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10" creationId="{E326E2BF-42B7-4DE1-9372-D2C3C9B4C6C2}"/>
          </ac:spMkLst>
        </pc:spChg>
        <pc:spChg chg="add mod">
          <ac:chgData name="Ofer Zadikario" userId="f36b4b4543f14e71" providerId="LiveId" clId="{855300BF-6F72-4550-B665-9C76B55843FC}" dt="2020-08-12T15:54:06.421" v="1546" actId="20577"/>
          <ac:spMkLst>
            <pc:docMk/>
            <pc:sldMk cId="3703443423" sldId="1971"/>
            <ac:spMk id="12" creationId="{59551144-6929-40B1-95B8-3B4405BE3E1F}"/>
          </ac:spMkLst>
        </pc:spChg>
        <pc:spChg chg="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14" creationId="{00000000-0000-0000-0000-000000000000}"/>
          </ac:spMkLst>
        </pc:spChg>
        <pc:picChg chg="del">
          <ac:chgData name="Ofer Zadikario" userId="f36b4b4543f14e71" providerId="LiveId" clId="{855300BF-6F72-4550-B665-9C76B55843FC}" dt="2020-08-12T15:38:41.420" v="970" actId="478"/>
          <ac:picMkLst>
            <pc:docMk/>
            <pc:sldMk cId="3703443423" sldId="1971"/>
            <ac:picMk id="6" creationId="{B5E64A9C-8A02-4C64-907C-D503B56773E4}"/>
          </ac:picMkLst>
        </pc:picChg>
        <pc:picChg chg="add mod">
          <ac:chgData name="Ofer Zadikario" userId="f36b4b4543f14e71" providerId="LiveId" clId="{855300BF-6F72-4550-B665-9C76B55843FC}" dt="2020-08-12T15:53:55.773" v="1536" actId="1076"/>
          <ac:picMkLst>
            <pc:docMk/>
            <pc:sldMk cId="3703443423" sldId="1971"/>
            <ac:picMk id="15" creationId="{F5C3D5EA-C41C-4822-A170-26C29D7318D3}"/>
          </ac:picMkLst>
        </pc:picChg>
      </pc:sldChg>
      <pc:sldChg chg="addSp delSp modSp add mod">
        <pc:chgData name="Ofer Zadikario" userId="f36b4b4543f14e71" providerId="LiveId" clId="{855300BF-6F72-4550-B665-9C76B55843FC}" dt="2020-08-12T16:06:45.644" v="1723" actId="20577"/>
        <pc:sldMkLst>
          <pc:docMk/>
          <pc:sldMk cId="1795222773" sldId="1972"/>
        </pc:sldMkLst>
        <pc:spChg chg="mod">
          <ac:chgData name="Ofer Zadikario" userId="f36b4b4543f14e71" providerId="LiveId" clId="{855300BF-6F72-4550-B665-9C76B55843FC}" dt="2020-08-12T16:03:22.164" v="1577" actId="1076"/>
          <ac:spMkLst>
            <pc:docMk/>
            <pc:sldMk cId="1795222773" sldId="1972"/>
            <ac:spMk id="2" creationId="{00000000-0000-0000-0000-000000000000}"/>
          </ac:spMkLst>
        </pc:spChg>
        <pc:spChg chg="del">
          <ac:chgData name="Ofer Zadikario" userId="f36b4b4543f14e71" providerId="LiveId" clId="{855300BF-6F72-4550-B665-9C76B55843FC}" dt="2020-08-12T16:03:29.234" v="1578" actId="478"/>
          <ac:spMkLst>
            <pc:docMk/>
            <pc:sldMk cId="1795222773" sldId="1972"/>
            <ac:spMk id="3" creationId="{46C88687-1C94-479F-8A9A-683E7E9082EF}"/>
          </ac:spMkLst>
        </pc:spChg>
        <pc:spChg chg="del">
          <ac:chgData name="Ofer Zadikario" userId="f36b4b4543f14e71" providerId="LiveId" clId="{855300BF-6F72-4550-B665-9C76B55843FC}" dt="2020-08-12T16:03:29.234" v="1578" actId="478"/>
          <ac:spMkLst>
            <pc:docMk/>
            <pc:sldMk cId="1795222773" sldId="1972"/>
            <ac:spMk id="4" creationId="{E52BFA08-3BBF-42D6-A45A-54009DE8B8F6}"/>
          </ac:spMkLst>
        </pc:spChg>
        <pc:spChg chg="del">
          <ac:chgData name="Ofer Zadikario" userId="f36b4b4543f14e71" providerId="LiveId" clId="{855300BF-6F72-4550-B665-9C76B55843FC}" dt="2020-08-12T16:03:29.234" v="1578" actId="478"/>
          <ac:spMkLst>
            <pc:docMk/>
            <pc:sldMk cId="1795222773" sldId="1972"/>
            <ac:spMk id="5" creationId="{FC084619-42BC-4202-968A-B272A1C4DED8}"/>
          </ac:spMkLst>
        </pc:spChg>
        <pc:spChg chg="del">
          <ac:chgData name="Ofer Zadikario" userId="f36b4b4543f14e71" providerId="LiveId" clId="{855300BF-6F72-4550-B665-9C76B55843FC}" dt="2020-08-12T16:03:29.234" v="1578" actId="478"/>
          <ac:spMkLst>
            <pc:docMk/>
            <pc:sldMk cId="1795222773" sldId="1972"/>
            <ac:spMk id="10" creationId="{E326E2BF-42B7-4DE1-9372-D2C3C9B4C6C2}"/>
          </ac:spMkLst>
        </pc:spChg>
        <pc:spChg chg="mod">
          <ac:chgData name="Ofer Zadikario" userId="f36b4b4543f14e71" providerId="LiveId" clId="{855300BF-6F72-4550-B665-9C76B55843FC}" dt="2020-08-12T16:06:45.644" v="1723" actId="20577"/>
          <ac:spMkLst>
            <pc:docMk/>
            <pc:sldMk cId="1795222773" sldId="1972"/>
            <ac:spMk id="12" creationId="{59551144-6929-40B1-95B8-3B4405BE3E1F}"/>
          </ac:spMkLst>
        </pc:spChg>
        <pc:spChg chg="del">
          <ac:chgData name="Ofer Zadikario" userId="f36b4b4543f14e71" providerId="LiveId" clId="{855300BF-6F72-4550-B665-9C76B55843FC}" dt="2020-08-12T16:03:19.446" v="1575" actId="478"/>
          <ac:spMkLst>
            <pc:docMk/>
            <pc:sldMk cId="1795222773" sldId="1972"/>
            <ac:spMk id="14" creationId="{00000000-0000-0000-0000-000000000000}"/>
          </ac:spMkLst>
        </pc:spChg>
        <pc:picChg chg="add mod">
          <ac:chgData name="Ofer Zadikario" userId="f36b4b4543f14e71" providerId="LiveId" clId="{855300BF-6F72-4550-B665-9C76B55843FC}" dt="2020-08-12T16:04:09.062" v="1640" actId="1076"/>
          <ac:picMkLst>
            <pc:docMk/>
            <pc:sldMk cId="1795222773" sldId="1972"/>
            <ac:picMk id="6" creationId="{AB3D8FAB-3630-46FD-B658-F71A21B8BC2C}"/>
          </ac:picMkLst>
        </pc:picChg>
        <pc:picChg chg="del">
          <ac:chgData name="Ofer Zadikario" userId="f36b4b4543f14e71" providerId="LiveId" clId="{855300BF-6F72-4550-B665-9C76B55843FC}" dt="2020-08-12T16:03:34.964" v="1580" actId="478"/>
          <ac:picMkLst>
            <pc:docMk/>
            <pc:sldMk cId="1795222773" sldId="1972"/>
            <ac:picMk id="15" creationId="{F5C3D5EA-C41C-4822-A170-26C29D7318D3}"/>
          </ac:picMkLst>
        </pc:picChg>
      </pc:sldChg>
      <pc:sldChg chg="addSp delSp modSp add mod">
        <pc:chgData name="Ofer Zadikario" userId="f36b4b4543f14e71" providerId="LiveId" clId="{855300BF-6F72-4550-B665-9C76B55843FC}" dt="2020-08-12T16:09:49.436" v="1805" actId="20577"/>
        <pc:sldMkLst>
          <pc:docMk/>
          <pc:sldMk cId="2579778010" sldId="1973"/>
        </pc:sldMkLst>
        <pc:spChg chg="mod">
          <ac:chgData name="Ofer Zadikario" userId="f36b4b4543f14e71" providerId="LiveId" clId="{855300BF-6F72-4550-B665-9C76B55843FC}" dt="2020-08-12T16:07:37.062" v="1731" actId="20577"/>
          <ac:spMkLst>
            <pc:docMk/>
            <pc:sldMk cId="2579778010" sldId="1973"/>
            <ac:spMk id="2" creationId="{00000000-0000-0000-0000-000000000000}"/>
          </ac:spMkLst>
        </pc:spChg>
        <pc:spChg chg="mod">
          <ac:chgData name="Ofer Zadikario" userId="f36b4b4543f14e71" providerId="LiveId" clId="{855300BF-6F72-4550-B665-9C76B55843FC}" dt="2020-08-12T16:09:49.436" v="1805" actId="20577"/>
          <ac:spMkLst>
            <pc:docMk/>
            <pc:sldMk cId="2579778010" sldId="1973"/>
            <ac:spMk id="12" creationId="{59551144-6929-40B1-95B8-3B4405BE3E1F}"/>
          </ac:spMkLst>
        </pc:spChg>
        <pc:picChg chg="del">
          <ac:chgData name="Ofer Zadikario" userId="f36b4b4543f14e71" providerId="LiveId" clId="{855300BF-6F72-4550-B665-9C76B55843FC}" dt="2020-08-12T16:07:39.968" v="1732" actId="478"/>
          <ac:picMkLst>
            <pc:docMk/>
            <pc:sldMk cId="2579778010" sldId="1973"/>
            <ac:picMk id="6" creationId="{AB3D8FAB-3630-46FD-B658-F71A21B8BC2C}"/>
          </ac:picMkLst>
        </pc:picChg>
        <pc:picChg chg="add mod">
          <ac:chgData name="Ofer Zadikario" userId="f36b4b4543f14e71" providerId="LiveId" clId="{855300BF-6F72-4550-B665-9C76B55843FC}" dt="2020-08-12T16:09:23.934" v="1781" actId="1037"/>
          <ac:picMkLst>
            <pc:docMk/>
            <pc:sldMk cId="2579778010" sldId="1973"/>
            <ac:picMk id="1026" creationId="{B5A7E049-0EF9-49DB-88C9-B1392DDB32D5}"/>
          </ac:picMkLst>
        </pc:picChg>
      </pc:sldChg>
      <pc:sldChg chg="addSp delSp modSp add mod">
        <pc:chgData name="Ofer Zadikario" userId="f36b4b4543f14e71" providerId="LiveId" clId="{855300BF-6F72-4550-B665-9C76B55843FC}" dt="2020-08-12T16:17:09.225" v="2381" actId="1036"/>
        <pc:sldMkLst>
          <pc:docMk/>
          <pc:sldMk cId="1116719099" sldId="1974"/>
        </pc:sldMkLst>
        <pc:spChg chg="mod">
          <ac:chgData name="Ofer Zadikario" userId="f36b4b4543f14e71" providerId="LiveId" clId="{855300BF-6F72-4550-B665-9C76B55843FC}" dt="2020-08-12T16:11:32.515" v="1828" actId="20577"/>
          <ac:spMkLst>
            <pc:docMk/>
            <pc:sldMk cId="1116719099" sldId="1974"/>
            <ac:spMk id="2" creationId="{00000000-0000-0000-0000-000000000000}"/>
          </ac:spMkLst>
        </pc:spChg>
        <pc:spChg chg="add mod">
          <ac:chgData name="Ofer Zadikario" userId="f36b4b4543f14e71" providerId="LiveId" clId="{855300BF-6F72-4550-B665-9C76B55843FC}" dt="2020-08-12T16:17:09.225" v="2381" actId="1036"/>
          <ac:spMkLst>
            <pc:docMk/>
            <pc:sldMk cId="1116719099" sldId="1974"/>
            <ac:spMk id="6" creationId="{9F8F5040-FC26-47C1-96A1-D946AB96A4B1}"/>
          </ac:spMkLst>
        </pc:spChg>
        <pc:spChg chg="add del mod">
          <ac:chgData name="Ofer Zadikario" userId="f36b4b4543f14e71" providerId="LiveId" clId="{855300BF-6F72-4550-B665-9C76B55843FC}" dt="2020-08-12T16:17:00.824" v="2327" actId="478"/>
          <ac:spMkLst>
            <pc:docMk/>
            <pc:sldMk cId="1116719099" sldId="1974"/>
            <ac:spMk id="8" creationId="{F3EC1154-C71F-4458-8222-55F41AE8726C}"/>
          </ac:spMkLst>
        </pc:spChg>
        <pc:spChg chg="add mod">
          <ac:chgData name="Ofer Zadikario" userId="f36b4b4543f14e71" providerId="LiveId" clId="{855300BF-6F72-4550-B665-9C76B55843FC}" dt="2020-08-12T16:17:09.225" v="2381" actId="1036"/>
          <ac:spMkLst>
            <pc:docMk/>
            <pc:sldMk cId="1116719099" sldId="1974"/>
            <ac:spMk id="10" creationId="{084AB9F8-C1CB-473C-BFF3-CE5BE053A778}"/>
          </ac:spMkLst>
        </pc:spChg>
        <pc:spChg chg="mod">
          <ac:chgData name="Ofer Zadikario" userId="f36b4b4543f14e71" providerId="LiveId" clId="{855300BF-6F72-4550-B665-9C76B55843FC}" dt="2020-08-12T16:12:05.347" v="1907" actId="20577"/>
          <ac:spMkLst>
            <pc:docMk/>
            <pc:sldMk cId="1116719099" sldId="1974"/>
            <ac:spMk id="12" creationId="{59551144-6929-40B1-95B8-3B4405BE3E1F}"/>
          </ac:spMkLst>
        </pc:spChg>
        <pc:picChg chg="add del mod">
          <ac:chgData name="Ofer Zadikario" userId="f36b4b4543f14e71" providerId="LiveId" clId="{855300BF-6F72-4550-B665-9C76B55843FC}" dt="2020-08-12T16:17:00.824" v="2327" actId="478"/>
          <ac:picMkLst>
            <pc:docMk/>
            <pc:sldMk cId="1116719099" sldId="1974"/>
            <ac:picMk id="3" creationId="{CD854910-9D44-4814-ABEF-03CE9ECB97F1}"/>
          </ac:picMkLst>
        </pc:picChg>
        <pc:picChg chg="add mod">
          <ac:chgData name="Ofer Zadikario" userId="f36b4b4543f14e71" providerId="LiveId" clId="{855300BF-6F72-4550-B665-9C76B55843FC}" dt="2020-08-12T16:17:09.225" v="2381" actId="1036"/>
          <ac:picMkLst>
            <pc:docMk/>
            <pc:sldMk cId="1116719099" sldId="1974"/>
            <ac:picMk id="4" creationId="{F601CEEC-C0ED-405B-A4B5-CCA49BAA560B}"/>
          </ac:picMkLst>
        </pc:picChg>
        <pc:picChg chg="del">
          <ac:chgData name="Ofer Zadikario" userId="f36b4b4543f14e71" providerId="LiveId" clId="{855300BF-6F72-4550-B665-9C76B55843FC}" dt="2020-08-12T16:11:36.547" v="1829" actId="478"/>
          <ac:picMkLst>
            <pc:docMk/>
            <pc:sldMk cId="1116719099" sldId="1974"/>
            <ac:picMk id="1026" creationId="{B5A7E049-0EF9-49DB-88C9-B1392DDB32D5}"/>
          </ac:picMkLst>
        </pc:picChg>
        <pc:cxnChg chg="add mod">
          <ac:chgData name="Ofer Zadikario" userId="f36b4b4543f14e71" providerId="LiveId" clId="{855300BF-6F72-4550-B665-9C76B55843FC}" dt="2020-08-12T16:17:09.225" v="2381" actId="1036"/>
          <ac:cxnSpMkLst>
            <pc:docMk/>
            <pc:sldMk cId="1116719099" sldId="1974"/>
            <ac:cxnSpMk id="15" creationId="{532E359C-CEF6-4A2A-9686-D16B46265D9B}"/>
          </ac:cxnSpMkLst>
        </pc:cxnChg>
        <pc:cxnChg chg="add mod">
          <ac:chgData name="Ofer Zadikario" userId="f36b4b4543f14e71" providerId="LiveId" clId="{855300BF-6F72-4550-B665-9C76B55843FC}" dt="2020-08-12T16:17:09.225" v="2381" actId="1036"/>
          <ac:cxnSpMkLst>
            <pc:docMk/>
            <pc:sldMk cId="1116719099" sldId="1974"/>
            <ac:cxnSpMk id="17" creationId="{B6A8B3CC-CE70-41F6-8C94-0CF73655202A}"/>
          </ac:cxnSpMkLst>
        </pc:cxnChg>
      </pc:sldChg>
      <pc:sldChg chg="delSp modSp add mod">
        <pc:chgData name="Ofer Zadikario" userId="f36b4b4543f14e71" providerId="LiveId" clId="{855300BF-6F72-4550-B665-9C76B55843FC}" dt="2020-08-12T16:20:44.545" v="2480" actId="20577"/>
        <pc:sldMkLst>
          <pc:docMk/>
          <pc:sldMk cId="2973147236" sldId="1975"/>
        </pc:sldMkLst>
        <pc:spChg chg="mod">
          <ac:chgData name="Ofer Zadikario" userId="f36b4b4543f14e71" providerId="LiveId" clId="{855300BF-6F72-4550-B665-9C76B55843FC}" dt="2020-08-12T16:17:41.605" v="2387" actId="20577"/>
          <ac:spMkLst>
            <pc:docMk/>
            <pc:sldMk cId="2973147236" sldId="1975"/>
            <ac:spMk id="2" creationId="{00000000-0000-0000-0000-000000000000}"/>
          </ac:spMkLst>
        </pc:spChg>
        <pc:spChg chg="del">
          <ac:chgData name="Ofer Zadikario" userId="f36b4b4543f14e71" providerId="LiveId" clId="{855300BF-6F72-4550-B665-9C76B55843FC}" dt="2020-08-12T16:17:48.337" v="2388" actId="478"/>
          <ac:spMkLst>
            <pc:docMk/>
            <pc:sldMk cId="2973147236" sldId="1975"/>
            <ac:spMk id="6" creationId="{9F8F5040-FC26-47C1-96A1-D946AB96A4B1}"/>
          </ac:spMkLst>
        </pc:spChg>
        <pc:spChg chg="del">
          <ac:chgData name="Ofer Zadikario" userId="f36b4b4543f14e71" providerId="LiveId" clId="{855300BF-6F72-4550-B665-9C76B55843FC}" dt="2020-08-12T16:17:48.337" v="2388" actId="478"/>
          <ac:spMkLst>
            <pc:docMk/>
            <pc:sldMk cId="2973147236" sldId="1975"/>
            <ac:spMk id="10" creationId="{084AB9F8-C1CB-473C-BFF3-CE5BE053A778}"/>
          </ac:spMkLst>
        </pc:spChg>
        <pc:spChg chg="mod">
          <ac:chgData name="Ofer Zadikario" userId="f36b4b4543f14e71" providerId="LiveId" clId="{855300BF-6F72-4550-B665-9C76B55843FC}" dt="2020-08-12T16:20:44.545" v="2480" actId="20577"/>
          <ac:spMkLst>
            <pc:docMk/>
            <pc:sldMk cId="2973147236" sldId="1975"/>
            <ac:spMk id="12" creationId="{59551144-6929-40B1-95B8-3B4405BE3E1F}"/>
          </ac:spMkLst>
        </pc:spChg>
        <pc:picChg chg="del">
          <ac:chgData name="Ofer Zadikario" userId="f36b4b4543f14e71" providerId="LiveId" clId="{855300BF-6F72-4550-B665-9C76B55843FC}" dt="2020-08-12T16:17:48.337" v="2388" actId="478"/>
          <ac:picMkLst>
            <pc:docMk/>
            <pc:sldMk cId="2973147236" sldId="1975"/>
            <ac:picMk id="4" creationId="{F601CEEC-C0ED-405B-A4B5-CCA49BAA560B}"/>
          </ac:picMkLst>
        </pc:picChg>
        <pc:cxnChg chg="del">
          <ac:chgData name="Ofer Zadikario" userId="f36b4b4543f14e71" providerId="LiveId" clId="{855300BF-6F72-4550-B665-9C76B55843FC}" dt="2020-08-12T16:17:48.337" v="2388" actId="478"/>
          <ac:cxnSpMkLst>
            <pc:docMk/>
            <pc:sldMk cId="2973147236" sldId="1975"/>
            <ac:cxnSpMk id="15" creationId="{532E359C-CEF6-4A2A-9686-D16B46265D9B}"/>
          </ac:cxnSpMkLst>
        </pc:cxnChg>
        <pc:cxnChg chg="del">
          <ac:chgData name="Ofer Zadikario" userId="f36b4b4543f14e71" providerId="LiveId" clId="{855300BF-6F72-4550-B665-9C76B55843FC}" dt="2020-08-12T16:17:48.337" v="2388" actId="478"/>
          <ac:cxnSpMkLst>
            <pc:docMk/>
            <pc:sldMk cId="2973147236" sldId="1975"/>
            <ac:cxnSpMk id="17" creationId="{B6A8B3CC-CE70-41F6-8C94-0CF73655202A}"/>
          </ac:cxnSpMkLst>
        </pc:cxnChg>
      </pc:sldChg>
    </pc:docChg>
  </pc:docChgLst>
  <pc:docChgLst>
    <pc:chgData name="Ofer Zadikario" userId="f36b4b4543f14e71" providerId="LiveId" clId="{94598D5B-52A8-43C6-A33F-1BD4AF3E734C}"/>
    <pc:docChg chg="undo custSel addSld delSld modSld modSection">
      <pc:chgData name="Ofer Zadikario" userId="f36b4b4543f14e71" providerId="LiveId" clId="{94598D5B-52A8-43C6-A33F-1BD4AF3E734C}" dt="2020-07-04T10:18:21.863" v="1855" actId="47"/>
      <pc:docMkLst>
        <pc:docMk/>
      </pc:docMkLst>
      <pc:sldChg chg="del">
        <pc:chgData name="Ofer Zadikario" userId="f36b4b4543f14e71" providerId="LiveId" clId="{94598D5B-52A8-43C6-A33F-1BD4AF3E734C}" dt="2020-07-03T10:30:36.674" v="44" actId="2696"/>
        <pc:sldMkLst>
          <pc:docMk/>
          <pc:sldMk cId="866261365" sldId="256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477504486" sldId="257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869674650" sldId="260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2859071109" sldId="261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1725036062" sldId="262"/>
        </pc:sldMkLst>
      </pc:sldChg>
      <pc:sldChg chg="addSp delSp modSp mod">
        <pc:chgData name="Ofer Zadikario" userId="f36b4b4543f14e71" providerId="LiveId" clId="{94598D5B-52A8-43C6-A33F-1BD4AF3E734C}" dt="2020-07-03T10:42:03.445" v="612" actId="20577"/>
        <pc:sldMkLst>
          <pc:docMk/>
          <pc:sldMk cId="3286944901" sldId="1555"/>
        </pc:sldMkLst>
        <pc:spChg chg="mod">
          <ac:chgData name="Ofer Zadikario" userId="f36b4b4543f14e71" providerId="LiveId" clId="{94598D5B-52A8-43C6-A33F-1BD4AF3E734C}" dt="2020-07-03T10:31:45.183" v="110" actId="20577"/>
          <ac:spMkLst>
            <pc:docMk/>
            <pc:sldMk cId="3286944901" sldId="1555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42:03.445" v="612" actId="20577"/>
          <ac:spMkLst>
            <pc:docMk/>
            <pc:sldMk cId="3286944901" sldId="1555"/>
            <ac:spMk id="14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2:09.500" v="114" actId="478"/>
          <ac:spMkLst>
            <pc:docMk/>
            <pc:sldMk cId="3286944901" sldId="1555"/>
            <ac:spMk id="20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28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30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35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39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47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48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49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52" creationId="{00000000-0000-0000-0000-000000000000}"/>
          </ac:spMkLst>
        </pc:spChg>
        <pc:spChg chg="del mod">
          <ac:chgData name="Ofer Zadikario" userId="f36b4b4543f14e71" providerId="LiveId" clId="{94598D5B-52A8-43C6-A33F-1BD4AF3E734C}" dt="2020-07-03T10:37:12.021" v="496" actId="478"/>
          <ac:spMkLst>
            <pc:docMk/>
            <pc:sldMk cId="3286944901" sldId="1555"/>
            <ac:spMk id="54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32:43.026" v="194" actId="1036"/>
          <ac:spMkLst>
            <pc:docMk/>
            <pc:sldMk cId="3286944901" sldId="1555"/>
            <ac:spMk id="57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32:43.026" v="194" actId="1036"/>
          <ac:spMkLst>
            <pc:docMk/>
            <pc:sldMk cId="3286944901" sldId="1555"/>
            <ac:spMk id="60" creationId="{00000000-0000-0000-0000-000000000000}"/>
          </ac:spMkLst>
        </pc:spChg>
        <pc:grpChg chg="del mod">
          <ac:chgData name="Ofer Zadikario" userId="f36b4b4543f14e71" providerId="LiveId" clId="{94598D5B-52A8-43C6-A33F-1BD4AF3E734C}" dt="2020-07-03T10:37:12.021" v="496" actId="478"/>
          <ac:grpSpMkLst>
            <pc:docMk/>
            <pc:sldMk cId="3286944901" sldId="1555"/>
            <ac:grpSpMk id="56" creationId="{00000000-0000-0000-0000-000000000000}"/>
          </ac:grpSpMkLst>
        </pc:grpChg>
        <pc:grpChg chg="add del mod">
          <ac:chgData name="Ofer Zadikario" userId="f36b4b4543f14e71" providerId="LiveId" clId="{94598D5B-52A8-43C6-A33F-1BD4AF3E734C}" dt="2020-07-03T10:37:12.021" v="496" actId="478"/>
          <ac:grpSpMkLst>
            <pc:docMk/>
            <pc:sldMk cId="3286944901" sldId="1555"/>
            <ac:grpSpMk id="59" creationId="{00000000-0000-0000-0000-000000000000}"/>
          </ac:grpSpMkLst>
        </pc:grpChg>
        <pc:picChg chg="add mod">
          <ac:chgData name="Ofer Zadikario" userId="f36b4b4543f14e71" providerId="LiveId" clId="{94598D5B-52A8-43C6-A33F-1BD4AF3E734C}" dt="2020-07-03T10:40:55.030" v="575" actId="1076"/>
          <ac:picMkLst>
            <pc:docMk/>
            <pc:sldMk cId="3286944901" sldId="1555"/>
            <ac:picMk id="3" creationId="{873959BD-32F7-4006-9B02-A409B0192A57}"/>
          </ac:picMkLst>
        </pc:picChg>
        <pc:picChg chg="del mod">
          <ac:chgData name="Ofer Zadikario" userId="f36b4b4543f14e71" providerId="LiveId" clId="{94598D5B-52A8-43C6-A33F-1BD4AF3E734C}" dt="2020-07-03T10:37:12.021" v="496" actId="478"/>
          <ac:picMkLst>
            <pc:docMk/>
            <pc:sldMk cId="3286944901" sldId="1555"/>
            <ac:picMk id="22" creationId="{00000000-0000-0000-0000-000000000000}"/>
          </ac:picMkLst>
        </pc:picChg>
        <pc:picChg chg="mod">
          <ac:chgData name="Ofer Zadikario" userId="f36b4b4543f14e71" providerId="LiveId" clId="{94598D5B-52A8-43C6-A33F-1BD4AF3E734C}" dt="2020-07-03T10:32:43.026" v="194" actId="1036"/>
          <ac:picMkLst>
            <pc:docMk/>
            <pc:sldMk cId="3286944901" sldId="1555"/>
            <ac:picMk id="58" creationId="{00000000-0000-0000-0000-000000000000}"/>
          </ac:picMkLst>
        </pc:picChg>
        <pc:picChg chg="mod">
          <ac:chgData name="Ofer Zadikario" userId="f36b4b4543f14e71" providerId="LiveId" clId="{94598D5B-52A8-43C6-A33F-1BD4AF3E734C}" dt="2020-07-03T10:32:43.026" v="194" actId="1036"/>
          <ac:picMkLst>
            <pc:docMk/>
            <pc:sldMk cId="3286944901" sldId="1555"/>
            <ac:picMk id="61" creationId="{00000000-0000-0000-0000-000000000000}"/>
          </ac:picMkLst>
        </pc:picChg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578931374" sldId="1566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137712924" sldId="1571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54193021" sldId="1575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136116564" sldId="1934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2987184589" sldId="1941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46288692" sldId="1943"/>
        </pc:sldMkLst>
      </pc:sldChg>
      <pc:sldChg chg="addSp delSp modSp mod">
        <pc:chgData name="Ofer Zadikario" userId="f36b4b4543f14e71" providerId="LiveId" clId="{94598D5B-52A8-43C6-A33F-1BD4AF3E734C}" dt="2020-07-03T10:29:53.183" v="43" actId="1076"/>
        <pc:sldMkLst>
          <pc:docMk/>
          <pc:sldMk cId="377166578" sldId="1945"/>
        </pc:sldMkLst>
        <pc:spChg chg="mod">
          <ac:chgData name="Ofer Zadikario" userId="f36b4b4543f14e71" providerId="LiveId" clId="{94598D5B-52A8-43C6-A33F-1BD4AF3E734C}" dt="2020-07-03T10:29:12.482" v="11" actId="1076"/>
          <ac:spMkLst>
            <pc:docMk/>
            <pc:sldMk cId="377166578" sldId="1945"/>
            <ac:spMk id="3" creationId="{EAC9D90D-41ED-7A4E-AF05-87821125D59E}"/>
          </ac:spMkLst>
        </pc:spChg>
        <pc:spChg chg="add mod">
          <ac:chgData name="Ofer Zadikario" userId="f36b4b4543f14e71" providerId="LiveId" clId="{94598D5B-52A8-43C6-A33F-1BD4AF3E734C}" dt="2020-07-03T10:29:53.183" v="43" actId="1076"/>
          <ac:spMkLst>
            <pc:docMk/>
            <pc:sldMk cId="377166578" sldId="1945"/>
            <ac:spMk id="5" creationId="{12A9DDC2-32C0-4089-9C42-2D8E189DC490}"/>
          </ac:spMkLst>
        </pc:spChg>
        <pc:picChg chg="del">
          <ac:chgData name="Ofer Zadikario" userId="f36b4b4543f14e71" providerId="LiveId" clId="{94598D5B-52A8-43C6-A33F-1BD4AF3E734C}" dt="2020-07-03T10:28:25.593" v="0" actId="478"/>
          <ac:picMkLst>
            <pc:docMk/>
            <pc:sldMk cId="377166578" sldId="1945"/>
            <ac:picMk id="4" creationId="{D751436B-B246-0341-A64E-2539129D7EE3}"/>
          </ac:picMkLst>
        </pc:picChg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978864329" sldId="1947"/>
        </pc:sldMkLst>
      </pc:sldChg>
      <pc:sldChg chg="addSp delSp modSp add mod">
        <pc:chgData name="Ofer Zadikario" userId="f36b4b4543f14e71" providerId="LiveId" clId="{94598D5B-52A8-43C6-A33F-1BD4AF3E734C}" dt="2020-07-03T10:47:16.401" v="955" actId="14100"/>
        <pc:sldMkLst>
          <pc:docMk/>
          <pc:sldMk cId="3622608159" sldId="1948"/>
        </pc:sldMkLst>
        <pc:spChg chg="mod">
          <ac:chgData name="Ofer Zadikario" userId="f36b4b4543f14e71" providerId="LiveId" clId="{94598D5B-52A8-43C6-A33F-1BD4AF3E734C}" dt="2020-07-03T10:42:52.398" v="641" actId="20577"/>
          <ac:spMkLst>
            <pc:docMk/>
            <pc:sldMk cId="3622608159" sldId="1948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46:03.569" v="947" actId="20577"/>
          <ac:spMkLst>
            <pc:docMk/>
            <pc:sldMk cId="3622608159" sldId="1948"/>
            <ac:spMk id="14" creationId="{00000000-0000-0000-0000-000000000000}"/>
          </ac:spMkLst>
        </pc:spChg>
        <pc:picChg chg="del">
          <ac:chgData name="Ofer Zadikario" userId="f36b4b4543f14e71" providerId="LiveId" clId="{94598D5B-52A8-43C6-A33F-1BD4AF3E734C}" dt="2020-07-03T10:46:06.503" v="948" actId="478"/>
          <ac:picMkLst>
            <pc:docMk/>
            <pc:sldMk cId="3622608159" sldId="1948"/>
            <ac:picMk id="3" creationId="{873959BD-32F7-4006-9B02-A409B0192A57}"/>
          </ac:picMkLst>
        </pc:picChg>
        <pc:picChg chg="add mod">
          <ac:chgData name="Ofer Zadikario" userId="f36b4b4543f14e71" providerId="LiveId" clId="{94598D5B-52A8-43C6-A33F-1BD4AF3E734C}" dt="2020-07-03T10:47:16.401" v="955" actId="14100"/>
          <ac:picMkLst>
            <pc:docMk/>
            <pc:sldMk cId="3622608159" sldId="1948"/>
            <ac:picMk id="4" creationId="{2E6030A6-D887-46B0-9032-56074607354C}"/>
          </ac:picMkLst>
        </pc:picChg>
        <pc:picChg chg="add mod">
          <ac:chgData name="Ofer Zadikario" userId="f36b4b4543f14e71" providerId="LiveId" clId="{94598D5B-52A8-43C6-A33F-1BD4AF3E734C}" dt="2020-07-03T10:47:07.592" v="954" actId="14100"/>
          <ac:picMkLst>
            <pc:docMk/>
            <pc:sldMk cId="3622608159" sldId="1948"/>
            <ac:picMk id="5" creationId="{790DB32D-C441-4A9B-9AD1-410D6EF34E14}"/>
          </ac:picMkLst>
        </pc:picChg>
      </pc:sldChg>
      <pc:sldChg chg="addSp delSp modSp add mod">
        <pc:chgData name="Ofer Zadikario" userId="f36b4b4543f14e71" providerId="LiveId" clId="{94598D5B-52A8-43C6-A33F-1BD4AF3E734C}" dt="2020-07-03T10:52:37.525" v="1267" actId="1076"/>
        <pc:sldMkLst>
          <pc:docMk/>
          <pc:sldMk cId="3290748388" sldId="1949"/>
        </pc:sldMkLst>
        <pc:spChg chg="mod">
          <ac:chgData name="Ofer Zadikario" userId="f36b4b4543f14e71" providerId="LiveId" clId="{94598D5B-52A8-43C6-A33F-1BD4AF3E734C}" dt="2020-07-03T10:47:53.537" v="966" actId="20577"/>
          <ac:spMkLst>
            <pc:docMk/>
            <pc:sldMk cId="3290748388" sldId="1949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52:27.400" v="1265" actId="1076"/>
          <ac:spMkLst>
            <pc:docMk/>
            <pc:sldMk cId="3290748388" sldId="1949"/>
            <ac:spMk id="14" creationId="{00000000-0000-0000-0000-000000000000}"/>
          </ac:spMkLst>
        </pc:spChg>
        <pc:picChg chg="add mod">
          <ac:chgData name="Ofer Zadikario" userId="f36b4b4543f14e71" providerId="LiveId" clId="{94598D5B-52A8-43C6-A33F-1BD4AF3E734C}" dt="2020-07-03T10:52:37.525" v="1267" actId="1076"/>
          <ac:picMkLst>
            <pc:docMk/>
            <pc:sldMk cId="3290748388" sldId="1949"/>
            <ac:picMk id="3" creationId="{1ED3B5E1-9F98-4681-BBFE-39FDBAE3022C}"/>
          </ac:picMkLst>
        </pc:picChg>
        <pc:picChg chg="del">
          <ac:chgData name="Ofer Zadikario" userId="f36b4b4543f14e71" providerId="LiveId" clId="{94598D5B-52A8-43C6-A33F-1BD4AF3E734C}" dt="2020-07-03T10:49:49.322" v="1128" actId="478"/>
          <ac:picMkLst>
            <pc:docMk/>
            <pc:sldMk cId="3290748388" sldId="1949"/>
            <ac:picMk id="4" creationId="{2E6030A6-D887-46B0-9032-56074607354C}"/>
          </ac:picMkLst>
        </pc:picChg>
        <pc:picChg chg="del">
          <ac:chgData name="Ofer Zadikario" userId="f36b4b4543f14e71" providerId="LiveId" clId="{94598D5B-52A8-43C6-A33F-1BD4AF3E734C}" dt="2020-07-03T10:49:47.223" v="1127" actId="478"/>
          <ac:picMkLst>
            <pc:docMk/>
            <pc:sldMk cId="3290748388" sldId="1949"/>
            <ac:picMk id="5" creationId="{790DB32D-C441-4A9B-9AD1-410D6EF34E14}"/>
          </ac:picMkLst>
        </pc:picChg>
      </pc:sldChg>
      <pc:sldChg chg="addSp delSp modSp add mod">
        <pc:chgData name="Ofer Zadikario" userId="f36b4b4543f14e71" providerId="LiveId" clId="{94598D5B-52A8-43C6-A33F-1BD4AF3E734C}" dt="2020-07-04T09:56:25.233" v="1713" actId="14100"/>
        <pc:sldMkLst>
          <pc:docMk/>
          <pc:sldMk cId="1111177144" sldId="1950"/>
        </pc:sldMkLst>
        <pc:spChg chg="mod">
          <ac:chgData name="Ofer Zadikario" userId="f36b4b4543f14e71" providerId="LiveId" clId="{94598D5B-52A8-43C6-A33F-1BD4AF3E734C}" dt="2020-07-04T09:54:59.043" v="1667" actId="20577"/>
          <ac:spMkLst>
            <pc:docMk/>
            <pc:sldMk cId="1111177144" sldId="1950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4T09:55:33.413" v="1677" actId="20577"/>
          <ac:spMkLst>
            <pc:docMk/>
            <pc:sldMk cId="1111177144" sldId="1950"/>
            <ac:spMk id="14" creationId="{00000000-0000-0000-0000-000000000000}"/>
          </ac:spMkLst>
        </pc:spChg>
        <pc:picChg chg="del">
          <ac:chgData name="Ofer Zadikario" userId="f36b4b4543f14e71" providerId="LiveId" clId="{94598D5B-52A8-43C6-A33F-1BD4AF3E734C}" dt="2020-07-03T10:56:16.009" v="1563" actId="478"/>
          <ac:picMkLst>
            <pc:docMk/>
            <pc:sldMk cId="1111177144" sldId="1950"/>
            <ac:picMk id="3" creationId="{1ED3B5E1-9F98-4681-BBFE-39FDBAE3022C}"/>
          </ac:picMkLst>
        </pc:picChg>
        <pc:picChg chg="add del mod">
          <ac:chgData name="Ofer Zadikario" userId="f36b4b4543f14e71" providerId="LiveId" clId="{94598D5B-52A8-43C6-A33F-1BD4AF3E734C}" dt="2020-07-04T09:56:14.426" v="1678" actId="478"/>
          <ac:picMkLst>
            <pc:docMk/>
            <pc:sldMk cId="1111177144" sldId="1950"/>
            <ac:picMk id="4" creationId="{BFEBAFAB-803F-466A-BD6A-D9D665CF5302}"/>
          </ac:picMkLst>
        </pc:picChg>
        <pc:picChg chg="add mod">
          <ac:chgData name="Ofer Zadikario" userId="f36b4b4543f14e71" providerId="LiveId" clId="{94598D5B-52A8-43C6-A33F-1BD4AF3E734C}" dt="2020-07-04T09:56:25.233" v="1713" actId="14100"/>
          <ac:picMkLst>
            <pc:docMk/>
            <pc:sldMk cId="1111177144" sldId="1950"/>
            <ac:picMk id="5" creationId="{F8A36ED0-5D56-40EB-A19A-B9E4819FA9EE}"/>
          </ac:picMkLst>
        </pc:picChg>
      </pc:sldChg>
      <pc:sldChg chg="delSp modSp add mod">
        <pc:chgData name="Ofer Zadikario" userId="f36b4b4543f14e71" providerId="LiveId" clId="{94598D5B-52A8-43C6-A33F-1BD4AF3E734C}" dt="2020-07-04T10:18:04.707" v="1854" actId="20577"/>
        <pc:sldMkLst>
          <pc:docMk/>
          <pc:sldMk cId="740251951" sldId="1951"/>
        </pc:sldMkLst>
        <pc:spChg chg="mod">
          <ac:chgData name="Ofer Zadikario" userId="f36b4b4543f14e71" providerId="LiveId" clId="{94598D5B-52A8-43C6-A33F-1BD4AF3E734C}" dt="2020-07-04T09:56:44.024" v="1735" actId="20577"/>
          <ac:spMkLst>
            <pc:docMk/>
            <pc:sldMk cId="740251951" sldId="1951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4T10:18:04.707" v="1854" actId="20577"/>
          <ac:spMkLst>
            <pc:docMk/>
            <pc:sldMk cId="740251951" sldId="1951"/>
            <ac:spMk id="14" creationId="{00000000-0000-0000-0000-000000000000}"/>
          </ac:spMkLst>
        </pc:spChg>
        <pc:picChg chg="del">
          <ac:chgData name="Ofer Zadikario" userId="f36b4b4543f14e71" providerId="LiveId" clId="{94598D5B-52A8-43C6-A33F-1BD4AF3E734C}" dt="2020-07-04T09:56:48.667" v="1736" actId="478"/>
          <ac:picMkLst>
            <pc:docMk/>
            <pc:sldMk cId="740251951" sldId="1951"/>
            <ac:picMk id="5" creationId="{F8A36ED0-5D56-40EB-A19A-B9E4819FA9EE}"/>
          </ac:picMkLst>
        </pc:picChg>
      </pc:sldChg>
      <pc:sldMasterChg chg="delSldLayout">
        <pc:chgData name="Ofer Zadikario" userId="f36b4b4543f14e71" providerId="LiveId" clId="{94598D5B-52A8-43C6-A33F-1BD4AF3E734C}" dt="2020-07-04T10:18:21.863" v="1855" actId="47"/>
        <pc:sldMasterMkLst>
          <pc:docMk/>
          <pc:sldMasterMk cId="3593001564" sldId="2147483715"/>
        </pc:sldMasterMkLst>
        <pc:sldLayoutChg chg="del">
          <pc:chgData name="Ofer Zadikario" userId="f36b4b4543f14e71" providerId="LiveId" clId="{94598D5B-52A8-43C6-A33F-1BD4AF3E734C}" dt="2020-07-04T10:18:21.863" v="1855" actId="47"/>
          <pc:sldLayoutMkLst>
            <pc:docMk/>
            <pc:sldMasterMk cId="3593001564" sldId="2147483715"/>
            <pc:sldLayoutMk cId="3253713073" sldId="2147483759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5T09:23:34.4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0 420,'17'-8,"85"-38,2 11,2 4,204-31,232 15,69 38,157-8,-357-15,512-17,-510 18,-52 1,-91 28,182-7,-387 4,-15 1,0 2,-1 1,55 8,-79-2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5T09:23:37.5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5541 1,'18'1,"0"1,-1 1,1 0,22 8,7 2,1-4,0-1,52 1,99-7,-20 0,-114 4,99 22,-138-23,-2 0,214 37,-74-16,47 5,68-26,-156-7,-104 2,7-1,-1 1,1 1,-1 2,1 0,35 11,-32-7,0-1,0-2,1 0,57-2,40 5,-90-4,-14 0,35 6,-57-8,0-1,0 0,-1 0,1 0,0 1,0-1,0 1,0-1,-1 0,1 1,0-1,0 1,-1 0,1-1,0 2,0-2,-1 1,0-1,0 0,0 1,0-1,0 0,0 1,0-1,0 0,0 1,0-1,0 0,0 1,0-1,0 0,0 1,-1-1,1 0,0 1,0-1,0 0,0 0,-1 1,1-1,0 0,0 1,-1-1,-2 2,0 1,0-1,0 0,0 0,0 0,0-1,-4 2,-26 9,0-2,0-1,-53 7,-108 1,-467-11,373-9,44-17,38 0,121 14,-103-22,38 12,-10-2,45-5,-118-22,-86 16,-2 26,244 2,0-4,1-2,-106-26,82 8,39 8,0 3,-106-10,-283 22,232 5,130-3,-115 2,144 1,-83 16,-302 44,175-24,-8 2,222-36,-190 12,-41-6,140 0,0-1,35-1,-141-8,116-3,92 2,-255 12,138-3,135-9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24/05/07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24/05/07 11:55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478800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23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65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50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42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34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43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88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67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4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25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50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75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3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2950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6pPr algn="r" rtl="1">
              <a:defRPr/>
            </a:lvl6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FE218764-B9AD-4A05-A31E-84CE4FE50E8B}" type="datetime8">
              <a:rPr lang="he-IL" smtClean="0"/>
              <a:pPr/>
              <a:t>07 מאי 24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A8D9AD5-F248-4919-864A-CFD76CC027D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171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D6D8B-19E8-4D03-AF4A-2ECBD7219199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6" r:id="rId16"/>
    <p:sldLayoutId id="2147483757" r:id="rId17"/>
  </p:sldLayoutIdLs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customXml" Target="../ink/ink2.xml"/><Relationship Id="rId5" Type="http://schemas.openxmlformats.org/officeDocument/2006/relationships/image" Target="../media/image15.png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EAC9D90D-41ED-7A4E-AF05-87821125D59E}"/>
              </a:ext>
            </a:extLst>
          </p:cNvPr>
          <p:cNvSpPr txBox="1">
            <a:spLocks/>
          </p:cNvSpPr>
          <p:nvPr/>
        </p:nvSpPr>
        <p:spPr>
          <a:xfrm>
            <a:off x="202326" y="4408504"/>
            <a:ext cx="11787347" cy="1598028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9600" dirty="0"/>
              <a:t>Full Server Project Structure (With Database)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2A9DDC2-32C0-4089-9C42-2D8E189DC490}"/>
              </a:ext>
            </a:extLst>
          </p:cNvPr>
          <p:cNvSpPr txBox="1">
            <a:spLocks/>
          </p:cNvSpPr>
          <p:nvPr/>
        </p:nvSpPr>
        <p:spPr>
          <a:xfrm>
            <a:off x="306681" y="195733"/>
            <a:ext cx="11787347" cy="1598028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5400" dirty="0"/>
              <a:t>Introduction to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7716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רישום מחלקת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DbContext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ב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Dependency Injection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6B4556-F94C-AF5A-AACA-CDF2A57FB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533" y="1281126"/>
            <a:ext cx="7661031" cy="557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8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הוספת ה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DbContext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כפרמטר לפעולה הבונה של ה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קונטרולר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2A9CA-0FF8-2383-8DAF-4E590007A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171" y="2161998"/>
            <a:ext cx="9660902" cy="289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4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שימוש ב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DbContext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בפעולות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הקונטרולר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8FD501-A160-0779-1441-28C456421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57" y="1587854"/>
            <a:ext cx="9110854" cy="52701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D0420B5-9CE8-6BC1-C7BB-788A0951DF61}"/>
                  </a:ext>
                </a:extLst>
              </p14:cNvPr>
              <p14:cNvContentPartPr/>
              <p14:nvPr/>
            </p14:nvContentPartPr>
            <p14:xfrm>
              <a:off x="3117812" y="3393974"/>
              <a:ext cx="2063880" cy="151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D0420B5-9CE8-6BC1-C7BB-788A0951DF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3812" y="3285974"/>
                <a:ext cx="217152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2AE0FD4-CC23-4FD0-0FFA-1131D5F910B7}"/>
                  </a:ext>
                </a:extLst>
              </p14:cNvPr>
              <p14:cNvContentPartPr/>
              <p14:nvPr/>
            </p14:nvContentPartPr>
            <p14:xfrm>
              <a:off x="3199172" y="3402254"/>
              <a:ext cx="2966040" cy="136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2AE0FD4-CC23-4FD0-0FFA-1131D5F910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45172" y="3294614"/>
                <a:ext cx="3073680" cy="35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585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מבנה הפרויקט והשכבות השונות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8D7326-32A8-138E-043C-A533BD10B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819" y="667062"/>
            <a:ext cx="4212137" cy="619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8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תרגיל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FF0515-EF0D-54C3-A1AD-C9A2AAE11030}"/>
              </a:ext>
            </a:extLst>
          </p:cNvPr>
          <p:cNvSpPr txBox="1"/>
          <p:nvPr/>
        </p:nvSpPr>
        <p:spPr>
          <a:xfrm>
            <a:off x="2645763" y="910432"/>
            <a:ext cx="9059639" cy="6106592"/>
          </a:xfrm>
          <a:prstGeom prst="rect">
            <a:avLst/>
          </a:prstGeom>
          <a:noFill/>
        </p:spPr>
        <p:txBody>
          <a:bodyPr wrap="square" lIns="179260" tIns="143407" rIns="179260" bIns="143407" rtlCol="0" anchor="t">
            <a:spAutoFit/>
          </a:bodyPr>
          <a:lstStyle/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יש לפתח אפליקציה קטנה לניהול ציוני תלמיד כך: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שכפל את </a:t>
            </a:r>
            <a:r>
              <a:rPr lang="he-IL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הפרוייקטים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</a:t>
            </a:r>
            <a:r>
              <a:rPr lang="he-IL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מהגיט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שלי (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LoginDemoServer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ו – 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LoginDemoApp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)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יש להוסיף לבסיס הנתונים טבלה של ציונים של תלמיד (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User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) ולחבר את הטבלאות בקשר של יחיד לרבים. טבלת הציונים תכלול: תאריך בחינה, שם מקצוע, ציון, ומייל תלמיד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  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(מפתח משני)</a:t>
            </a:r>
            <a:endParaRPr lang="en-US" kern="0" dirty="0">
              <a:solidFill>
                <a:srgbClr val="505050"/>
              </a:solidFill>
              <a:latin typeface="Segoe UI Semibold"/>
              <a:cs typeface="Segoe UI Semibold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יש להוסיף מספר ציונים לתלמיד כדי לבדוק לאחר מכן </a:t>
            </a:r>
            <a:r>
              <a:rPr lang="he-IL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שהכל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עובד.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יש להריץ שוב את פקודת ה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Scaffold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כדי שהמחלקות של המודל יעודכנו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יש להוסיף פעולה לשכבה העסקית (במחלקת 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DbContext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) 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GetUserGrades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המקבלת מייל של משתמש ומחזירה אובייקט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User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הכולל את רשימת הציונים שלו.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יש לשנות את ה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DTO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של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User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בהתאם לשינויים שנעשו.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יש להוסיף פעולה </a:t>
            </a:r>
            <a:r>
              <a:rPr lang="he-IL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לקונטרולר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GetUserGrades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שמחזירה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Unauthorize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אם קוראים לה לפני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Login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! או מחזירה אובייקט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User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כולל הציונים שלו אם נעשה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Login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.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בצע בדיקה של השרת שהפעולה עובדת!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יש להוסיף </a:t>
            </a:r>
            <a:r>
              <a:rPr lang="he-IL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באפליקצייה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(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Client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):</a:t>
            </a:r>
          </a:p>
          <a:p>
            <a:pPr marL="800100" lvl="1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יש לעדכן את מחלקות המודל</a:t>
            </a:r>
          </a:p>
          <a:p>
            <a:pPr marL="800100" lvl="1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יש להוסיף פעולה למחלקת 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LoginDemoWebAPIProxy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בשם 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GetFullUserObject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המקבלת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 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מייל, קוראת לפעולה החדשה שהוספת </a:t>
            </a:r>
            <a:r>
              <a:rPr lang="he-IL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לקונטרולר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בשרת ומחזירה אובייקט מלא כל המשתמש כולל הציונים או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null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אם הפעולה נכשלה.</a:t>
            </a:r>
          </a:p>
          <a:p>
            <a:pPr marL="800100" lvl="1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יש לפתח מסך שמראה את פרטי התלמיד כולל הציונים שלו ולהוסיף כפתור למסך הלוג אין שמעביר את המשתמש למסך החדש. 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endParaRPr lang="en-US" kern="0" dirty="0">
              <a:solidFill>
                <a:srgbClr val="505050"/>
              </a:solidFill>
              <a:latin typeface="Segoe UI Semibold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73328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תזכורת מפרק ראשון (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Entity Framework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7" name="גליל 2">
            <a:extLst>
              <a:ext uri="{FF2B5EF4-FFF2-40B4-BE49-F238E27FC236}">
                <a16:creationId xmlns:a16="http://schemas.microsoft.com/office/drawing/2014/main" id="{12DDE40B-8873-BD96-6616-94E67A440831}"/>
              </a:ext>
            </a:extLst>
          </p:cNvPr>
          <p:cNvSpPr/>
          <p:nvPr/>
        </p:nvSpPr>
        <p:spPr bwMode="auto">
          <a:xfrm>
            <a:off x="1719943" y="5257797"/>
            <a:ext cx="1915886" cy="1567543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Sql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Server Schema</a:t>
            </a: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מלבן: פינות מעוגלות 3">
            <a:extLst>
              <a:ext uri="{FF2B5EF4-FFF2-40B4-BE49-F238E27FC236}">
                <a16:creationId xmlns:a16="http://schemas.microsoft.com/office/drawing/2014/main" id="{F47CAD3F-9C2D-B9EF-9235-6414A276B3FF}"/>
              </a:ext>
            </a:extLst>
          </p:cNvPr>
          <p:cNvSpPr/>
          <p:nvPr/>
        </p:nvSpPr>
        <p:spPr bwMode="auto">
          <a:xfrm>
            <a:off x="914400" y="3309256"/>
            <a:ext cx="3712029" cy="97971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Access Layer</a:t>
            </a: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מלבן: פינות מעוגלות 4">
            <a:extLst>
              <a:ext uri="{FF2B5EF4-FFF2-40B4-BE49-F238E27FC236}">
                <a16:creationId xmlns:a16="http://schemas.microsoft.com/office/drawing/2014/main" id="{31CBF115-7085-A633-3CFC-E304BA453F3B}"/>
              </a:ext>
            </a:extLst>
          </p:cNvPr>
          <p:cNvSpPr/>
          <p:nvPr/>
        </p:nvSpPr>
        <p:spPr bwMode="auto">
          <a:xfrm>
            <a:off x="914399" y="1386335"/>
            <a:ext cx="3712029" cy="8996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Business Logic Layer</a:t>
            </a: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חץ: למעלה-למטה 12">
            <a:extLst>
              <a:ext uri="{FF2B5EF4-FFF2-40B4-BE49-F238E27FC236}">
                <a16:creationId xmlns:a16="http://schemas.microsoft.com/office/drawing/2014/main" id="{08FC46E6-3625-2050-73E4-85E20001F739}"/>
              </a:ext>
            </a:extLst>
          </p:cNvPr>
          <p:cNvSpPr/>
          <p:nvPr/>
        </p:nvSpPr>
        <p:spPr bwMode="auto">
          <a:xfrm>
            <a:off x="2111832" y="4310737"/>
            <a:ext cx="1262742" cy="1107713"/>
          </a:xfrm>
          <a:prstGeom prst="upDownArrow">
            <a:avLst>
              <a:gd name="adj1" fmla="val 71505"/>
              <a:gd name="adj2" fmla="val 2673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SQL</a:t>
            </a:r>
            <a:br>
              <a: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&amp;Data</a:t>
            </a:r>
            <a:endParaRPr lang="he-IL" sz="140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חץ: למעלה-למטה 15">
            <a:extLst>
              <a:ext uri="{FF2B5EF4-FFF2-40B4-BE49-F238E27FC236}">
                <a16:creationId xmlns:a16="http://schemas.microsoft.com/office/drawing/2014/main" id="{8D4951CA-3CED-BA6D-776D-700EC8945A8A}"/>
              </a:ext>
            </a:extLst>
          </p:cNvPr>
          <p:cNvSpPr/>
          <p:nvPr/>
        </p:nvSpPr>
        <p:spPr bwMode="auto">
          <a:xfrm>
            <a:off x="2002976" y="2275108"/>
            <a:ext cx="1262742" cy="1107713"/>
          </a:xfrm>
          <a:prstGeom prst="upDownArrow">
            <a:avLst>
              <a:gd name="adj1" fmla="val 78402"/>
              <a:gd name="adj2" fmla="val 2673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C# Objects</a:t>
            </a:r>
            <a:endParaRPr lang="he-IL" sz="140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8E925D-2DFD-F397-2ECC-E79544BC980D}"/>
              </a:ext>
            </a:extLst>
          </p:cNvPr>
          <p:cNvSpPr txBox="1"/>
          <p:nvPr/>
        </p:nvSpPr>
        <p:spPr>
          <a:xfrm>
            <a:off x="6172200" y="977882"/>
            <a:ext cx="5750560" cy="5829593"/>
          </a:xfrm>
          <a:prstGeom prst="rect">
            <a:avLst/>
          </a:prstGeom>
          <a:noFill/>
        </p:spPr>
        <p:txBody>
          <a:bodyPr wrap="square" lIns="179260" tIns="143407" rIns="179260" bIns="143407" rtlCol="0" anchor="t">
            <a:spAutoFit/>
          </a:bodyPr>
          <a:lstStyle/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אנחנו כותבים אפליקציות ב #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C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! אבל בסיס הנתונים נמצא בשרת 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Sql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 Server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וכל הגישה לנתונים נעשית ב 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Sql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...</a:t>
            </a:r>
            <a:br>
              <a:rPr lang="en-US" kern="0" dirty="0">
                <a:latin typeface="Segoe UI Semibold" panose="020B0702040204020203" pitchFamily="34" charset="0"/>
              </a:rPr>
            </a:br>
            <a:endParaRPr lang="he-IL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אנחנו מפתחים בתכנות מונחה עצמים בעזרת מחלקות, המכילות נתונים ולוגיקה  (פעולות) אבל הנתונים בבסיס הנתונים מאורגנים בטבלאות, רשומות, עמודות ויחסים.</a:t>
            </a:r>
            <a:br>
              <a:rPr lang="en-US" kern="0" dirty="0">
                <a:latin typeface="Segoe UI Semibold" panose="020B0702040204020203" pitchFamily="34" charset="0"/>
              </a:rPr>
            </a:br>
            <a:endParaRPr lang="he-IL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תפקיד שכבת ה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DAL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הוא לקרוא נתונים מבסיס הנתונים בעזרת 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Sql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ולהפוך אותם לאובייקטים, או לקחת אובייקטים ולכתוב אותם לבסיס הנתונים בתצורה של טבלאות, רשומות וכו'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endParaRPr lang="he-IL" kern="0" dirty="0">
              <a:solidFill>
                <a:srgbClr val="505050"/>
              </a:solidFill>
              <a:latin typeface="Segoe UI Semibold"/>
              <a:cs typeface="Segoe UI Semibold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תפקיד ה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DAL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מתבצע על ידי ה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Entity Framework</a:t>
            </a:r>
            <a:b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</a:br>
            <a:endParaRPr lang="he-IL" kern="0" dirty="0">
              <a:solidFill>
                <a:srgbClr val="505050"/>
              </a:solidFill>
              <a:latin typeface="Segoe UI Semibold"/>
              <a:cs typeface="Segoe UI Semibold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המחלקות הכתובות ב #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C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מכילות שיקוף של הנתונים בבסיס הנתונים ופעולות המתארות את הלוגיקה העסקית של המערכת! לכן אוסף המחלקות הזה מייצג את שכבת ה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Business Logic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!</a:t>
            </a:r>
            <a:endParaRPr lang="en-US" kern="0" dirty="0">
              <a:solidFill>
                <a:srgbClr val="505050"/>
              </a:solidFill>
              <a:latin typeface="Segoe UI Semibold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0408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תזכורת מפרק ראשון (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Entity Framework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pic>
        <p:nvPicPr>
          <p:cNvPr id="2" name="תמונה 2">
            <a:extLst>
              <a:ext uri="{FF2B5EF4-FFF2-40B4-BE49-F238E27FC236}">
                <a16:creationId xmlns:a16="http://schemas.microsoft.com/office/drawing/2014/main" id="{FA647111-3E0B-964E-72F0-65835176C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10" y="1988119"/>
            <a:ext cx="4092345" cy="2460713"/>
          </a:xfrm>
          <a:prstGeom prst="rect">
            <a:avLst/>
          </a:prstGeom>
        </p:spPr>
      </p:pic>
      <p:sp>
        <p:nvSpPr>
          <p:cNvPr id="3" name="חץ: שמאלה-ימינה 6">
            <a:extLst>
              <a:ext uri="{FF2B5EF4-FFF2-40B4-BE49-F238E27FC236}">
                <a16:creationId xmlns:a16="http://schemas.microsoft.com/office/drawing/2014/main" id="{F8E7115D-B4D0-732C-76F8-1DEB53B860C3}"/>
              </a:ext>
            </a:extLst>
          </p:cNvPr>
          <p:cNvSpPr/>
          <p:nvPr/>
        </p:nvSpPr>
        <p:spPr bwMode="auto">
          <a:xfrm>
            <a:off x="3897275" y="2891903"/>
            <a:ext cx="1273629" cy="653143"/>
          </a:xfrm>
          <a:prstGeom prst="left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תיבת טקסט 8">
            <a:extLst>
              <a:ext uri="{FF2B5EF4-FFF2-40B4-BE49-F238E27FC236}">
                <a16:creationId xmlns:a16="http://schemas.microsoft.com/office/drawing/2014/main" id="{DC6B4529-67EE-9B1B-3ABF-6C1930DA4C10}"/>
              </a:ext>
            </a:extLst>
          </p:cNvPr>
          <p:cNvSpPr txBox="1"/>
          <p:nvPr/>
        </p:nvSpPr>
        <p:spPr>
          <a:xfrm>
            <a:off x="5170908" y="2283279"/>
            <a:ext cx="1850571" cy="544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DbContext</a:t>
            </a:r>
            <a:endParaRPr lang="he-IL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תיבת טקסט 10">
            <a:extLst>
              <a:ext uri="{FF2B5EF4-FFF2-40B4-BE49-F238E27FC236}">
                <a16:creationId xmlns:a16="http://schemas.microsoft.com/office/drawing/2014/main" id="{68627289-4613-911B-3065-2160CE439BDA}"/>
              </a:ext>
            </a:extLst>
          </p:cNvPr>
          <p:cNvSpPr txBox="1"/>
          <p:nvPr/>
        </p:nvSpPr>
        <p:spPr>
          <a:xfrm>
            <a:off x="5170904" y="3524251"/>
            <a:ext cx="1850571" cy="794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HighScoreContext</a:t>
            </a:r>
            <a:endParaRPr lang="he-IL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6" name="מחבר חץ ישר 12">
            <a:extLst>
              <a:ext uri="{FF2B5EF4-FFF2-40B4-BE49-F238E27FC236}">
                <a16:creationId xmlns:a16="http://schemas.microsoft.com/office/drawing/2014/main" id="{DCFEE86E-68E2-314A-31F4-2C3AF165C2E4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6096190" y="2828044"/>
            <a:ext cx="4" cy="69620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תיבת טקסט 14">
            <a:extLst>
              <a:ext uri="{FF2B5EF4-FFF2-40B4-BE49-F238E27FC236}">
                <a16:creationId xmlns:a16="http://schemas.microsoft.com/office/drawing/2014/main" id="{202DDDBB-84A7-4DB5-C008-70974EB0A42A}"/>
              </a:ext>
            </a:extLst>
          </p:cNvPr>
          <p:cNvSpPr txBox="1"/>
          <p:nvPr/>
        </p:nvSpPr>
        <p:spPr>
          <a:xfrm>
            <a:off x="7805255" y="2949059"/>
            <a:ext cx="1959422" cy="517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DbSet</a:t>
            </a: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&lt;Player&gt;</a:t>
            </a:r>
            <a:endParaRPr lang="he-IL" sz="16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5" name="תיבת טקסט 16">
            <a:extLst>
              <a:ext uri="{FF2B5EF4-FFF2-40B4-BE49-F238E27FC236}">
                <a16:creationId xmlns:a16="http://schemas.microsoft.com/office/drawing/2014/main" id="{8ACFE8A4-ADAB-639B-D55B-C8656540CAAD}"/>
              </a:ext>
            </a:extLst>
          </p:cNvPr>
          <p:cNvSpPr txBox="1"/>
          <p:nvPr/>
        </p:nvSpPr>
        <p:spPr>
          <a:xfrm>
            <a:off x="10744403" y="2959941"/>
            <a:ext cx="1002170" cy="517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Player</a:t>
            </a:r>
            <a:endParaRPr lang="he-IL" sz="16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6" name="מחבר ישר 18">
            <a:extLst>
              <a:ext uri="{FF2B5EF4-FFF2-40B4-BE49-F238E27FC236}">
                <a16:creationId xmlns:a16="http://schemas.microsoft.com/office/drawing/2014/main" id="{70BD09EC-E570-355D-04BE-C5851FECD6C3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9764677" y="3207592"/>
            <a:ext cx="979726" cy="10882"/>
          </a:xfrm>
          <a:prstGeom prst="line">
            <a:avLst/>
          </a:prstGeom>
          <a:ln w="44450">
            <a:solidFill>
              <a:schemeClr val="tx1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תיבת טקסט 19">
            <a:extLst>
              <a:ext uri="{FF2B5EF4-FFF2-40B4-BE49-F238E27FC236}">
                <a16:creationId xmlns:a16="http://schemas.microsoft.com/office/drawing/2014/main" id="{17E9EB1D-FCF2-D262-B592-737775257024}"/>
              </a:ext>
            </a:extLst>
          </p:cNvPr>
          <p:cNvSpPr txBox="1"/>
          <p:nvPr/>
        </p:nvSpPr>
        <p:spPr>
          <a:xfrm>
            <a:off x="7816141" y="3732831"/>
            <a:ext cx="2166253" cy="517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DbSet</a:t>
            </a: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&lt;</a:t>
            </a: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HighScore</a:t>
            </a: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&gt;</a:t>
            </a:r>
            <a:endParaRPr lang="he-IL" sz="16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8" name="תיבת טקסט 20">
            <a:extLst>
              <a:ext uri="{FF2B5EF4-FFF2-40B4-BE49-F238E27FC236}">
                <a16:creationId xmlns:a16="http://schemas.microsoft.com/office/drawing/2014/main" id="{E184C9BD-BF7F-0C5A-41A0-6C0A3B68210A}"/>
              </a:ext>
            </a:extLst>
          </p:cNvPr>
          <p:cNvSpPr txBox="1"/>
          <p:nvPr/>
        </p:nvSpPr>
        <p:spPr>
          <a:xfrm>
            <a:off x="10755289" y="3743713"/>
            <a:ext cx="1312195" cy="517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HighScore</a:t>
            </a:r>
            <a:endParaRPr lang="he-IL" sz="16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9" name="מחבר ישר 21">
            <a:extLst>
              <a:ext uri="{FF2B5EF4-FFF2-40B4-BE49-F238E27FC236}">
                <a16:creationId xmlns:a16="http://schemas.microsoft.com/office/drawing/2014/main" id="{9F2619B1-07F2-9F65-608E-8CF28CDC731A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9982394" y="3991364"/>
            <a:ext cx="772895" cy="10882"/>
          </a:xfrm>
          <a:prstGeom prst="line">
            <a:avLst/>
          </a:prstGeom>
          <a:ln w="44450">
            <a:solidFill>
              <a:schemeClr val="tx1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תיבת טקסט 22">
            <a:extLst>
              <a:ext uri="{FF2B5EF4-FFF2-40B4-BE49-F238E27FC236}">
                <a16:creationId xmlns:a16="http://schemas.microsoft.com/office/drawing/2014/main" id="{E3E02D8C-2971-9025-48F7-53E07C8D66D9}"/>
              </a:ext>
            </a:extLst>
          </p:cNvPr>
          <p:cNvSpPr txBox="1"/>
          <p:nvPr/>
        </p:nvSpPr>
        <p:spPr>
          <a:xfrm>
            <a:off x="7794370" y="4483945"/>
            <a:ext cx="1959422" cy="517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DbSet</a:t>
            </a: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&lt;Game&gt;</a:t>
            </a:r>
            <a:endParaRPr lang="he-IL" sz="16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1" name="תיבת טקסט 23">
            <a:extLst>
              <a:ext uri="{FF2B5EF4-FFF2-40B4-BE49-F238E27FC236}">
                <a16:creationId xmlns:a16="http://schemas.microsoft.com/office/drawing/2014/main" id="{D90643BA-1237-890F-91A6-CEC43125A25D}"/>
              </a:ext>
            </a:extLst>
          </p:cNvPr>
          <p:cNvSpPr txBox="1"/>
          <p:nvPr/>
        </p:nvSpPr>
        <p:spPr>
          <a:xfrm>
            <a:off x="10733518" y="4494827"/>
            <a:ext cx="1002170" cy="517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Game</a:t>
            </a:r>
            <a:endParaRPr lang="he-IL" sz="16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22" name="מחבר ישר 24">
            <a:extLst>
              <a:ext uri="{FF2B5EF4-FFF2-40B4-BE49-F238E27FC236}">
                <a16:creationId xmlns:a16="http://schemas.microsoft.com/office/drawing/2014/main" id="{4EFE728A-B3A8-F621-9AF9-96F9359677F0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9753792" y="4742478"/>
            <a:ext cx="979726" cy="10882"/>
          </a:xfrm>
          <a:prstGeom prst="line">
            <a:avLst/>
          </a:prstGeom>
          <a:ln w="44450">
            <a:solidFill>
              <a:schemeClr val="tx1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5">
            <a:extLst>
              <a:ext uri="{FF2B5EF4-FFF2-40B4-BE49-F238E27FC236}">
                <a16:creationId xmlns:a16="http://schemas.microsoft.com/office/drawing/2014/main" id="{717EB372-BB8F-2AF1-BF94-3FBF61B6F28E}"/>
              </a:ext>
            </a:extLst>
          </p:cNvPr>
          <p:cNvCxnSpPr>
            <a:cxnSpLocks/>
          </p:cNvCxnSpPr>
          <p:nvPr/>
        </p:nvCxnSpPr>
        <p:spPr>
          <a:xfrm>
            <a:off x="7021482" y="3893395"/>
            <a:ext cx="772888" cy="0"/>
          </a:xfrm>
          <a:prstGeom prst="line">
            <a:avLst/>
          </a:prstGeom>
          <a:ln w="44450">
            <a:solidFill>
              <a:schemeClr val="tx1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7">
            <a:extLst>
              <a:ext uri="{FF2B5EF4-FFF2-40B4-BE49-F238E27FC236}">
                <a16:creationId xmlns:a16="http://schemas.microsoft.com/office/drawing/2014/main" id="{C5589167-960A-C17A-E14A-788503D8F5BC}"/>
              </a:ext>
            </a:extLst>
          </p:cNvPr>
          <p:cNvCxnSpPr>
            <a:cxnSpLocks/>
          </p:cNvCxnSpPr>
          <p:nvPr/>
        </p:nvCxnSpPr>
        <p:spPr>
          <a:xfrm flipV="1">
            <a:off x="7021475" y="3196705"/>
            <a:ext cx="783777" cy="536126"/>
          </a:xfrm>
          <a:prstGeom prst="line">
            <a:avLst/>
          </a:prstGeom>
          <a:ln w="44450">
            <a:solidFill>
              <a:schemeClr val="tx1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9">
            <a:extLst>
              <a:ext uri="{FF2B5EF4-FFF2-40B4-BE49-F238E27FC236}">
                <a16:creationId xmlns:a16="http://schemas.microsoft.com/office/drawing/2014/main" id="{DF59E5E6-C03E-E780-FDE2-53CF135F46A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021478" y="4056681"/>
            <a:ext cx="772892" cy="685797"/>
          </a:xfrm>
          <a:prstGeom prst="line">
            <a:avLst/>
          </a:prstGeom>
          <a:ln w="44450">
            <a:solidFill>
              <a:schemeClr val="tx1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33">
            <a:extLst>
              <a:ext uri="{FF2B5EF4-FFF2-40B4-BE49-F238E27FC236}">
                <a16:creationId xmlns:a16="http://schemas.microsoft.com/office/drawing/2014/main" id="{C31406FF-57F2-9B69-7940-1426F9D8B6EA}"/>
              </a:ext>
            </a:extLst>
          </p:cNvPr>
          <p:cNvCxnSpPr>
            <a:cxnSpLocks/>
          </p:cNvCxnSpPr>
          <p:nvPr/>
        </p:nvCxnSpPr>
        <p:spPr>
          <a:xfrm flipV="1">
            <a:off x="11234603" y="4249896"/>
            <a:ext cx="0" cy="234049"/>
          </a:xfrm>
          <a:prstGeom prst="line">
            <a:avLst/>
          </a:prstGeom>
          <a:ln w="4445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35">
            <a:extLst>
              <a:ext uri="{FF2B5EF4-FFF2-40B4-BE49-F238E27FC236}">
                <a16:creationId xmlns:a16="http://schemas.microsoft.com/office/drawing/2014/main" id="{2A306EAF-A5E7-C471-EC12-286D68582977}"/>
              </a:ext>
            </a:extLst>
          </p:cNvPr>
          <p:cNvCxnSpPr>
            <a:cxnSpLocks/>
          </p:cNvCxnSpPr>
          <p:nvPr/>
        </p:nvCxnSpPr>
        <p:spPr>
          <a:xfrm flipV="1">
            <a:off x="11223716" y="3487898"/>
            <a:ext cx="0" cy="234049"/>
          </a:xfrm>
          <a:prstGeom prst="line">
            <a:avLst/>
          </a:prstGeom>
          <a:ln w="4445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תיבת טקסט 36">
            <a:extLst>
              <a:ext uri="{FF2B5EF4-FFF2-40B4-BE49-F238E27FC236}">
                <a16:creationId xmlns:a16="http://schemas.microsoft.com/office/drawing/2014/main" id="{274251E4-D4A3-28BA-6A1A-AAB4DEB86CFE}"/>
              </a:ext>
            </a:extLst>
          </p:cNvPr>
          <p:cNvSpPr txBox="1"/>
          <p:nvPr/>
        </p:nvSpPr>
        <p:spPr>
          <a:xfrm>
            <a:off x="1567048" y="5537321"/>
            <a:ext cx="2275114" cy="6278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Database</a:t>
            </a: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9" name="תיבת טקסט 38">
            <a:extLst>
              <a:ext uri="{FF2B5EF4-FFF2-40B4-BE49-F238E27FC236}">
                <a16:creationId xmlns:a16="http://schemas.microsoft.com/office/drawing/2014/main" id="{7468BB46-7F45-90FA-38DB-240E9801AD10}"/>
              </a:ext>
            </a:extLst>
          </p:cNvPr>
          <p:cNvSpPr txBox="1"/>
          <p:nvPr/>
        </p:nvSpPr>
        <p:spPr>
          <a:xfrm>
            <a:off x="7032366" y="5537321"/>
            <a:ext cx="4485609" cy="6278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Business Logic Model Classes</a:t>
            </a: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4221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שימוש ב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Entity Framework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באפליקציית שרת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F723A0-E539-DA1B-40F2-602799D3CE0D}"/>
              </a:ext>
            </a:extLst>
          </p:cNvPr>
          <p:cNvSpPr txBox="1"/>
          <p:nvPr/>
        </p:nvSpPr>
        <p:spPr>
          <a:xfrm>
            <a:off x="2645763" y="1420092"/>
            <a:ext cx="9059639" cy="4444599"/>
          </a:xfrm>
          <a:prstGeom prst="rect">
            <a:avLst/>
          </a:prstGeom>
          <a:noFill/>
        </p:spPr>
        <p:txBody>
          <a:bodyPr wrap="square" lIns="179260" tIns="143407" rIns="179260" bIns="143407" rtlCol="0" anchor="t">
            <a:spAutoFit/>
          </a:bodyPr>
          <a:lstStyle/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אפליקציית שרת (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Web Application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) מיוצרת על ידי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Builder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ותומכת ב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Dependency Injection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ממש כמו 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.Net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 Maui</a:t>
            </a:r>
            <a:endParaRPr lang="he-IL" kern="0" dirty="0">
              <a:solidFill>
                <a:srgbClr val="505050"/>
              </a:solidFill>
              <a:latin typeface="Segoe UI Semibold"/>
              <a:cs typeface="Segoe UI Semibold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על מנת לשלב את ה 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Entrity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 Framework 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באפליקציית השרת יש לרשום את המחלקה הראשית 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DbContext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ב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Dependency Injection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ולהוסיף אותה כפרמטר ב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Controller!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להלן התהליך כולו:</a:t>
            </a:r>
          </a:p>
          <a:p>
            <a:pPr marL="800100" lvl="1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יצירת סקריפט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SQL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שיוצר את בסיס הנתונים הראשוני.</a:t>
            </a:r>
          </a:p>
          <a:p>
            <a:pPr marL="800100" lvl="1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הוספת כל ה 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Nuget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 Packages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של ה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EF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</a:t>
            </a:r>
            <a:r>
              <a:rPr lang="he-IL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לפרוייקט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השרת.</a:t>
            </a:r>
          </a:p>
          <a:p>
            <a:pPr marL="800100" lvl="1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שימוש בפקודת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Scaffold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כדי שה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EF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יצור את המחלקות המתאימות לבסיס הנתונים בספריית המודל (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Models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) ויצירת 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ModelsExt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עבור קוד ששייך למחלקה העסקית.</a:t>
            </a:r>
          </a:p>
          <a:p>
            <a:pPr marL="800100" lvl="1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רישום ה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Connection String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בקובץ 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appsetting.json</a:t>
            </a:r>
            <a:endParaRPr lang="he-IL" kern="0" dirty="0">
              <a:solidFill>
                <a:srgbClr val="505050"/>
              </a:solidFill>
              <a:latin typeface="Segoe UI Semibold"/>
              <a:cs typeface="Segoe UI Semibold"/>
            </a:endParaRPr>
          </a:p>
          <a:p>
            <a:pPr marL="800100" lvl="1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רישום מחלקת 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DbContext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ב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Dependency Injection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בעזרת ה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builder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בפעולה הראשית!</a:t>
            </a:r>
          </a:p>
          <a:p>
            <a:pPr marL="800100" lvl="1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הוספת ה 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DbContext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כפרמטר לפעולה הבונה של ה </a:t>
            </a:r>
            <a:r>
              <a:rPr lang="he-IL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קונטרולר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ושימוש בו בעת הצורך!</a:t>
            </a:r>
            <a:endParaRPr lang="en-US" kern="0" dirty="0">
              <a:solidFill>
                <a:srgbClr val="505050"/>
              </a:solidFill>
              <a:latin typeface="Segoe UI Semibold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1323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יצירת סקריפט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שיוצר את בסיס הנתונים הראשוני.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54F1931-0B2A-6131-F34F-0AB048436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31" y="2221114"/>
            <a:ext cx="11998569" cy="325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1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הוספת כל ה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Nuget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Packages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של ה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לפרוייקט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השרת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220E70-BD27-3E7C-623E-09F5109F9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335" y="1622921"/>
            <a:ext cx="9707330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4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שימוש בפקודת 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Scaffold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כדי שה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יצור את המחלקות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B23A8-7F84-C5AC-6564-D9872BCF6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2726"/>
            <a:ext cx="12192000" cy="404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שימוש בפקודת 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Scaffold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כדי שה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יצור את המחלקות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8098FB-9B1E-D1FD-7812-BE0FEDB39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501" y="2270355"/>
            <a:ext cx="3477110" cy="1552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BB3D6C-3FAB-0ECE-D251-0BF43D1EA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60595"/>
            <a:ext cx="7826785" cy="189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1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רישום ה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Connection String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בקובץ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appsetting.json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C2AB24-8F23-AF5B-9167-A333B8E5D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3284"/>
            <a:ext cx="12192000" cy="377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5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5" ma:contentTypeDescription="Create a new document." ma:contentTypeScope="" ma:versionID="3a81cc4177a2cfbc51d69d3922f78c36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b609d5801db63fe484c47c44deb589b2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1245976-3b4d-4794-a754-317688483df2"/>
  </ds:schemaRefs>
</ds:datastoreItem>
</file>

<file path=customXml/itemProps2.xml><?xml version="1.0" encoding="utf-8"?>
<ds:datastoreItem xmlns:ds="http://schemas.openxmlformats.org/officeDocument/2006/customXml" ds:itemID="{3EC7A57B-883B-4750-9166-6F76DB12FD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13313</TotalTime>
  <Words>697</Words>
  <Application>Microsoft Office PowerPoint</Application>
  <PresentationFormat>מסך רחב</PresentationFormat>
  <Paragraphs>87</Paragraphs>
  <Slides>14</Slides>
  <Notes>14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Segoe UI Light</vt:lpstr>
      <vt:lpstr>Segoe UI Semibold</vt:lpstr>
      <vt:lpstr>Tahoma</vt:lpstr>
      <vt:lpstr>Wingdings</vt:lpstr>
      <vt:lpstr>Dotnet_Template</vt:lpstr>
      <vt:lpstr>מצגת של PowerPoint‏</vt:lpstr>
      <vt:lpstr>תזכורת מפרק ראשון (Entity Framework)</vt:lpstr>
      <vt:lpstr>תזכורת מפרק ראשון (Entity Framework)</vt:lpstr>
      <vt:lpstr>שימוש ב Entity Framework באפליקציית שרת</vt:lpstr>
      <vt:lpstr>יצירת סקריפט SQL  שיוצר את בסיס הנתונים הראשוני.</vt:lpstr>
      <vt:lpstr>הוספת כל ה Nuget Packages של ה EF לפרוייקט השרת</vt:lpstr>
      <vt:lpstr>שימוש בפקודת  Scaffold  כדי שה EF יצור את המחלקות</vt:lpstr>
      <vt:lpstr>שימוש בפקודת  Scaffold  כדי שה EF יצור את המחלקות</vt:lpstr>
      <vt:lpstr>רישום ה Connection String  בקובץ appsetting.json</vt:lpstr>
      <vt:lpstr>רישום מחלקת DbContext  ב Dependency Injection</vt:lpstr>
      <vt:lpstr>הוספת ה DbContext  כפרמטר לפעולה הבונה של ה קונטרולר </vt:lpstr>
      <vt:lpstr>שימוש ב DbContext  בפעולות הקונטרולר </vt:lpstr>
      <vt:lpstr>מבנה הפרויקט והשכבות השונות</vt:lpstr>
      <vt:lpstr>תרגיל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SIMON TAL</cp:lastModifiedBy>
  <cp:revision>22</cp:revision>
  <dcterms:created xsi:type="dcterms:W3CDTF">2018-01-09T22:22:16Z</dcterms:created>
  <dcterms:modified xsi:type="dcterms:W3CDTF">2024-05-07T08:57:38Z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