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45E57F5-D04D-4797-91BE-E7FC3F32F60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4C22ED2-2180-48E0-92E5-6BD105C2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22ED2-2180-48E0-92E5-6BD105C208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2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7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lang="en-US" sz="950" kern="1200" cap="none" spc="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lang="en-US" sz="950" kern="1200" cap="none" spc="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lang="en-US" sz="950" kern="1200" cap="none" spc="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70A4E35-68F4-7BEA-BF6C-F22AD248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JavaScript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7314D5-58F3-35E8-4D8B-407C5E42F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05.01.25</a:t>
            </a:r>
          </a:p>
        </p:txBody>
      </p:sp>
      <p:pic>
        <p:nvPicPr>
          <p:cNvPr id="4" name="Picture 3" descr="רקע וקטור של צבעים צבעים עזים">
            <a:extLst>
              <a:ext uri="{FF2B5EF4-FFF2-40B4-BE49-F238E27FC236}">
                <a16:creationId xmlns:a16="http://schemas.microsoft.com/office/drawing/2014/main" id="{46577028-98AD-265F-A60E-0B912F44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994" r="-2" b="128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56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F2249-330E-54D2-7605-DEB7E592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Concatenation - </a:t>
            </a:r>
            <a:r>
              <a:rPr lang="he-IL" dirty="0"/>
              <a:t>שרשור</a:t>
            </a:r>
            <a:r>
              <a:rPr lang="en-US" dirty="0"/>
              <a:t> 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744DB76-0A3D-B4BA-46AB-CD54E14C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217" y="1964826"/>
            <a:ext cx="4002784" cy="504054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AEB1D8C-E05D-0B2D-DBDA-30B3F91A58E6}"/>
              </a:ext>
            </a:extLst>
          </p:cNvPr>
          <p:cNvSpPr txBox="1"/>
          <p:nvPr/>
        </p:nvSpPr>
        <p:spPr>
          <a:xfrm>
            <a:off x="4546843" y="3611880"/>
            <a:ext cx="1424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Var a = 10;</a:t>
            </a:r>
          </a:p>
          <a:p>
            <a:pPr algn="l" rtl="0"/>
            <a:r>
              <a:rPr lang="en-US" dirty="0"/>
              <a:t>Var b = 20;</a:t>
            </a:r>
          </a:p>
          <a:p>
            <a:pPr algn="l" rtl="0"/>
            <a:r>
              <a:rPr lang="en-US" dirty="0"/>
              <a:t>Var 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A9778359-3E71-FC5F-2A4E-7D5A1874BAF9}"/>
              </a:ext>
            </a:extLst>
          </p:cNvPr>
          <p:cNvCxnSpPr/>
          <p:nvPr/>
        </p:nvCxnSpPr>
        <p:spPr>
          <a:xfrm>
            <a:off x="5603386" y="4416552"/>
            <a:ext cx="0" cy="7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5B51C69-C4D7-CC12-64C3-317EA98ABDF3}"/>
              </a:ext>
            </a:extLst>
          </p:cNvPr>
          <p:cNvSpPr txBox="1"/>
          <p:nvPr/>
        </p:nvSpPr>
        <p:spPr>
          <a:xfrm>
            <a:off x="5263389" y="5082064"/>
            <a:ext cx="6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חיבור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9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78FACC-716D-463A-B63E-A4F1109F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8922A5-5919-FD47-ABB7-BD367757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28" y="1690688"/>
            <a:ext cx="4067743" cy="2067213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4388B74-1F2B-84B0-3155-30CA21E5504E}"/>
              </a:ext>
            </a:extLst>
          </p:cNvPr>
          <p:cNvCxnSpPr/>
          <p:nvPr/>
        </p:nvCxnSpPr>
        <p:spPr>
          <a:xfrm flipH="1">
            <a:off x="3438144" y="2093976"/>
            <a:ext cx="11338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5160A6D-C31D-5346-0D50-B97973EDBB0F}"/>
              </a:ext>
            </a:extLst>
          </p:cNvPr>
          <p:cNvSpPr txBox="1"/>
          <p:nvPr/>
        </p:nvSpPr>
        <p:spPr>
          <a:xfrm>
            <a:off x="2057638" y="1909310"/>
            <a:ext cx="138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תיאור השדה: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עיצוב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נגישות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4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D154C0-8752-803C-AD5A-BEBE48C8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Names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EC2E51-7D49-DAFB-6C14-57ADA0E1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 שפות תכנות רגישות לאותיות גדולות/קטנות באנגלית</a:t>
            </a:r>
          </a:p>
          <a:p>
            <a:pPr algn="r" rtl="1"/>
            <a:r>
              <a:rPr lang="he-IL" dirty="0"/>
              <a:t>כללי שמות:</a:t>
            </a:r>
          </a:p>
          <a:p>
            <a:pPr lvl="1" algn="r" rtl="1"/>
            <a:r>
              <a:rPr lang="he-IL" dirty="0"/>
              <a:t>ללא רווחים</a:t>
            </a:r>
          </a:p>
          <a:p>
            <a:pPr lvl="1" algn="r" rtl="1"/>
            <a:r>
              <a:rPr lang="he-IL" dirty="0"/>
              <a:t>שם לא יתחיל בספרה.</a:t>
            </a:r>
          </a:p>
          <a:p>
            <a:pPr lvl="1" algn="r" rtl="1"/>
            <a:r>
              <a:rPr lang="he-IL" dirty="0"/>
              <a:t>יש להימנע משמות שמורים בשפה.</a:t>
            </a:r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9E3A39F-4E9C-04C3-F9BA-F0598F43A8FD}"/>
              </a:ext>
            </a:extLst>
          </p:cNvPr>
          <p:cNvSpPr txBox="1"/>
          <p:nvPr/>
        </p:nvSpPr>
        <p:spPr>
          <a:xfrm>
            <a:off x="1177547" y="3182112"/>
            <a:ext cx="1736373" cy="2741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250000"/>
              </a:lnSpc>
            </a:pPr>
            <a:r>
              <a:rPr lang="en-US" dirty="0"/>
              <a:t>var username;</a:t>
            </a:r>
          </a:p>
          <a:p>
            <a:pPr algn="l" rtl="0">
              <a:lnSpc>
                <a:spcPct val="250000"/>
              </a:lnSpc>
            </a:pPr>
            <a:r>
              <a:rPr lang="en-US" dirty="0"/>
              <a:t>var Username;</a:t>
            </a:r>
          </a:p>
          <a:p>
            <a:pPr algn="l" rtl="0">
              <a:lnSpc>
                <a:spcPct val="250000"/>
              </a:lnSpc>
            </a:pPr>
            <a:r>
              <a:rPr lang="en-US" dirty="0"/>
              <a:t>var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pPr algn="l" rtl="0">
              <a:lnSpc>
                <a:spcPct val="250000"/>
              </a:lnSpc>
            </a:pPr>
            <a:r>
              <a:rPr lang="en-US" dirty="0"/>
              <a:t>var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</p:txBody>
      </p:sp>
      <p:sp>
        <p:nvSpPr>
          <p:cNvPr id="5" name="סוגר מסולסל ימני 4">
            <a:extLst>
              <a:ext uri="{FF2B5EF4-FFF2-40B4-BE49-F238E27FC236}">
                <a16:creationId xmlns:a16="http://schemas.microsoft.com/office/drawing/2014/main" id="{8A9722AB-7D8D-72AB-E886-635A465B5706}"/>
              </a:ext>
            </a:extLst>
          </p:cNvPr>
          <p:cNvSpPr/>
          <p:nvPr/>
        </p:nvSpPr>
        <p:spPr>
          <a:xfrm>
            <a:off x="3035808" y="3090672"/>
            <a:ext cx="320040" cy="30862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2C9D9D-196F-92E4-F82F-8B887CFCC785}"/>
              </a:ext>
            </a:extLst>
          </p:cNvPr>
          <p:cNvSpPr txBox="1"/>
          <p:nvPr/>
        </p:nvSpPr>
        <p:spPr>
          <a:xfrm>
            <a:off x="3385875" y="4449151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ארבעה משתנים שונים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6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CD470C-9DB7-30B5-90C9-3F50E982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60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DOM – Document Object Model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536B751-FFF5-DADE-47F3-A1BD89DA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2" t="24504" r="158" b="-234"/>
          <a:stretch/>
        </p:blipFill>
        <p:spPr>
          <a:xfrm>
            <a:off x="0" y="955246"/>
            <a:ext cx="6236209" cy="5902754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767522AE-FAEC-584E-C39D-590BBFBCD716}"/>
              </a:ext>
            </a:extLst>
          </p:cNvPr>
          <p:cNvSpPr/>
          <p:nvPr/>
        </p:nvSpPr>
        <p:spPr>
          <a:xfrm>
            <a:off x="7114032" y="1169480"/>
            <a:ext cx="4325112" cy="2533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7F74772-A41C-D980-5D07-D2212E578DA1}"/>
              </a:ext>
            </a:extLst>
          </p:cNvPr>
          <p:cNvSpPr/>
          <p:nvPr/>
        </p:nvSpPr>
        <p:spPr>
          <a:xfrm>
            <a:off x="7827264" y="1499616"/>
            <a:ext cx="1133856" cy="3017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92C0BD2-2BED-CE8B-A88A-8A129EAA51AF}"/>
              </a:ext>
            </a:extLst>
          </p:cNvPr>
          <p:cNvSpPr/>
          <p:nvPr/>
        </p:nvSpPr>
        <p:spPr>
          <a:xfrm>
            <a:off x="7827264" y="1969580"/>
            <a:ext cx="1133856" cy="3017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4D22D68-D126-4C0F-3039-F0CDF7DD8462}"/>
              </a:ext>
            </a:extLst>
          </p:cNvPr>
          <p:cNvSpPr/>
          <p:nvPr/>
        </p:nvSpPr>
        <p:spPr>
          <a:xfrm>
            <a:off x="7827264" y="2436400"/>
            <a:ext cx="1133856" cy="3017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89485E4-C4B0-C291-4DB1-3058756E88F8}"/>
              </a:ext>
            </a:extLst>
          </p:cNvPr>
          <p:cNvSpPr txBox="1"/>
          <p:nvPr/>
        </p:nvSpPr>
        <p:spPr>
          <a:xfrm>
            <a:off x="7038478" y="1435291"/>
            <a:ext cx="86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D00BC21-4396-05A9-B2E1-6B43672B4093}"/>
              </a:ext>
            </a:extLst>
          </p:cNvPr>
          <p:cNvSpPr txBox="1"/>
          <p:nvPr/>
        </p:nvSpPr>
        <p:spPr>
          <a:xfrm>
            <a:off x="7076951" y="19111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7B43CD7-FD06-873C-A63D-7A933F96CA78}"/>
              </a:ext>
            </a:extLst>
          </p:cNvPr>
          <p:cNvSpPr/>
          <p:nvPr/>
        </p:nvSpPr>
        <p:spPr>
          <a:xfrm>
            <a:off x="9345168" y="1499616"/>
            <a:ext cx="1764792" cy="12385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8D01389-F0A7-3683-4ED9-589595643727}"/>
              </a:ext>
            </a:extLst>
          </p:cNvPr>
          <p:cNvSpPr txBox="1"/>
          <p:nvPr/>
        </p:nvSpPr>
        <p:spPr>
          <a:xfrm>
            <a:off x="8378908" y="2981468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link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57B7560-D656-9105-DA57-FD3B8F87CD53}"/>
              </a:ext>
            </a:extLst>
          </p:cNvPr>
          <p:cNvSpPr txBox="1"/>
          <p:nvPr/>
        </p:nvSpPr>
        <p:spPr>
          <a:xfrm>
            <a:off x="9054062" y="2981468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link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189EE38-F09A-02FC-49EF-02B0607AECE2}"/>
              </a:ext>
            </a:extLst>
          </p:cNvPr>
          <p:cNvSpPr txBox="1"/>
          <p:nvPr/>
        </p:nvSpPr>
        <p:spPr>
          <a:xfrm>
            <a:off x="9729216" y="2986302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link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FDABC38-2D4D-4B3F-C2C5-1D22B639191D}"/>
              </a:ext>
            </a:extLst>
          </p:cNvPr>
          <p:cNvSpPr txBox="1"/>
          <p:nvPr/>
        </p:nvSpPr>
        <p:spPr>
          <a:xfrm>
            <a:off x="7549069" y="4251936"/>
            <a:ext cx="27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window.document.image</a:t>
            </a:r>
            <a:endParaRPr lang="en-US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8559E25-A6E3-AE25-5C94-A18765665752}"/>
              </a:ext>
            </a:extLst>
          </p:cNvPr>
          <p:cNvSpPr txBox="1"/>
          <p:nvPr/>
        </p:nvSpPr>
        <p:spPr>
          <a:xfrm>
            <a:off x="7549069" y="4694543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window.document.anchor</a:t>
            </a:r>
            <a:endParaRPr lang="en-US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8603A49-8E1D-2369-FF97-0F12FC95F853}"/>
              </a:ext>
            </a:extLst>
          </p:cNvPr>
          <p:cNvSpPr txBox="1"/>
          <p:nvPr/>
        </p:nvSpPr>
        <p:spPr>
          <a:xfrm>
            <a:off x="7549069" y="5137149"/>
            <a:ext cx="29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window.document.form.text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1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D881D6-AFAE-BBC4-12DC-8F663C52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6929FE0-D710-96FD-E31D-B7D3B88B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39" y="3641598"/>
            <a:ext cx="3941861" cy="1595412"/>
          </a:xfrm>
        </p:spPr>
      </p:pic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C6475B24-E15F-EA9D-A6D7-6A60FE342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233"/>
              </p:ext>
            </p:extLst>
          </p:nvPr>
        </p:nvGraphicFramePr>
        <p:xfrm>
          <a:off x="1071880" y="1999826"/>
          <a:ext cx="5749544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4772">
                  <a:extLst>
                    <a:ext uri="{9D8B030D-6E8A-4147-A177-3AD203B41FA5}">
                      <a16:colId xmlns:a16="http://schemas.microsoft.com/office/drawing/2014/main" val="4155262538"/>
                    </a:ext>
                  </a:extLst>
                </a:gridCol>
                <a:gridCol w="2874772">
                  <a:extLst>
                    <a:ext uri="{9D8B030D-6E8A-4147-A177-3AD203B41FA5}">
                      <a16:colId xmlns:a16="http://schemas.microsoft.com/office/drawing/2014/main" val="347440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 – </a:t>
                      </a:r>
                      <a:r>
                        <a:rPr lang="he-IL" dirty="0"/>
                        <a:t>פעולות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Properties</a:t>
                      </a:r>
                      <a:r>
                        <a:rPr lang="he-IL" dirty="0"/>
                        <a:t> תכונות -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קדימה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צבע אדום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אחורה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יצרן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5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האצה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דגם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8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האטה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מספר רישוי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9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window.alert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04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window.prompt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3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document.write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3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5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857418-B484-3609-BCB6-81DFC347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219A81-AB7C-58DA-A62B-B110AE81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/>
              <a:t> one line comment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/*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Block Code Comment</a:t>
            </a:r>
          </a:p>
          <a:p>
            <a:r>
              <a:rPr lang="en-US" dirty="0">
                <a:solidFill>
                  <a:srgbClr val="FF000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33774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735B81-9088-6F57-54B6-CDE8260B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3FA768-C235-ADEA-A602-E95E2286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 </a:t>
            </a:r>
            <a:r>
              <a:rPr lang="he-IL" dirty="0"/>
              <a:t>תכנות</a:t>
            </a:r>
          </a:p>
          <a:p>
            <a:pPr algn="r" rtl="1"/>
            <a:r>
              <a:rPr lang="he-IL" dirty="0"/>
              <a:t>אין קשר </a:t>
            </a:r>
            <a:r>
              <a:rPr lang="en-US" dirty="0"/>
              <a:t>JAVA</a:t>
            </a:r>
            <a:r>
              <a:rPr lang="he-IL" dirty="0"/>
              <a:t> !</a:t>
            </a:r>
            <a:endParaRPr lang="en-US" dirty="0"/>
          </a:p>
          <a:p>
            <a:pPr algn="r" rtl="1"/>
            <a:r>
              <a:rPr lang="en-US" dirty="0"/>
              <a:t>Interpreted Language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Compiled Language</a:t>
            </a:r>
            <a:r>
              <a:rPr lang="he-IL" dirty="0"/>
              <a:t> - הידור</a:t>
            </a:r>
            <a:endParaRPr lang="en-US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62F2B4B8-7115-C8B0-F4BE-0F1CD21D95C4}"/>
              </a:ext>
            </a:extLst>
          </p:cNvPr>
          <p:cNvCxnSpPr/>
          <p:nvPr/>
        </p:nvCxnSpPr>
        <p:spPr>
          <a:xfrm flipH="1">
            <a:off x="2240280" y="5138928"/>
            <a:ext cx="1682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26DC727D-2D71-265A-382B-7979B1264EC9}"/>
              </a:ext>
            </a:extLst>
          </p:cNvPr>
          <p:cNvCxnSpPr/>
          <p:nvPr/>
        </p:nvCxnSpPr>
        <p:spPr>
          <a:xfrm flipV="1">
            <a:off x="3063240" y="2532888"/>
            <a:ext cx="0" cy="2596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07DDD748-ED59-D33B-0144-480E1C377814}"/>
              </a:ext>
            </a:extLst>
          </p:cNvPr>
          <p:cNvSpPr/>
          <p:nvPr/>
        </p:nvSpPr>
        <p:spPr>
          <a:xfrm>
            <a:off x="3355848" y="5349240"/>
            <a:ext cx="667512" cy="594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4D211FC-5111-29FE-EFCC-E73B54C2A63D}"/>
              </a:ext>
            </a:extLst>
          </p:cNvPr>
          <p:cNvSpPr txBox="1"/>
          <p:nvPr/>
        </p:nvSpPr>
        <p:spPr>
          <a:xfrm>
            <a:off x="1839380" y="547328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בינארית – 0/1</a:t>
            </a:r>
            <a:endParaRPr lang="en-US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4E367BA-2163-B26B-DE9B-F55993C5A7E0}"/>
              </a:ext>
            </a:extLst>
          </p:cNvPr>
          <p:cNvSpPr txBox="1"/>
          <p:nvPr/>
        </p:nvSpPr>
        <p:spPr>
          <a:xfrm>
            <a:off x="1742699" y="455403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Assembler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B37CEA3-2532-4394-1C37-18E77A2AEA94}"/>
              </a:ext>
            </a:extLst>
          </p:cNvPr>
          <p:cNvSpPr txBox="1"/>
          <p:nvPr/>
        </p:nvSpPr>
        <p:spPr>
          <a:xfrm>
            <a:off x="3111523" y="41847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04513F3-ECC0-0F44-DD0A-80D0B7122DCC}"/>
              </a:ext>
            </a:extLst>
          </p:cNvPr>
          <p:cNvSpPr txBox="1"/>
          <p:nvPr/>
        </p:nvSpPr>
        <p:spPr>
          <a:xfrm>
            <a:off x="2310020" y="3815375"/>
            <a:ext cx="68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0F12578-12FE-4489-D427-BE4765E7AD04}"/>
              </a:ext>
            </a:extLst>
          </p:cNvPr>
          <p:cNvSpPr txBox="1"/>
          <p:nvPr/>
        </p:nvSpPr>
        <p:spPr>
          <a:xfrm>
            <a:off x="3111523" y="351292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 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3AD9F27-0D73-A6C2-0C03-5AAD13BC1239}"/>
              </a:ext>
            </a:extLst>
          </p:cNvPr>
          <p:cNvSpPr txBox="1"/>
          <p:nvPr/>
        </p:nvSpPr>
        <p:spPr>
          <a:xfrm>
            <a:off x="2301330" y="3047443"/>
            <a:ext cx="7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72CE9CF-0F8B-7516-05E7-2122F8DDD29B}"/>
              </a:ext>
            </a:extLst>
          </p:cNvPr>
          <p:cNvSpPr txBox="1"/>
          <p:nvPr/>
        </p:nvSpPr>
        <p:spPr>
          <a:xfrm>
            <a:off x="2427719" y="220914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79044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8269B-83D9-A32C-2163-1CC24581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 V8 Engine 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438DCDA-2919-2BDB-AB74-39E4A04C2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942" y="2297531"/>
            <a:ext cx="7640116" cy="1743318"/>
          </a:xfrm>
        </p:spPr>
      </p:pic>
    </p:spTree>
    <p:extLst>
      <p:ext uri="{BB962C8B-B14F-4D97-AF65-F5344CB8AC3E}">
        <p14:creationId xmlns:p14="http://schemas.microsoft.com/office/powerpoint/2010/main" val="17847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B95E4F-9B77-9B2B-D2A2-E1EBB16B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 how to add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27CD74-818F-A868-6575-9E3E42B7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&lt;script language = “JavaScript”&gt;&lt;/script&gt;</a:t>
            </a:r>
          </a:p>
          <a:p>
            <a:pPr algn="r" rtl="1"/>
            <a:r>
              <a:rPr lang="en-US" dirty="0"/>
              <a:t>&lt;script type=“text/JavaScript”&gt;&lt;/script&gt;</a:t>
            </a:r>
          </a:p>
          <a:p>
            <a:pPr algn="r" rtl="1"/>
            <a:r>
              <a:rPr lang="en-US" dirty="0"/>
              <a:t>&lt;script&gt;&lt;/script&gt;</a:t>
            </a:r>
            <a:br>
              <a:rPr lang="en-US" dirty="0"/>
            </a:br>
            <a:endParaRPr lang="en-US" dirty="0"/>
          </a:p>
          <a:p>
            <a:pPr algn="r" rtl="1"/>
            <a:r>
              <a:rPr lang="he-IL" dirty="0"/>
              <a:t>קובץ חיצוני</a:t>
            </a:r>
          </a:p>
          <a:p>
            <a:pPr algn="r" rt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=“main.js”&gt;</a:t>
            </a:r>
            <a:r>
              <a:rPr lang="en-US" dirty="0">
                <a:solidFill>
                  <a:srgbClr val="FF0000"/>
                </a:solidFill>
              </a:rPr>
              <a:t>DO NOT ADD CODE HERE!</a:t>
            </a:r>
            <a:r>
              <a:rPr lang="en-US" dirty="0"/>
              <a:t>&lt;/script&gt;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12EF8A-909D-E17B-EE68-2B05CBF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Add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53C0FD-C364-2323-CF18-9C50951C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&lt;head&gt;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=“main.js”&gt;&lt;/script&gt;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Method 2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=“main.js”&gt;&lt;/script&gt;</a:t>
            </a:r>
          </a:p>
          <a:p>
            <a:pPr lvl="1"/>
            <a:r>
              <a:rPr lang="en-US" dirty="0"/>
              <a:t>&lt;/body&gt;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DD09269B-2359-D75B-2D06-7536CAAEB5B6}"/>
              </a:ext>
            </a:extLst>
          </p:cNvPr>
          <p:cNvSpPr txBox="1">
            <a:spLocks/>
          </p:cNvSpPr>
          <p:nvPr/>
        </p:nvSpPr>
        <p:spPr>
          <a:xfrm>
            <a:off x="6934200" y="2350008"/>
            <a:ext cx="5257800" cy="4351338"/>
          </a:xfrm>
          <a:prstGeom prst="rect">
            <a:avLst/>
          </a:prstGeom>
        </p:spPr>
        <p:txBody>
          <a:bodyPr lIns="91440" tIns="45720" rIns="91440" bIns="45720"/>
          <a:lstStyle>
            <a:lvl1pPr marL="228600" indent="-228600" algn="l" defTabSz="914400" rtl="0" eaLnBrk="1" latinLnBrk="0" hangingPunct="1">
              <a:lnSpc>
                <a:spcPct val="117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400" dirty="0"/>
              <a:t>הדפדפן מתחיל תרגום </a:t>
            </a:r>
            <a:r>
              <a:rPr lang="en-US" sz="2400" dirty="0"/>
              <a:t>HTML</a:t>
            </a:r>
          </a:p>
          <a:p>
            <a:pPr algn="r" rtl="1"/>
            <a:r>
              <a:rPr lang="he-IL" sz="2400" dirty="0"/>
              <a:t>מגיע לתגית </a:t>
            </a:r>
            <a:r>
              <a:rPr lang="en-US" sz="2400" dirty="0"/>
              <a:t>Script</a:t>
            </a:r>
            <a:endParaRPr lang="he-IL" sz="2400" dirty="0"/>
          </a:p>
          <a:p>
            <a:pPr lvl="1" algn="r" rtl="1"/>
            <a:r>
              <a:rPr lang="he-IL" sz="2000" dirty="0"/>
              <a:t>עוצר את תרגום </a:t>
            </a:r>
            <a:r>
              <a:rPr lang="en-US" sz="2000" dirty="0"/>
              <a:t>HTML</a:t>
            </a:r>
            <a:endParaRPr lang="he-IL" sz="2000" dirty="0"/>
          </a:p>
          <a:p>
            <a:pPr lvl="1" algn="r" rtl="1"/>
            <a:r>
              <a:rPr lang="he-IL" sz="2000" dirty="0"/>
              <a:t>מוריד את הקובץ – </a:t>
            </a:r>
            <a:r>
              <a:rPr lang="en-US" sz="2000" dirty="0"/>
              <a:t>main.js</a:t>
            </a:r>
            <a:r>
              <a:rPr lang="he-IL" sz="2000" dirty="0"/>
              <a:t> מהשרת</a:t>
            </a:r>
          </a:p>
          <a:p>
            <a:pPr lvl="1" algn="r" rtl="1"/>
            <a:r>
              <a:rPr lang="he-IL" sz="2000" dirty="0"/>
              <a:t>מפעיל את הקובץ</a:t>
            </a:r>
          </a:p>
          <a:p>
            <a:pPr algn="r" rtl="1"/>
            <a:r>
              <a:rPr lang="he-IL" sz="2400" dirty="0"/>
              <a:t>חוזר לתרגום </a:t>
            </a:r>
            <a:r>
              <a:rPr lang="en-US" sz="2400" dirty="0"/>
              <a:t>HTML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062AA293-9EC7-AEED-D535-23D83090346B}"/>
              </a:ext>
            </a:extLst>
          </p:cNvPr>
          <p:cNvCxnSpPr>
            <a:cxnSpLocks/>
          </p:cNvCxnSpPr>
          <p:nvPr/>
        </p:nvCxnSpPr>
        <p:spPr>
          <a:xfrm>
            <a:off x="5715000" y="2633472"/>
            <a:ext cx="2505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C84B2-ADF4-5AA5-21B0-BA6A43C1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ECMA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E1DCB0-8608-1CC0-0E32-CCB1D63F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517" y="3709289"/>
            <a:ext cx="9042966" cy="1939839"/>
          </a:xfrm>
        </p:spPr>
        <p:txBody>
          <a:bodyPr/>
          <a:lstStyle/>
          <a:p>
            <a:r>
              <a:rPr lang="en-US" dirty="0"/>
              <a:t>2015 – ES6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e-IL" dirty="0">
                <a:sym typeface="Wingdings" panose="05000000000000000000" pitchFamily="2" charset="2"/>
              </a:rPr>
              <a:t>עדכונים ושינויים בשפה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32379DA-15FD-73EF-65BE-7ABFEC3C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17" y="1618488"/>
            <a:ext cx="9042966" cy="19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5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655945-CCD5-B987-7B27-7950D90B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alert()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F0DF688-73A7-E72B-1553-BBFE74F82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6694" y="4185685"/>
            <a:ext cx="4267796" cy="1219370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76E2D70-E35A-095A-ECF8-256B93AC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206" b="13300"/>
          <a:stretch/>
        </p:blipFill>
        <p:spPr>
          <a:xfrm>
            <a:off x="4055885" y="1883664"/>
            <a:ext cx="4537430" cy="484632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A830E99F-9DBB-CC47-6661-63F2124C3707}"/>
              </a:ext>
            </a:extLst>
          </p:cNvPr>
          <p:cNvCxnSpPr/>
          <p:nvPr/>
        </p:nvCxnSpPr>
        <p:spPr>
          <a:xfrm>
            <a:off x="4745736" y="236829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71BD61F-5A7D-FB60-312E-6DA1D7514F8B}"/>
              </a:ext>
            </a:extLst>
          </p:cNvPr>
          <p:cNvSpPr txBox="1"/>
          <p:nvPr/>
        </p:nvSpPr>
        <p:spPr>
          <a:xfrm>
            <a:off x="4310285" y="308483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הפקודה</a:t>
            </a:r>
            <a:endParaRPr lang="en-US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6B9293FB-2DB3-21BB-646E-FFA1EC2B8138}"/>
              </a:ext>
            </a:extLst>
          </p:cNvPr>
          <p:cNvCxnSpPr/>
          <p:nvPr/>
        </p:nvCxnSpPr>
        <p:spPr>
          <a:xfrm>
            <a:off x="6669524" y="2389889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7689A93-77DD-E109-6CC0-BFED7B1765BC}"/>
              </a:ext>
            </a:extLst>
          </p:cNvPr>
          <p:cNvSpPr txBox="1"/>
          <p:nvPr/>
        </p:nvSpPr>
        <p:spPr>
          <a:xfrm>
            <a:off x="6096000" y="3092324"/>
            <a:ext cx="12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תוכן התיבה</a:t>
            </a:r>
            <a:endParaRPr lang="en-US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34BB8483-FCE5-D7A0-7E3D-123A5D20F000}"/>
              </a:ext>
            </a:extLst>
          </p:cNvPr>
          <p:cNvCxnSpPr/>
          <p:nvPr/>
        </p:nvCxnSpPr>
        <p:spPr>
          <a:xfrm>
            <a:off x="8129016" y="2368296"/>
            <a:ext cx="0" cy="77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27B19E2-2874-5EFB-07AD-3F87AAC38779}"/>
              </a:ext>
            </a:extLst>
          </p:cNvPr>
          <p:cNvSpPr txBox="1"/>
          <p:nvPr/>
        </p:nvSpPr>
        <p:spPr>
          <a:xfrm>
            <a:off x="7386665" y="3143002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dirty="0"/>
              <a:t>לא חובה</a:t>
            </a:r>
          </a:p>
          <a:p>
            <a:pPr algn="ctr"/>
            <a:r>
              <a:rPr lang="he-IL" dirty="0"/>
              <a:t>סיום שורת קוד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5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573969-7E9C-5A20-3465-B2E37B9A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prompt() 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B64F184-63D7-DED3-E3C9-F9299322A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131" y="2002453"/>
            <a:ext cx="4324954" cy="1638529"/>
          </a:xfr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B06BF9E4-0F54-69B7-8573-B99BB7D953B9}"/>
              </a:ext>
            </a:extLst>
          </p:cNvPr>
          <p:cNvCxnSpPr/>
          <p:nvPr/>
        </p:nvCxnSpPr>
        <p:spPr>
          <a:xfrm flipH="1">
            <a:off x="3328416" y="2852928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14469D4-0207-F681-894F-81DE9652DD13}"/>
              </a:ext>
            </a:extLst>
          </p:cNvPr>
          <p:cNvSpPr txBox="1"/>
          <p:nvPr/>
        </p:nvSpPr>
        <p:spPr>
          <a:xfrm>
            <a:off x="1532732" y="2668262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שורת קלט / </a:t>
            </a:r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87722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5E1CF6-54FF-944C-FAC9-74CD58B0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 = </a:t>
            </a:r>
            <a:r>
              <a:rPr lang="he-IL" dirty="0"/>
              <a:t>משתנים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860007-9719-45DD-BA86-C5881D5D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מגירה בזיכרון הזמני של המחשב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8E8DAC3-282C-BACE-ACD4-E0F9231B9F68}"/>
              </a:ext>
            </a:extLst>
          </p:cNvPr>
          <p:cNvSpPr/>
          <p:nvPr/>
        </p:nvSpPr>
        <p:spPr>
          <a:xfrm>
            <a:off x="5466406" y="3174644"/>
            <a:ext cx="1956816" cy="2779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3F0D077-35FF-241F-E905-4A9BB19B239E}"/>
              </a:ext>
            </a:extLst>
          </p:cNvPr>
          <p:cNvSpPr txBox="1"/>
          <p:nvPr/>
        </p:nvSpPr>
        <p:spPr>
          <a:xfrm>
            <a:off x="6096000" y="2855040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CA186E15-CB94-5C05-CDB6-C32206DBFBD9}"/>
              </a:ext>
            </a:extLst>
          </p:cNvPr>
          <p:cNvCxnSpPr/>
          <p:nvPr/>
        </p:nvCxnSpPr>
        <p:spPr>
          <a:xfrm flipH="1">
            <a:off x="5559552" y="3039706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98DD4DF-2AEC-0CB1-2B55-EF1519901E71}"/>
              </a:ext>
            </a:extLst>
          </p:cNvPr>
          <p:cNvSpPr txBox="1"/>
          <p:nvPr/>
        </p:nvSpPr>
        <p:spPr>
          <a:xfrm>
            <a:off x="3361513" y="2855040"/>
            <a:ext cx="21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זיכרון זמני של המחשב</a:t>
            </a:r>
            <a:endParaRPr lang="en-US" dirty="0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6D4F63CA-6914-7D63-359D-6CFEFDFCCAC1}"/>
              </a:ext>
            </a:extLst>
          </p:cNvPr>
          <p:cNvSpPr/>
          <p:nvPr/>
        </p:nvSpPr>
        <p:spPr>
          <a:xfrm>
            <a:off x="1294969" y="3730752"/>
            <a:ext cx="2066544" cy="207568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דיסק קשיח</a:t>
            </a:r>
            <a:endParaRPr lang="en-US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46FDB84-75A7-951A-4E46-DF25E0B437D8}"/>
              </a:ext>
            </a:extLst>
          </p:cNvPr>
          <p:cNvSpPr txBox="1"/>
          <p:nvPr/>
        </p:nvSpPr>
        <p:spPr>
          <a:xfrm>
            <a:off x="8159284" y="3429000"/>
            <a:ext cx="10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user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99BA95C-F4B9-7EE7-1983-31523752CDF8}"/>
              </a:ext>
            </a:extLst>
          </p:cNvPr>
          <p:cNvCxnSpPr/>
          <p:nvPr/>
        </p:nvCxnSpPr>
        <p:spPr>
          <a:xfrm>
            <a:off x="9262872" y="3602736"/>
            <a:ext cx="813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EF2E3CB-9DFF-09AF-5F56-F9D51DFF09BF}"/>
              </a:ext>
            </a:extLst>
          </p:cNvPr>
          <p:cNvSpPr txBox="1"/>
          <p:nvPr/>
        </p:nvSpPr>
        <p:spPr>
          <a:xfrm>
            <a:off x="10076688" y="3429000"/>
            <a:ext cx="18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הצהרה על משתנה</a:t>
            </a:r>
            <a:endParaRPr lang="en-US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C695E636-48C3-11EC-E05E-E354B321428A}"/>
              </a:ext>
            </a:extLst>
          </p:cNvPr>
          <p:cNvSpPr/>
          <p:nvPr/>
        </p:nvSpPr>
        <p:spPr>
          <a:xfrm>
            <a:off x="5586984" y="3346704"/>
            <a:ext cx="1721908" cy="4516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A7D79D5-C0E2-3F69-9A8B-EBB848270663}"/>
              </a:ext>
            </a:extLst>
          </p:cNvPr>
          <p:cNvSpPr txBox="1"/>
          <p:nvPr/>
        </p:nvSpPr>
        <p:spPr>
          <a:xfrm>
            <a:off x="8134688" y="3776473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= “Avi”;</a:t>
            </a: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FA23F160-1049-9A1C-B9A4-78140E4FEF8F}"/>
              </a:ext>
            </a:extLst>
          </p:cNvPr>
          <p:cNvCxnSpPr/>
          <p:nvPr/>
        </p:nvCxnSpPr>
        <p:spPr>
          <a:xfrm>
            <a:off x="9516696" y="3972068"/>
            <a:ext cx="813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3C3041C-4439-9784-7D9B-36B38FEABCF4}"/>
              </a:ext>
            </a:extLst>
          </p:cNvPr>
          <p:cNvSpPr txBox="1"/>
          <p:nvPr/>
        </p:nvSpPr>
        <p:spPr>
          <a:xfrm>
            <a:off x="10315467" y="377447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השמה</a:t>
            </a:r>
            <a:endParaRPr lang="en-US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4ADFE5D-2F1E-DA85-1986-D7AB56F3D802}"/>
              </a:ext>
            </a:extLst>
          </p:cNvPr>
          <p:cNvSpPr txBox="1"/>
          <p:nvPr/>
        </p:nvSpPr>
        <p:spPr>
          <a:xfrm>
            <a:off x="7612182" y="4259913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user2 = “Moshe”;</a:t>
            </a: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BFA8523B-EFD3-2E09-F3CC-F4857F8A6C50}"/>
              </a:ext>
            </a:extLst>
          </p:cNvPr>
          <p:cNvCxnSpPr/>
          <p:nvPr/>
        </p:nvCxnSpPr>
        <p:spPr>
          <a:xfrm>
            <a:off x="9883326" y="4439007"/>
            <a:ext cx="813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7FDD3FC2-828F-1B58-27AC-A529A617F66A}"/>
              </a:ext>
            </a:extLst>
          </p:cNvPr>
          <p:cNvSpPr txBox="1"/>
          <p:nvPr/>
        </p:nvSpPr>
        <p:spPr>
          <a:xfrm>
            <a:off x="10597349" y="4250769"/>
            <a:ext cx="153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הצהרה והשמה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8857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332</Words>
  <Application>Microsoft Office PowerPoint</Application>
  <PresentationFormat>מסך רחב</PresentationFormat>
  <Paragraphs>109</Paragraphs>
  <Slides>15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Aptos</vt:lpstr>
      <vt:lpstr>Arial</vt:lpstr>
      <vt:lpstr>Avenir Next LT Pro</vt:lpstr>
      <vt:lpstr>AvenirNext LT Pro Medium</vt:lpstr>
      <vt:lpstr>Wingdings</vt:lpstr>
      <vt:lpstr>ExploreVTI</vt:lpstr>
      <vt:lpstr>JavaScript</vt:lpstr>
      <vt:lpstr>JavaScript</vt:lpstr>
      <vt:lpstr>JavaScript V8 Engine </vt:lpstr>
      <vt:lpstr>JavaScript how to add</vt:lpstr>
      <vt:lpstr>Where To Add</vt:lpstr>
      <vt:lpstr>ECMA</vt:lpstr>
      <vt:lpstr>alert()</vt:lpstr>
      <vt:lpstr>prompt() </vt:lpstr>
      <vt:lpstr>Variables = משתנים</vt:lpstr>
      <vt:lpstr>Concatenation - שרשור </vt:lpstr>
      <vt:lpstr>Form</vt:lpstr>
      <vt:lpstr>Names</vt:lpstr>
      <vt:lpstr>DOM – Document Object Model</vt:lpstr>
      <vt:lpstr>DOM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Itamar Zukerman</dc:creator>
  <cp:lastModifiedBy>Itamar Zukerman</cp:lastModifiedBy>
  <cp:revision>1</cp:revision>
  <dcterms:created xsi:type="dcterms:W3CDTF">2025-01-05T15:43:33Z</dcterms:created>
  <dcterms:modified xsi:type="dcterms:W3CDTF">2025-01-05T19:17:18Z</dcterms:modified>
</cp:coreProperties>
</file>